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8.xml" ContentType="application/vnd.openxmlformats-officedocument.presentationml.tags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2" r:id="rId5"/>
  </p:sldMasterIdLst>
  <p:notesMasterIdLst>
    <p:notesMasterId r:id="rId34"/>
  </p:notesMasterIdLst>
  <p:handoutMasterIdLst>
    <p:handoutMasterId r:id="rId35"/>
  </p:handoutMasterIdLst>
  <p:sldIdLst>
    <p:sldId id="10536" r:id="rId6"/>
    <p:sldId id="10552" r:id="rId7"/>
    <p:sldId id="10613" r:id="rId8"/>
    <p:sldId id="10565" r:id="rId9"/>
    <p:sldId id="10614" r:id="rId10"/>
    <p:sldId id="10627" r:id="rId11"/>
    <p:sldId id="10549" r:id="rId12"/>
    <p:sldId id="10615" r:id="rId13"/>
    <p:sldId id="10616" r:id="rId14"/>
    <p:sldId id="10628" r:id="rId15"/>
    <p:sldId id="10617" r:id="rId16"/>
    <p:sldId id="10587" r:id="rId17"/>
    <p:sldId id="10618" r:id="rId18"/>
    <p:sldId id="10629" r:id="rId19"/>
    <p:sldId id="10619" r:id="rId20"/>
    <p:sldId id="10621" r:id="rId21"/>
    <p:sldId id="10620" r:id="rId22"/>
    <p:sldId id="10630" r:id="rId23"/>
    <p:sldId id="10622" r:id="rId24"/>
    <p:sldId id="10623" r:id="rId25"/>
    <p:sldId id="10633" r:id="rId26"/>
    <p:sldId id="10624" r:id="rId27"/>
    <p:sldId id="10631" r:id="rId28"/>
    <p:sldId id="10625" r:id="rId29"/>
    <p:sldId id="10626" r:id="rId30"/>
    <p:sldId id="10632" r:id="rId31"/>
    <p:sldId id="10611" r:id="rId32"/>
    <p:sldId id="10547" r:id="rId33"/>
  </p:sldIdLst>
  <p:sldSz cx="12192000" cy="6858000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n Lee" initials="DL" lastIdx="3" clrIdx="0">
    <p:extLst>
      <p:ext uri="{19B8F6BF-5375-455C-9EA6-DF929625EA0E}">
        <p15:presenceInfo xmlns:p15="http://schemas.microsoft.com/office/powerpoint/2012/main" userId="S::Don.Lee@bentley.com::a58d3ecd-7400-4e43-ba7c-1a4bb1910294" providerId="AD"/>
      </p:ext>
    </p:extLst>
  </p:cmAuthor>
  <p:cmAuthor id="2" name="Sherry House" initials="SH" lastIdx="65" clrIdx="1">
    <p:extLst>
      <p:ext uri="{19B8F6BF-5375-455C-9EA6-DF929625EA0E}">
        <p15:presenceInfo xmlns:p15="http://schemas.microsoft.com/office/powerpoint/2012/main" userId="S::Sherry.House@bentley.com::dfa599a4-f425-444a-b8d1-9f12278e023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3C0931"/>
    <a:srgbClr val="B02588"/>
    <a:srgbClr val="D72B26"/>
    <a:srgbClr val="FFFFFF"/>
    <a:srgbClr val="00B0F0"/>
    <a:srgbClr val="3D4103"/>
    <a:srgbClr val="08CE3C"/>
    <a:srgbClr val="3A3B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6" autoAdjust="0"/>
    <p:restoredTop sz="95220" autoAdjust="0"/>
  </p:normalViewPr>
  <p:slideViewPr>
    <p:cSldViewPr snapToGrid="0">
      <p:cViewPr varScale="1">
        <p:scale>
          <a:sx n="113" d="100"/>
          <a:sy n="113" d="100"/>
        </p:scale>
        <p:origin x="138" y="2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heme" Target="theme/theme1.xml"/><Relationship Id="rId21" Type="http://schemas.openxmlformats.org/officeDocument/2006/relationships/slide" Target="slides/slide16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2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D7CE6DA9-01F9-4746-97A1-8BA451DDC44D}" type="datetimeFigureOut">
              <a:rPr lang="en-US" smtClean="0"/>
              <a:t>5/16/2023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2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35C74178-3F1C-4FD2-9189-9D7F3A679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8490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BF8F1C4B-A09C-46D1-93DB-F3F848BFB027}" type="datetimeFigureOut">
              <a:rPr lang="en-US" smtClean="0"/>
              <a:t>5/16/2023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5013" y="1173163"/>
            <a:ext cx="5632450" cy="3168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518204"/>
            <a:ext cx="5681980" cy="3696712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5A759874-2F11-4582-8757-D26ED139F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452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255270">
              <a:lnSpc>
                <a:spcPts val="1870"/>
              </a:lnSpc>
            </a:pPr>
            <a:endParaRPr lang="en-US" sz="1200" b="1" i="1" spc="5" dirty="0">
              <a:solidFill>
                <a:schemeClr val="tx2">
                  <a:lumMod val="50000"/>
                  <a:lumOff val="50000"/>
                </a:schemeClr>
              </a:solidFill>
              <a:latin typeface="Segoe UI Semibold"/>
              <a:cs typeface="Segoe UI Semibold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12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759874-2F11-4582-8757-D26ED139F31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5982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759874-2F11-4582-8757-D26ED139F31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0680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73815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759874-2F11-4582-8757-D26ED139F31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2059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759874-2F11-4582-8757-D26ED139F31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683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86281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58893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759874-2F11-4582-8757-D26ED139F31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9652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759874-2F11-4582-8757-D26ED139F31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0655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39940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759874-2F11-4582-8757-D26ED139F31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078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71523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51038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759874-2F11-4582-8757-D26ED139F31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9046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759874-2F11-4582-8757-D26ED139F31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6411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26339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759874-2F11-4582-8757-D26ED139F31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405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759874-2F11-4582-8757-D26ED139F31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87362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759874-2F11-4582-8757-D26ED139F31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62174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255270">
              <a:lnSpc>
                <a:spcPts val="1870"/>
              </a:lnSpc>
            </a:pPr>
            <a:endParaRPr lang="en-US" sz="1200" b="1" i="1" spc="5" dirty="0">
              <a:solidFill>
                <a:schemeClr val="tx2">
                  <a:lumMod val="50000"/>
                  <a:lumOff val="50000"/>
                </a:schemeClr>
              </a:solidFill>
              <a:latin typeface="Segoe UI Semibold"/>
              <a:cs typeface="Segoe UI Semibold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12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759874-2F11-4582-8757-D26ED139F31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5345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759874-2F11-4582-8757-D26ED139F31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0270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759874-2F11-4582-8757-D26ED139F31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6127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759874-2F11-4582-8757-D26ED139F31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5549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759874-2F11-4582-8757-D26ED139F31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9715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759874-2F11-4582-8757-D26ED139F31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5673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759874-2F11-4582-8757-D26ED139F31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9414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759874-2F11-4582-8757-D26ED139F31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098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Main Corp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" y="114300"/>
            <a:ext cx="12192003" cy="594360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1588" y="5686446"/>
            <a:ext cx="12188825" cy="1171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1"/>
          <p:cNvSpPr txBox="1">
            <a:spLocks/>
          </p:cNvSpPr>
          <p:nvPr userDrawn="1"/>
        </p:nvSpPr>
        <p:spPr>
          <a:xfrm>
            <a:off x="9397861" y="6599502"/>
            <a:ext cx="2548332" cy="268287"/>
          </a:xfrm>
          <a:prstGeom prst="rect">
            <a:avLst/>
          </a:prstGeom>
        </p:spPr>
        <p:txBody>
          <a:bodyPr lIns="121899" tIns="60949" rIns="121899" bIns="60949"/>
          <a:lstStyle>
            <a:lvl1pPr>
              <a:defRPr sz="800"/>
            </a:lvl1pPr>
          </a:lstStyle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©  2020 Bentley</a:t>
            </a:r>
            <a:r>
              <a:rPr lang="en-US" sz="800" baseline="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Systems, Incorporated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3273004"/>
            <a:ext cx="12188825" cy="24134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90000"/>
                </a:srgbClr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Box_InnerShad.png"/>
          <p:cNvPicPr>
            <a:picLocks noChangeAspect="1"/>
          </p:cNvPicPr>
          <p:nvPr userDrawn="1"/>
        </p:nvPicPr>
        <p:blipFill>
          <a:blip r:embed="rId3">
            <a:alphaModFix am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5734009"/>
            <a:ext cx="12188825" cy="404069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1588" y="0"/>
            <a:ext cx="12188825" cy="4273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-1" y="427305"/>
            <a:ext cx="12190414" cy="407515"/>
            <a:chOff x="-1" y="695590"/>
            <a:chExt cx="12190414" cy="407515"/>
          </a:xfrm>
        </p:grpSpPr>
        <p:pic>
          <p:nvPicPr>
            <p:cNvPr id="17" name="Picture 16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" y="698090"/>
              <a:ext cx="12188825" cy="404069"/>
            </a:xfrm>
            <a:prstGeom prst="rect">
              <a:avLst/>
            </a:prstGeom>
          </p:spPr>
        </p:pic>
        <p:pic>
          <p:nvPicPr>
            <p:cNvPr id="18" name="Picture 17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" y="699036"/>
              <a:ext cx="12188825" cy="404069"/>
            </a:xfrm>
            <a:prstGeom prst="rect">
              <a:avLst/>
            </a:prstGeom>
          </p:spPr>
        </p:pic>
        <p:pic>
          <p:nvPicPr>
            <p:cNvPr id="19" name="Picture 18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695590"/>
              <a:ext cx="12188825" cy="40406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192" y="4041648"/>
            <a:ext cx="11411712" cy="1563624"/>
          </a:xfrm>
        </p:spPr>
        <p:txBody>
          <a:bodyPr lIns="0" tIns="64008" rIns="118872" bIns="64008"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3192" y="5852160"/>
            <a:ext cx="8723376" cy="731520"/>
          </a:xfrm>
        </p:spPr>
        <p:txBody>
          <a:bodyPr lIns="0" tIns="64008" rIns="118872" bIns="64008">
            <a:normAutofit/>
          </a:bodyPr>
          <a:lstStyle>
            <a:lvl1pPr marL="0" indent="0" algn="l">
              <a:buNone/>
              <a:defRPr sz="2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43753E3-8CAD-4222-8BD1-F0D2EE16953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1526" y="5870141"/>
            <a:ext cx="1745671" cy="554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426542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Body - 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6511" y="1587246"/>
            <a:ext cx="2741489" cy="441381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A63F535-D3CA-4E55-AD9F-DB0F96150F20}"/>
              </a:ext>
            </a:extLst>
          </p:cNvPr>
          <p:cNvCxnSpPr/>
          <p:nvPr/>
        </p:nvCxnSpPr>
        <p:spPr>
          <a:xfrm>
            <a:off x="3200400" y="1802130"/>
            <a:ext cx="11485" cy="3566160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6818F7C-DD8E-46E6-BE2E-9EDB9055AEB1}"/>
              </a:ext>
            </a:extLst>
          </p:cNvPr>
          <p:cNvCxnSpPr/>
          <p:nvPr/>
        </p:nvCxnSpPr>
        <p:spPr>
          <a:xfrm>
            <a:off x="3377565" y="1985010"/>
            <a:ext cx="11485" cy="3200400"/>
          </a:xfrm>
          <a:prstGeom prst="line">
            <a:avLst/>
          </a:prstGeom>
          <a:ln>
            <a:solidFill>
              <a:srgbClr val="54A3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BF6063FB-F6A9-4A79-AC82-6C094F0BA8F6}"/>
              </a:ext>
            </a:extLst>
          </p:cNvPr>
          <p:cNvCxnSpPr/>
          <p:nvPr/>
        </p:nvCxnSpPr>
        <p:spPr>
          <a:xfrm>
            <a:off x="3291840" y="1619250"/>
            <a:ext cx="11485" cy="3931920"/>
          </a:xfrm>
          <a:prstGeom prst="line">
            <a:avLst/>
          </a:prstGeom>
          <a:ln w="19050">
            <a:solidFill>
              <a:srgbClr val="A7B0B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600DDDB-11AF-4494-93BB-F610943FCEB8}"/>
              </a:ext>
            </a:extLst>
          </p:cNvPr>
          <p:cNvGrpSpPr/>
          <p:nvPr userDrawn="1"/>
        </p:nvGrpSpPr>
        <p:grpSpPr>
          <a:xfrm>
            <a:off x="201205" y="187766"/>
            <a:ext cx="1309336" cy="1599626"/>
            <a:chOff x="201205" y="187766"/>
            <a:chExt cx="1309336" cy="1599626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B21BFB72-4EA7-4F04-9BAB-5EACEFA92F5B}"/>
                </a:ext>
              </a:extLst>
            </p:cNvPr>
            <p:cNvGrpSpPr/>
            <p:nvPr userDrawn="1"/>
          </p:nvGrpSpPr>
          <p:grpSpPr>
            <a:xfrm>
              <a:off x="201206" y="835204"/>
              <a:ext cx="717185" cy="623397"/>
              <a:chOff x="201206" y="835204"/>
              <a:chExt cx="717185" cy="623397"/>
            </a:xfrm>
          </p:grpSpPr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A62BE5CC-F956-4E10-95E5-B69A157D0AAD}"/>
                  </a:ext>
                </a:extLst>
              </p:cNvPr>
              <p:cNvSpPr/>
              <p:nvPr userDrawn="1"/>
            </p:nvSpPr>
            <p:spPr>
              <a:xfrm rot="16200000">
                <a:off x="248100" y="788310"/>
                <a:ext cx="623397" cy="717185"/>
              </a:xfrm>
              <a:custGeom>
                <a:avLst/>
                <a:gdLst>
                  <a:gd name="connsiteX0" fmla="*/ 0 w 2008628"/>
                  <a:gd name="connsiteY0" fmla="*/ 873753 h 1747506"/>
                  <a:gd name="connsiteX1" fmla="*/ 436877 w 2008628"/>
                  <a:gd name="connsiteY1" fmla="*/ 0 h 1747506"/>
                  <a:gd name="connsiteX2" fmla="*/ 1571752 w 2008628"/>
                  <a:gd name="connsiteY2" fmla="*/ 0 h 1747506"/>
                  <a:gd name="connsiteX3" fmla="*/ 2008628 w 2008628"/>
                  <a:gd name="connsiteY3" fmla="*/ 873753 h 1747506"/>
                  <a:gd name="connsiteX4" fmla="*/ 1571752 w 2008628"/>
                  <a:gd name="connsiteY4" fmla="*/ 1747506 h 1747506"/>
                  <a:gd name="connsiteX5" fmla="*/ 436877 w 2008628"/>
                  <a:gd name="connsiteY5" fmla="*/ 1747506 h 1747506"/>
                  <a:gd name="connsiteX6" fmla="*/ 0 w 2008628"/>
                  <a:gd name="connsiteY6" fmla="*/ 873753 h 1747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08628" h="1747506">
                    <a:moveTo>
                      <a:pt x="1004314" y="0"/>
                    </a:moveTo>
                    <a:lnTo>
                      <a:pt x="2008627" y="380083"/>
                    </a:lnTo>
                    <a:lnTo>
                      <a:pt x="2008627" y="1367424"/>
                    </a:lnTo>
                    <a:lnTo>
                      <a:pt x="1004314" y="1747506"/>
                    </a:lnTo>
                    <a:lnTo>
                      <a:pt x="1" y="1367424"/>
                    </a:lnTo>
                    <a:lnTo>
                      <a:pt x="1" y="380083"/>
                    </a:lnTo>
                    <a:lnTo>
                      <a:pt x="1004314" y="0"/>
                    </a:lnTo>
                    <a:close/>
                  </a:path>
                </a:pathLst>
              </a:custGeom>
              <a:solidFill>
                <a:schemeClr val="bg1">
                  <a:lumMod val="90000"/>
                  <a:lumOff val="10000"/>
                </a:schemeClr>
              </a:soli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3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48520" tIns="389211" rIns="348520" bIns="389211" numCol="1" spcCol="1270" anchor="ctr" anchorCtr="0">
                <a:noAutofit/>
              </a:bodyPr>
              <a:lstStyle/>
              <a:p>
                <a:pPr marL="0" lvl="0" indent="0" algn="ctr" defTabSz="1033463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US" sz="2000" kern="1200" dirty="0"/>
              </a:p>
            </p:txBody>
          </p:sp>
          <p:sp>
            <p:nvSpPr>
              <p:cNvPr id="50" name="Freeform 50">
                <a:extLst>
                  <a:ext uri="{FF2B5EF4-FFF2-40B4-BE49-F238E27FC236}">
                    <a16:creationId xmlns:a16="http://schemas.microsoft.com/office/drawing/2014/main" id="{93FF08CB-50EF-4B8F-90A3-78D4B33F538D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253131">
                <a:off x="395083" y="933399"/>
                <a:ext cx="313903" cy="364347"/>
              </a:xfrm>
              <a:custGeom>
                <a:avLst/>
                <a:gdLst>
                  <a:gd name="connsiteX0" fmla="*/ 1220265 w 3244645"/>
                  <a:gd name="connsiteY0" fmla="*/ 2713121 h 3766058"/>
                  <a:gd name="connsiteX1" fmla="*/ 995777 w 3244645"/>
                  <a:gd name="connsiteY1" fmla="*/ 3215566 h 3766058"/>
                  <a:gd name="connsiteX2" fmla="*/ 1868464 w 3244645"/>
                  <a:gd name="connsiteY2" fmla="*/ 3115858 h 3766058"/>
                  <a:gd name="connsiteX3" fmla="*/ 1954431 w 3244645"/>
                  <a:gd name="connsiteY3" fmla="*/ 2677648 h 3766058"/>
                  <a:gd name="connsiteX4" fmla="*/ 1220265 w 3244645"/>
                  <a:gd name="connsiteY4" fmla="*/ 2713121 h 3766058"/>
                  <a:gd name="connsiteX5" fmla="*/ 1464885 w 3244645"/>
                  <a:gd name="connsiteY5" fmla="*/ 2039660 h 3766058"/>
                  <a:gd name="connsiteX6" fmla="*/ 1334343 w 3244645"/>
                  <a:gd name="connsiteY6" fmla="*/ 2451418 h 3766058"/>
                  <a:gd name="connsiteX7" fmla="*/ 1987448 w 3244645"/>
                  <a:gd name="connsiteY7" fmla="*/ 2426976 h 3766058"/>
                  <a:gd name="connsiteX8" fmla="*/ 2019852 w 3244645"/>
                  <a:gd name="connsiteY8" fmla="*/ 1986540 h 3766058"/>
                  <a:gd name="connsiteX9" fmla="*/ 1464885 w 3244645"/>
                  <a:gd name="connsiteY9" fmla="*/ 2039660 h 3766058"/>
                  <a:gd name="connsiteX10" fmla="*/ 1567706 w 3244645"/>
                  <a:gd name="connsiteY10" fmla="*/ 1483265 h 3766058"/>
                  <a:gd name="connsiteX11" fmla="*/ 1507908 w 3244645"/>
                  <a:gd name="connsiteY11" fmla="*/ 1807283 h 3766058"/>
                  <a:gd name="connsiteX12" fmla="*/ 2015745 w 3244645"/>
                  <a:gd name="connsiteY12" fmla="*/ 1737181 h 3766058"/>
                  <a:gd name="connsiteX13" fmla="*/ 1999602 w 3244645"/>
                  <a:gd name="connsiteY13" fmla="*/ 1369598 h 3766058"/>
                  <a:gd name="connsiteX14" fmla="*/ 1567706 w 3244645"/>
                  <a:gd name="connsiteY14" fmla="*/ 1483265 h 3766058"/>
                  <a:gd name="connsiteX15" fmla="*/ 1600258 w 3244645"/>
                  <a:gd name="connsiteY15" fmla="*/ 1018312 h 3766058"/>
                  <a:gd name="connsiteX16" fmla="*/ 1588290 w 3244645"/>
                  <a:gd name="connsiteY16" fmla="*/ 1283431 h 3766058"/>
                  <a:gd name="connsiteX17" fmla="*/ 1953860 w 3244645"/>
                  <a:gd name="connsiteY17" fmla="*/ 1208853 h 3766058"/>
                  <a:gd name="connsiteX18" fmla="*/ 1936450 w 3244645"/>
                  <a:gd name="connsiteY18" fmla="*/ 932452 h 3766058"/>
                  <a:gd name="connsiteX19" fmla="*/ 1600258 w 3244645"/>
                  <a:gd name="connsiteY19" fmla="*/ 1018312 h 3766058"/>
                  <a:gd name="connsiteX20" fmla="*/ 2358547 w 3244645"/>
                  <a:gd name="connsiteY20" fmla="*/ 423131 h 3766058"/>
                  <a:gd name="connsiteX21" fmla="*/ 3130512 w 3244645"/>
                  <a:gd name="connsiteY21" fmla="*/ 3766058 h 3766058"/>
                  <a:gd name="connsiteX22" fmla="*/ 1073861 w 3244645"/>
                  <a:gd name="connsiteY22" fmla="*/ 3507709 h 3766058"/>
                  <a:gd name="connsiteX23" fmla="*/ 2951758 w 3244645"/>
                  <a:gd name="connsiteY23" fmla="*/ 3502396 h 3766058"/>
                  <a:gd name="connsiteX24" fmla="*/ 2358547 w 3244645"/>
                  <a:gd name="connsiteY24" fmla="*/ 423131 h 3766058"/>
                  <a:gd name="connsiteX25" fmla="*/ 1585591 w 3244645"/>
                  <a:gd name="connsiteY25" fmla="*/ 694774 h 3766058"/>
                  <a:gd name="connsiteX26" fmla="*/ 1588946 w 3244645"/>
                  <a:gd name="connsiteY26" fmla="*/ 895479 h 3766058"/>
                  <a:gd name="connsiteX27" fmla="*/ 1895296 w 3244645"/>
                  <a:gd name="connsiteY27" fmla="*/ 811073 h 3766058"/>
                  <a:gd name="connsiteX28" fmla="*/ 1861850 w 3244645"/>
                  <a:gd name="connsiteY28" fmla="*/ 600246 h 3766058"/>
                  <a:gd name="connsiteX29" fmla="*/ 1585591 w 3244645"/>
                  <a:gd name="connsiteY29" fmla="*/ 694774 h 3766058"/>
                  <a:gd name="connsiteX30" fmla="*/ 1564226 w 3244645"/>
                  <a:gd name="connsiteY30" fmla="*/ 427829 h 3766058"/>
                  <a:gd name="connsiteX31" fmla="*/ 1578205 w 3244645"/>
                  <a:gd name="connsiteY31" fmla="*/ 586572 h 3766058"/>
                  <a:gd name="connsiteX32" fmla="*/ 1811175 w 3244645"/>
                  <a:gd name="connsiteY32" fmla="*/ 513656 h 3766058"/>
                  <a:gd name="connsiteX33" fmla="*/ 1785936 w 3244645"/>
                  <a:gd name="connsiteY33" fmla="*/ 355252 h 3766058"/>
                  <a:gd name="connsiteX34" fmla="*/ 1564226 w 3244645"/>
                  <a:gd name="connsiteY34" fmla="*/ 427829 h 3766058"/>
                  <a:gd name="connsiteX35" fmla="*/ 1258043 w 3244645"/>
                  <a:gd name="connsiteY35" fmla="*/ 428056 h 3766058"/>
                  <a:gd name="connsiteX36" fmla="*/ 1532195 w 3244645"/>
                  <a:gd name="connsiteY36" fmla="*/ 217295 h 3766058"/>
                  <a:gd name="connsiteX37" fmla="*/ 1534097 w 3244645"/>
                  <a:gd name="connsiteY37" fmla="*/ 236347 h 3766058"/>
                  <a:gd name="connsiteX38" fmla="*/ 1545070 w 3244645"/>
                  <a:gd name="connsiteY38" fmla="*/ 337263 h 3766058"/>
                  <a:gd name="connsiteX39" fmla="*/ 1732920 w 3244645"/>
                  <a:gd name="connsiteY39" fmla="*/ 264219 h 3766058"/>
                  <a:gd name="connsiteX40" fmla="*/ 1717678 w 3244645"/>
                  <a:gd name="connsiteY40" fmla="*/ 169151 h 3766058"/>
                  <a:gd name="connsiteX41" fmla="*/ 1703718 w 3244645"/>
                  <a:gd name="connsiteY41" fmla="*/ 85433 h 3766058"/>
                  <a:gd name="connsiteX42" fmla="*/ 1814846 w 3244645"/>
                  <a:gd name="connsiteY42" fmla="*/ 0 h 3766058"/>
                  <a:gd name="connsiteX43" fmla="*/ 1838967 w 3244645"/>
                  <a:gd name="connsiteY43" fmla="*/ 4011 h 3766058"/>
                  <a:gd name="connsiteX44" fmla="*/ 2854845 w 3244645"/>
                  <a:gd name="connsiteY44" fmla="*/ 3351650 h 3766058"/>
                  <a:gd name="connsiteX45" fmla="*/ 329598 w 3244645"/>
                  <a:gd name="connsiteY45" fmla="*/ 3525628 h 3766058"/>
                  <a:gd name="connsiteX46" fmla="*/ 322838 w 3244645"/>
                  <a:gd name="connsiteY46" fmla="*/ 3525169 h 3766058"/>
                  <a:gd name="connsiteX47" fmla="*/ 0 w 3244645"/>
                  <a:gd name="connsiteY47" fmla="*/ 3105231 h 3766058"/>
                  <a:gd name="connsiteX48" fmla="*/ 241354 w 3244645"/>
                  <a:gd name="connsiteY48" fmla="*/ 2774486 h 3766058"/>
                  <a:gd name="connsiteX49" fmla="*/ 1257498 w 3244645"/>
                  <a:gd name="connsiteY49" fmla="*/ 430071 h 3766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3244645" h="3766058">
                    <a:moveTo>
                      <a:pt x="1220265" y="2713121"/>
                    </a:moveTo>
                    <a:cubicBezTo>
                      <a:pt x="1163111" y="2844355"/>
                      <a:pt x="1073545" y="3077797"/>
                      <a:pt x="995777" y="3215566"/>
                    </a:cubicBezTo>
                    <a:cubicBezTo>
                      <a:pt x="1150826" y="3154660"/>
                      <a:pt x="1580377" y="3087441"/>
                      <a:pt x="1868464" y="3115858"/>
                    </a:cubicBezTo>
                    <a:cubicBezTo>
                      <a:pt x="1882445" y="2964048"/>
                      <a:pt x="1930219" y="2841769"/>
                      <a:pt x="1954431" y="2677648"/>
                    </a:cubicBezTo>
                    <a:cubicBezTo>
                      <a:pt x="1727129" y="2664329"/>
                      <a:pt x="1459016" y="2673262"/>
                      <a:pt x="1220265" y="2713121"/>
                    </a:cubicBezTo>
                    <a:close/>
                    <a:moveTo>
                      <a:pt x="1464885" y="2039660"/>
                    </a:moveTo>
                    <a:cubicBezTo>
                      <a:pt x="1425761" y="2172204"/>
                      <a:pt x="1393211" y="2323720"/>
                      <a:pt x="1334343" y="2451418"/>
                    </a:cubicBezTo>
                    <a:cubicBezTo>
                      <a:pt x="1477973" y="2426796"/>
                      <a:pt x="1768335" y="2405505"/>
                      <a:pt x="1987448" y="2426976"/>
                    </a:cubicBezTo>
                    <a:cubicBezTo>
                      <a:pt x="2004637" y="2283264"/>
                      <a:pt x="2006724" y="2151161"/>
                      <a:pt x="2019852" y="1986540"/>
                    </a:cubicBezTo>
                    <a:cubicBezTo>
                      <a:pt x="1847259" y="1978697"/>
                      <a:pt x="1644461" y="1994077"/>
                      <a:pt x="1464885" y="2039660"/>
                    </a:cubicBezTo>
                    <a:close/>
                    <a:moveTo>
                      <a:pt x="1567706" y="1483265"/>
                    </a:moveTo>
                    <a:cubicBezTo>
                      <a:pt x="1552030" y="1593981"/>
                      <a:pt x="1534354" y="1686315"/>
                      <a:pt x="1507908" y="1807283"/>
                    </a:cubicBezTo>
                    <a:cubicBezTo>
                      <a:pt x="1617508" y="1771935"/>
                      <a:pt x="1841893" y="1743683"/>
                      <a:pt x="2015745" y="1737181"/>
                    </a:cubicBezTo>
                    <a:cubicBezTo>
                      <a:pt x="2012999" y="1619870"/>
                      <a:pt x="2007880" y="1503265"/>
                      <a:pt x="1999602" y="1369598"/>
                    </a:cubicBezTo>
                    <a:cubicBezTo>
                      <a:pt x="1863683" y="1382005"/>
                      <a:pt x="1703068" y="1427182"/>
                      <a:pt x="1567706" y="1483265"/>
                    </a:cubicBezTo>
                    <a:close/>
                    <a:moveTo>
                      <a:pt x="1600258" y="1018312"/>
                    </a:moveTo>
                    <a:cubicBezTo>
                      <a:pt x="1589693" y="1094485"/>
                      <a:pt x="1606188" y="1200215"/>
                      <a:pt x="1588290" y="1283431"/>
                    </a:cubicBezTo>
                    <a:cubicBezTo>
                      <a:pt x="1662985" y="1259228"/>
                      <a:pt x="1828164" y="1198615"/>
                      <a:pt x="1953860" y="1208853"/>
                    </a:cubicBezTo>
                    <a:cubicBezTo>
                      <a:pt x="1951858" y="1128121"/>
                      <a:pt x="1942243" y="1024447"/>
                      <a:pt x="1936450" y="932452"/>
                    </a:cubicBezTo>
                    <a:cubicBezTo>
                      <a:pt x="1832944" y="937158"/>
                      <a:pt x="1692497" y="979868"/>
                      <a:pt x="1600258" y="1018312"/>
                    </a:cubicBezTo>
                    <a:close/>
                    <a:moveTo>
                      <a:pt x="2358547" y="423131"/>
                    </a:moveTo>
                    <a:cubicBezTo>
                      <a:pt x="3036835" y="1406946"/>
                      <a:pt x="3460171" y="2236045"/>
                      <a:pt x="3130512" y="3766058"/>
                    </a:cubicBezTo>
                    <a:cubicBezTo>
                      <a:pt x="2122053" y="3417063"/>
                      <a:pt x="1415015" y="3417352"/>
                      <a:pt x="1073861" y="3507709"/>
                    </a:cubicBezTo>
                    <a:cubicBezTo>
                      <a:pt x="1464984" y="3222940"/>
                      <a:pt x="2583486" y="3354072"/>
                      <a:pt x="2951758" y="3502396"/>
                    </a:cubicBezTo>
                    <a:cubicBezTo>
                      <a:pt x="3225373" y="2577875"/>
                      <a:pt x="3162227" y="1832944"/>
                      <a:pt x="2358547" y="423131"/>
                    </a:cubicBezTo>
                    <a:close/>
                    <a:moveTo>
                      <a:pt x="1585591" y="694774"/>
                    </a:moveTo>
                    <a:cubicBezTo>
                      <a:pt x="1578716" y="753319"/>
                      <a:pt x="1593277" y="821511"/>
                      <a:pt x="1588946" y="895479"/>
                    </a:cubicBezTo>
                    <a:cubicBezTo>
                      <a:pt x="1642319" y="877539"/>
                      <a:pt x="1805008" y="802026"/>
                      <a:pt x="1895296" y="811073"/>
                    </a:cubicBezTo>
                    <a:cubicBezTo>
                      <a:pt x="1893111" y="748902"/>
                      <a:pt x="1866860" y="671122"/>
                      <a:pt x="1861850" y="600246"/>
                    </a:cubicBezTo>
                    <a:cubicBezTo>
                      <a:pt x="1787623" y="602910"/>
                      <a:pt x="1653748" y="648223"/>
                      <a:pt x="1585591" y="694774"/>
                    </a:cubicBezTo>
                    <a:close/>
                    <a:moveTo>
                      <a:pt x="1564226" y="427829"/>
                    </a:moveTo>
                    <a:cubicBezTo>
                      <a:pt x="1573649" y="469003"/>
                      <a:pt x="1570736" y="538843"/>
                      <a:pt x="1578205" y="586572"/>
                    </a:cubicBezTo>
                    <a:cubicBezTo>
                      <a:pt x="1622339" y="560689"/>
                      <a:pt x="1746740" y="506271"/>
                      <a:pt x="1811175" y="513656"/>
                    </a:cubicBezTo>
                    <a:cubicBezTo>
                      <a:pt x="1809207" y="466995"/>
                      <a:pt x="1789976" y="408464"/>
                      <a:pt x="1785936" y="355252"/>
                    </a:cubicBezTo>
                    <a:cubicBezTo>
                      <a:pt x="1733029" y="356761"/>
                      <a:pt x="1612514" y="393352"/>
                      <a:pt x="1564226" y="427829"/>
                    </a:cubicBezTo>
                    <a:close/>
                    <a:moveTo>
                      <a:pt x="1258043" y="428056"/>
                    </a:moveTo>
                    <a:lnTo>
                      <a:pt x="1532195" y="217295"/>
                    </a:lnTo>
                    <a:lnTo>
                      <a:pt x="1534097" y="236347"/>
                    </a:lnTo>
                    <a:cubicBezTo>
                      <a:pt x="1537265" y="271528"/>
                      <a:pt x="1540288" y="307697"/>
                      <a:pt x="1545070" y="337263"/>
                    </a:cubicBezTo>
                    <a:cubicBezTo>
                      <a:pt x="1579802" y="308606"/>
                      <a:pt x="1679015" y="250593"/>
                      <a:pt x="1732920" y="264219"/>
                    </a:cubicBezTo>
                    <a:cubicBezTo>
                      <a:pt x="1730453" y="235504"/>
                      <a:pt x="1724202" y="202839"/>
                      <a:pt x="1717678" y="169151"/>
                    </a:cubicBezTo>
                    <a:lnTo>
                      <a:pt x="1703718" y="85433"/>
                    </a:lnTo>
                    <a:lnTo>
                      <a:pt x="1814846" y="0"/>
                    </a:lnTo>
                    <a:lnTo>
                      <a:pt x="1838967" y="4011"/>
                    </a:lnTo>
                    <a:cubicBezTo>
                      <a:pt x="2540534" y="809737"/>
                      <a:pt x="3184504" y="1821637"/>
                      <a:pt x="2854845" y="3351650"/>
                    </a:cubicBezTo>
                    <a:cubicBezTo>
                      <a:pt x="1846386" y="3002655"/>
                      <a:pt x="750921" y="3341601"/>
                      <a:pt x="329598" y="3525628"/>
                    </a:cubicBezTo>
                    <a:lnTo>
                      <a:pt x="322838" y="3525169"/>
                    </a:lnTo>
                    <a:lnTo>
                      <a:pt x="0" y="3105231"/>
                    </a:lnTo>
                    <a:lnTo>
                      <a:pt x="241354" y="2774486"/>
                    </a:lnTo>
                    <a:cubicBezTo>
                      <a:pt x="841561" y="1919068"/>
                      <a:pt x="1256208" y="1080812"/>
                      <a:pt x="1257498" y="430071"/>
                    </a:cubicBezTo>
                    <a:close/>
                  </a:path>
                </a:pathLst>
              </a:custGeom>
              <a:solidFill>
                <a:schemeClr val="tx2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399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C42DB42A-5C57-4E36-9787-C74887F8745F}"/>
                </a:ext>
              </a:extLst>
            </p:cNvPr>
            <p:cNvGrpSpPr/>
            <p:nvPr userDrawn="1"/>
          </p:nvGrpSpPr>
          <p:grpSpPr>
            <a:xfrm>
              <a:off x="793359" y="511484"/>
              <a:ext cx="717182" cy="623400"/>
              <a:chOff x="793359" y="511484"/>
              <a:chExt cx="717182" cy="623400"/>
            </a:xfrm>
          </p:grpSpPr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1F8EF075-6DE1-4252-8930-498E26054E2D}"/>
                  </a:ext>
                </a:extLst>
              </p:cNvPr>
              <p:cNvSpPr/>
              <p:nvPr userDrawn="1"/>
            </p:nvSpPr>
            <p:spPr>
              <a:xfrm rot="16200000">
                <a:off x="840250" y="464593"/>
                <a:ext cx="623400" cy="717182"/>
              </a:xfrm>
              <a:custGeom>
                <a:avLst/>
                <a:gdLst>
                  <a:gd name="connsiteX0" fmla="*/ 0 w 2008628"/>
                  <a:gd name="connsiteY0" fmla="*/ 873753 h 1747506"/>
                  <a:gd name="connsiteX1" fmla="*/ 436877 w 2008628"/>
                  <a:gd name="connsiteY1" fmla="*/ 0 h 1747506"/>
                  <a:gd name="connsiteX2" fmla="*/ 1571752 w 2008628"/>
                  <a:gd name="connsiteY2" fmla="*/ 0 h 1747506"/>
                  <a:gd name="connsiteX3" fmla="*/ 2008628 w 2008628"/>
                  <a:gd name="connsiteY3" fmla="*/ 873753 h 1747506"/>
                  <a:gd name="connsiteX4" fmla="*/ 1571752 w 2008628"/>
                  <a:gd name="connsiteY4" fmla="*/ 1747506 h 1747506"/>
                  <a:gd name="connsiteX5" fmla="*/ 436877 w 2008628"/>
                  <a:gd name="connsiteY5" fmla="*/ 1747506 h 1747506"/>
                  <a:gd name="connsiteX6" fmla="*/ 0 w 2008628"/>
                  <a:gd name="connsiteY6" fmla="*/ 873753 h 1747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08628" h="1747506">
                    <a:moveTo>
                      <a:pt x="1004314" y="0"/>
                    </a:moveTo>
                    <a:lnTo>
                      <a:pt x="2008627" y="380083"/>
                    </a:lnTo>
                    <a:lnTo>
                      <a:pt x="2008627" y="1367424"/>
                    </a:lnTo>
                    <a:lnTo>
                      <a:pt x="1004314" y="1747506"/>
                    </a:lnTo>
                    <a:lnTo>
                      <a:pt x="1" y="1367424"/>
                    </a:lnTo>
                    <a:lnTo>
                      <a:pt x="1" y="380083"/>
                    </a:lnTo>
                    <a:lnTo>
                      <a:pt x="1004314" y="0"/>
                    </a:lnTo>
                    <a:close/>
                  </a:path>
                </a:pathLst>
              </a:custGeom>
              <a:solidFill>
                <a:schemeClr val="accent3"/>
              </a:soli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3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2320" tIns="313011" rIns="272320" bIns="313011" numCol="1" spcCol="1270" anchor="ctr" anchorCtr="0">
                <a:noAutofit/>
              </a:bodyPr>
              <a:lstStyle/>
              <a:p>
                <a:pPr marL="0" lvl="0" indent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US" sz="3600" kern="1200" dirty="0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8A3AF205-BDD3-40DD-B84E-25EE4F3432C7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8558961">
                <a:off x="946010" y="632335"/>
                <a:ext cx="395144" cy="342352"/>
              </a:xfrm>
              <a:custGeom>
                <a:avLst/>
                <a:gdLst>
                  <a:gd name="connsiteX0" fmla="*/ 1730529 w 5181937"/>
                  <a:gd name="connsiteY0" fmla="*/ 3111043 h 4501692"/>
                  <a:gd name="connsiteX1" fmla="*/ 1614319 w 5181937"/>
                  <a:gd name="connsiteY1" fmla="*/ 3105454 h 4501692"/>
                  <a:gd name="connsiteX2" fmla="*/ 1419559 w 5181937"/>
                  <a:gd name="connsiteY2" fmla="*/ 3086079 h 4501692"/>
                  <a:gd name="connsiteX3" fmla="*/ 1406592 w 5181937"/>
                  <a:gd name="connsiteY3" fmla="*/ 3263418 h 4501692"/>
                  <a:gd name="connsiteX4" fmla="*/ 1289920 w 5181937"/>
                  <a:gd name="connsiteY4" fmla="*/ 3726321 h 4501692"/>
                  <a:gd name="connsiteX5" fmla="*/ 1437830 w 5181937"/>
                  <a:gd name="connsiteY5" fmla="*/ 3744374 h 4501692"/>
                  <a:gd name="connsiteX6" fmla="*/ 1593550 w 5181937"/>
                  <a:gd name="connsiteY6" fmla="*/ 3750563 h 4501692"/>
                  <a:gd name="connsiteX7" fmla="*/ 1666809 w 5181937"/>
                  <a:gd name="connsiteY7" fmla="*/ 3750808 h 4501692"/>
                  <a:gd name="connsiteX8" fmla="*/ 1698204 w 5181937"/>
                  <a:gd name="connsiteY8" fmla="*/ 3536495 h 4501692"/>
                  <a:gd name="connsiteX9" fmla="*/ 1720688 w 5181937"/>
                  <a:gd name="connsiteY9" fmla="*/ 3306168 h 4501692"/>
                  <a:gd name="connsiteX10" fmla="*/ 1626272 w 5181937"/>
                  <a:gd name="connsiteY10" fmla="*/ 1880845 h 4501692"/>
                  <a:gd name="connsiteX11" fmla="*/ 1426022 w 5181937"/>
                  <a:gd name="connsiteY11" fmla="*/ 1817558 h 4501692"/>
                  <a:gd name="connsiteX12" fmla="*/ 1302095 w 5181937"/>
                  <a:gd name="connsiteY12" fmla="*/ 1772357 h 4501692"/>
                  <a:gd name="connsiteX13" fmla="*/ 1327635 w 5181937"/>
                  <a:gd name="connsiteY13" fmla="*/ 1906541 h 4501692"/>
                  <a:gd name="connsiteX14" fmla="*/ 1395900 w 5181937"/>
                  <a:gd name="connsiteY14" fmla="*/ 2399836 h 4501692"/>
                  <a:gd name="connsiteX15" fmla="*/ 1403152 w 5181937"/>
                  <a:gd name="connsiteY15" fmla="*/ 2489070 h 4501692"/>
                  <a:gd name="connsiteX16" fmla="*/ 1437479 w 5181937"/>
                  <a:gd name="connsiteY16" fmla="*/ 2496653 h 4501692"/>
                  <a:gd name="connsiteX17" fmla="*/ 1616834 w 5181937"/>
                  <a:gd name="connsiteY17" fmla="*/ 2530906 h 4501692"/>
                  <a:gd name="connsiteX18" fmla="*/ 1717438 w 5181937"/>
                  <a:gd name="connsiteY18" fmla="*/ 2547117 h 4501692"/>
                  <a:gd name="connsiteX19" fmla="*/ 1708363 w 5181937"/>
                  <a:gd name="connsiteY19" fmla="*/ 2431409 h 4501692"/>
                  <a:gd name="connsiteX20" fmla="*/ 1653301 w 5181937"/>
                  <a:gd name="connsiteY20" fmla="*/ 2018716 h 4501692"/>
                  <a:gd name="connsiteX21" fmla="*/ 2620304 w 5181937"/>
                  <a:gd name="connsiteY21" fmla="*/ 3086625 h 4501692"/>
                  <a:gd name="connsiteX22" fmla="*/ 2433783 w 5181937"/>
                  <a:gd name="connsiteY22" fmla="*/ 3104592 h 4501692"/>
                  <a:gd name="connsiteX23" fmla="*/ 2336658 w 5181937"/>
                  <a:gd name="connsiteY23" fmla="*/ 3109392 h 4501692"/>
                  <a:gd name="connsiteX24" fmla="*/ 2337736 w 5181937"/>
                  <a:gd name="connsiteY24" fmla="*/ 3128353 h 4501692"/>
                  <a:gd name="connsiteX25" fmla="*/ 2323555 w 5181937"/>
                  <a:gd name="connsiteY25" fmla="*/ 3621177 h 4501692"/>
                  <a:gd name="connsiteX26" fmla="*/ 2310715 w 5181937"/>
                  <a:gd name="connsiteY26" fmla="*/ 3712484 h 4501692"/>
                  <a:gd name="connsiteX27" fmla="*/ 2607388 w 5181937"/>
                  <a:gd name="connsiteY27" fmla="*/ 3665461 h 4501692"/>
                  <a:gd name="connsiteX28" fmla="*/ 2621729 w 5181937"/>
                  <a:gd name="connsiteY28" fmla="*/ 3463257 h 4501692"/>
                  <a:gd name="connsiteX29" fmla="*/ 2621771 w 5181937"/>
                  <a:gd name="connsiteY29" fmla="*/ 3108722 h 4501692"/>
                  <a:gd name="connsiteX30" fmla="*/ 2493646 w 5181937"/>
                  <a:gd name="connsiteY30" fmla="*/ 2078059 h 4501692"/>
                  <a:gd name="connsiteX31" fmla="*/ 2485875 w 5181937"/>
                  <a:gd name="connsiteY31" fmla="*/ 2077059 h 4501692"/>
                  <a:gd name="connsiteX32" fmla="*/ 2221204 w 5181937"/>
                  <a:gd name="connsiteY32" fmla="*/ 2030919 h 4501692"/>
                  <a:gd name="connsiteX33" fmla="*/ 2189037 w 5181937"/>
                  <a:gd name="connsiteY33" fmla="*/ 2023817 h 4501692"/>
                  <a:gd name="connsiteX34" fmla="*/ 2216422 w 5181937"/>
                  <a:gd name="connsiteY34" fmla="*/ 2154964 h 4501692"/>
                  <a:gd name="connsiteX35" fmla="*/ 2285489 w 5181937"/>
                  <a:gd name="connsiteY35" fmla="*/ 2563271 h 4501692"/>
                  <a:gd name="connsiteX36" fmla="*/ 2291370 w 5181937"/>
                  <a:gd name="connsiteY36" fmla="*/ 2610218 h 4501692"/>
                  <a:gd name="connsiteX37" fmla="*/ 2580629 w 5181937"/>
                  <a:gd name="connsiteY37" fmla="*/ 2618702 h 4501692"/>
                  <a:gd name="connsiteX38" fmla="*/ 2554722 w 5181937"/>
                  <a:gd name="connsiteY38" fmla="*/ 2415135 h 4501692"/>
                  <a:gd name="connsiteX39" fmla="*/ 1273215 w 5181937"/>
                  <a:gd name="connsiteY39" fmla="*/ 489248 h 4501692"/>
                  <a:gd name="connsiteX40" fmla="*/ 821594 w 5181937"/>
                  <a:gd name="connsiteY40" fmla="*/ 191414 h 4501692"/>
                  <a:gd name="connsiteX41" fmla="*/ 1083792 w 5181937"/>
                  <a:gd name="connsiteY41" fmla="*/ 894906 h 4501692"/>
                  <a:gd name="connsiteX42" fmla="*/ 1139154 w 5181937"/>
                  <a:gd name="connsiteY42" fmla="*/ 1083879 h 4501692"/>
                  <a:gd name="connsiteX43" fmla="*/ 1255682 w 5181937"/>
                  <a:gd name="connsiteY43" fmla="*/ 1139144 h 4501692"/>
                  <a:gd name="connsiteX44" fmla="*/ 1438683 w 5181937"/>
                  <a:gd name="connsiteY44" fmla="*/ 1221013 h 4501692"/>
                  <a:gd name="connsiteX45" fmla="*/ 1482445 w 5181937"/>
                  <a:gd name="connsiteY45" fmla="*/ 1239422 h 4501692"/>
                  <a:gd name="connsiteX46" fmla="*/ 1480985 w 5181937"/>
                  <a:gd name="connsiteY46" fmla="*/ 1233431 h 4501692"/>
                  <a:gd name="connsiteX47" fmla="*/ 1273215 w 5181937"/>
                  <a:gd name="connsiteY47" fmla="*/ 489248 h 4501692"/>
                  <a:gd name="connsiteX48" fmla="*/ 3376185 w 5181937"/>
                  <a:gd name="connsiteY48" fmla="*/ 2959416 h 4501692"/>
                  <a:gd name="connsiteX49" fmla="*/ 3254082 w 5181937"/>
                  <a:gd name="connsiteY49" fmla="*/ 2987954 h 4501692"/>
                  <a:gd name="connsiteX50" fmla="*/ 3132348 w 5181937"/>
                  <a:gd name="connsiteY50" fmla="*/ 3010854 h 4501692"/>
                  <a:gd name="connsiteX51" fmla="*/ 3132413 w 5181937"/>
                  <a:gd name="connsiteY51" fmla="*/ 3011379 h 4501692"/>
                  <a:gd name="connsiteX52" fmla="*/ 3152328 w 5181937"/>
                  <a:gd name="connsiteY52" fmla="*/ 3285797 h 4501692"/>
                  <a:gd name="connsiteX53" fmla="*/ 3156568 w 5181937"/>
                  <a:gd name="connsiteY53" fmla="*/ 3522191 h 4501692"/>
                  <a:gd name="connsiteX54" fmla="*/ 3190112 w 5181937"/>
                  <a:gd name="connsiteY54" fmla="*/ 3512155 h 4501692"/>
                  <a:gd name="connsiteX55" fmla="*/ 3406458 w 5181937"/>
                  <a:gd name="connsiteY55" fmla="*/ 3432605 h 4501692"/>
                  <a:gd name="connsiteX56" fmla="*/ 3406458 w 5181937"/>
                  <a:gd name="connsiteY56" fmla="*/ 3423894 h 4501692"/>
                  <a:gd name="connsiteX57" fmla="*/ 3393536 w 5181937"/>
                  <a:gd name="connsiteY57" fmla="*/ 3164282 h 4501692"/>
                  <a:gd name="connsiteX58" fmla="*/ 2221048 w 5181937"/>
                  <a:gd name="connsiteY58" fmla="*/ 1033428 h 4501692"/>
                  <a:gd name="connsiteX59" fmla="*/ 1862474 w 5181937"/>
                  <a:gd name="connsiteY59" fmla="*/ 834922 h 4501692"/>
                  <a:gd name="connsiteX60" fmla="*/ 2003314 w 5181937"/>
                  <a:gd name="connsiteY60" fmla="*/ 1285656 h 4501692"/>
                  <a:gd name="connsiteX61" fmla="*/ 2049137 w 5181937"/>
                  <a:gd name="connsiteY61" fmla="*/ 1456448 h 4501692"/>
                  <a:gd name="connsiteX62" fmla="*/ 2293275 w 5181937"/>
                  <a:gd name="connsiteY62" fmla="*/ 1536929 h 4501692"/>
                  <a:gd name="connsiteX63" fmla="*/ 2369506 w 5181937"/>
                  <a:gd name="connsiteY63" fmla="*/ 1558200 h 4501692"/>
                  <a:gd name="connsiteX64" fmla="*/ 2323257 w 5181937"/>
                  <a:gd name="connsiteY64" fmla="*/ 1383213 h 4501692"/>
                  <a:gd name="connsiteX65" fmla="*/ 2221048 w 5181937"/>
                  <a:gd name="connsiteY65" fmla="*/ 1033428 h 4501692"/>
                  <a:gd name="connsiteX66" fmla="*/ 3242716 w 5181937"/>
                  <a:gd name="connsiteY66" fmla="*/ 2142648 h 4501692"/>
                  <a:gd name="connsiteX67" fmla="*/ 3015362 w 5181937"/>
                  <a:gd name="connsiteY67" fmla="*/ 2133429 h 4501692"/>
                  <a:gd name="connsiteX68" fmla="*/ 2976560 w 5181937"/>
                  <a:gd name="connsiteY68" fmla="*/ 2130162 h 4501692"/>
                  <a:gd name="connsiteX69" fmla="*/ 2981624 w 5181937"/>
                  <a:gd name="connsiteY69" fmla="*/ 2149210 h 4501692"/>
                  <a:gd name="connsiteX70" fmla="*/ 3047120 w 5181937"/>
                  <a:gd name="connsiteY70" fmla="*/ 2444159 h 4501692"/>
                  <a:gd name="connsiteX71" fmla="*/ 3073803 w 5181937"/>
                  <a:gd name="connsiteY71" fmla="*/ 2596596 h 4501692"/>
                  <a:gd name="connsiteX72" fmla="*/ 3174282 w 5181937"/>
                  <a:gd name="connsiteY72" fmla="*/ 2588321 h 4501692"/>
                  <a:gd name="connsiteX73" fmla="*/ 3325703 w 5181937"/>
                  <a:gd name="connsiteY73" fmla="*/ 2567897 h 4501692"/>
                  <a:gd name="connsiteX74" fmla="*/ 3299230 w 5181937"/>
                  <a:gd name="connsiteY74" fmla="*/ 2408711 h 4501692"/>
                  <a:gd name="connsiteX75" fmla="*/ 3245875 w 5181937"/>
                  <a:gd name="connsiteY75" fmla="*/ 2155058 h 4501692"/>
                  <a:gd name="connsiteX76" fmla="*/ 3917513 w 5181937"/>
                  <a:gd name="connsiteY76" fmla="*/ 2809065 h 4501692"/>
                  <a:gd name="connsiteX77" fmla="*/ 3792346 w 5181937"/>
                  <a:gd name="connsiteY77" fmla="*/ 2849874 h 4501692"/>
                  <a:gd name="connsiteX78" fmla="*/ 3687244 w 5181937"/>
                  <a:gd name="connsiteY78" fmla="*/ 2879256 h 4501692"/>
                  <a:gd name="connsiteX79" fmla="*/ 3697825 w 5181937"/>
                  <a:gd name="connsiteY79" fmla="*/ 2976711 h 4501692"/>
                  <a:gd name="connsiteX80" fmla="*/ 3713095 w 5181937"/>
                  <a:gd name="connsiteY80" fmla="*/ 3201894 h 4501692"/>
                  <a:gd name="connsiteX81" fmla="*/ 3716786 w 5181937"/>
                  <a:gd name="connsiteY81" fmla="*/ 3299687 h 4501692"/>
                  <a:gd name="connsiteX82" fmla="*/ 3924658 w 5181937"/>
                  <a:gd name="connsiteY82" fmla="*/ 3195890 h 4501692"/>
                  <a:gd name="connsiteX83" fmla="*/ 3947225 w 5181937"/>
                  <a:gd name="connsiteY83" fmla="*/ 3183225 h 4501692"/>
                  <a:gd name="connsiteX84" fmla="*/ 3943173 w 5181937"/>
                  <a:gd name="connsiteY84" fmla="*/ 3096858 h 4501692"/>
                  <a:gd name="connsiteX85" fmla="*/ 3925289 w 5181937"/>
                  <a:gd name="connsiteY85" fmla="*/ 2872878 h 4501692"/>
                  <a:gd name="connsiteX86" fmla="*/ 3005733 w 5181937"/>
                  <a:gd name="connsiteY86" fmla="*/ 1348600 h 4501692"/>
                  <a:gd name="connsiteX87" fmla="*/ 2700100 w 5181937"/>
                  <a:gd name="connsiteY87" fmla="*/ 1237291 h 4501692"/>
                  <a:gd name="connsiteX88" fmla="*/ 2804646 w 5181937"/>
                  <a:gd name="connsiteY88" fmla="*/ 1531270 h 4501692"/>
                  <a:gd name="connsiteX89" fmla="*/ 2850291 w 5181937"/>
                  <a:gd name="connsiteY89" fmla="*/ 1680294 h 4501692"/>
                  <a:gd name="connsiteX90" fmla="*/ 2902750 w 5181937"/>
                  <a:gd name="connsiteY90" fmla="*/ 1692338 h 4501692"/>
                  <a:gd name="connsiteX91" fmla="*/ 3131690 w 5181937"/>
                  <a:gd name="connsiteY91" fmla="*/ 1733871 h 4501692"/>
                  <a:gd name="connsiteX92" fmla="*/ 3100148 w 5181937"/>
                  <a:gd name="connsiteY92" fmla="*/ 1627869 h 4501692"/>
                  <a:gd name="connsiteX93" fmla="*/ 3005733 w 5181937"/>
                  <a:gd name="connsiteY93" fmla="*/ 1348600 h 4501692"/>
                  <a:gd name="connsiteX94" fmla="*/ 4616683 w 5181937"/>
                  <a:gd name="connsiteY94" fmla="*/ 3165671 h 4501692"/>
                  <a:gd name="connsiteX95" fmla="*/ 0 w 5181937"/>
                  <a:gd name="connsiteY95" fmla="*/ 4382598 h 4501692"/>
                  <a:gd name="connsiteX96" fmla="*/ 271251 w 5181937"/>
                  <a:gd name="connsiteY96" fmla="*/ 1510895 h 4501692"/>
                  <a:gd name="connsiteX97" fmla="*/ 359077 w 5181937"/>
                  <a:gd name="connsiteY97" fmla="*/ 4122672 h 4501692"/>
                  <a:gd name="connsiteX98" fmla="*/ 4616683 w 5181937"/>
                  <a:gd name="connsiteY98" fmla="*/ 3165671 h 4501692"/>
                  <a:gd name="connsiteX99" fmla="*/ 3789824 w 5181937"/>
                  <a:gd name="connsiteY99" fmla="*/ 2133057 h 4501692"/>
                  <a:gd name="connsiteX100" fmla="*/ 3553198 w 5181937"/>
                  <a:gd name="connsiteY100" fmla="*/ 2143330 h 4501692"/>
                  <a:gd name="connsiteX101" fmla="*/ 3560238 w 5181937"/>
                  <a:gd name="connsiteY101" fmla="*/ 2170237 h 4501692"/>
                  <a:gd name="connsiteX102" fmla="*/ 3590301 w 5181937"/>
                  <a:gd name="connsiteY102" fmla="*/ 2295382 h 4501692"/>
                  <a:gd name="connsiteX103" fmla="*/ 3635661 w 5181937"/>
                  <a:gd name="connsiteY103" fmla="*/ 2516262 h 4501692"/>
                  <a:gd name="connsiteX104" fmla="*/ 3683848 w 5181937"/>
                  <a:gd name="connsiteY104" fmla="*/ 2507380 h 4501692"/>
                  <a:gd name="connsiteX105" fmla="*/ 3866243 w 5181937"/>
                  <a:gd name="connsiteY105" fmla="*/ 2465475 h 4501692"/>
                  <a:gd name="connsiteX106" fmla="*/ 3865403 w 5181937"/>
                  <a:gd name="connsiteY106" fmla="*/ 2460511 h 4501692"/>
                  <a:gd name="connsiteX107" fmla="*/ 3820697 w 5181937"/>
                  <a:gd name="connsiteY107" fmla="*/ 2253536 h 4501692"/>
                  <a:gd name="connsiteX108" fmla="*/ 4366849 w 5181937"/>
                  <a:gd name="connsiteY108" fmla="*/ 2645441 h 4501692"/>
                  <a:gd name="connsiteX109" fmla="*/ 4317378 w 5181937"/>
                  <a:gd name="connsiteY109" fmla="*/ 2666336 h 4501692"/>
                  <a:gd name="connsiteX110" fmla="*/ 4184266 w 5181937"/>
                  <a:gd name="connsiteY110" fmla="*/ 2716051 h 4501692"/>
                  <a:gd name="connsiteX111" fmla="*/ 4208317 w 5181937"/>
                  <a:gd name="connsiteY111" fmla="*/ 2919498 h 4501692"/>
                  <a:gd name="connsiteX112" fmla="*/ 4217662 w 5181937"/>
                  <a:gd name="connsiteY112" fmla="*/ 3026469 h 4501692"/>
                  <a:gd name="connsiteX113" fmla="*/ 4322503 w 5181937"/>
                  <a:gd name="connsiteY113" fmla="*/ 2961503 h 4501692"/>
                  <a:gd name="connsiteX114" fmla="*/ 4395435 w 5181937"/>
                  <a:gd name="connsiteY114" fmla="*/ 2912408 h 4501692"/>
                  <a:gd name="connsiteX115" fmla="*/ 4390848 w 5181937"/>
                  <a:gd name="connsiteY115" fmla="*/ 2865807 h 4501692"/>
                  <a:gd name="connsiteX116" fmla="*/ 4372719 w 5181937"/>
                  <a:gd name="connsiteY116" fmla="*/ 2692440 h 4501692"/>
                  <a:gd name="connsiteX117" fmla="*/ 3629430 w 5181937"/>
                  <a:gd name="connsiteY117" fmla="*/ 1540031 h 4501692"/>
                  <a:gd name="connsiteX118" fmla="*/ 3350018 w 5181937"/>
                  <a:gd name="connsiteY118" fmla="*/ 1468257 h 4501692"/>
                  <a:gd name="connsiteX119" fmla="*/ 3443258 w 5181937"/>
                  <a:gd name="connsiteY119" fmla="*/ 1754456 h 4501692"/>
                  <a:gd name="connsiteX120" fmla="*/ 3450560 w 5181937"/>
                  <a:gd name="connsiteY120" fmla="*/ 1778879 h 4501692"/>
                  <a:gd name="connsiteX121" fmla="*/ 3689052 w 5181937"/>
                  <a:gd name="connsiteY121" fmla="*/ 1800205 h 4501692"/>
                  <a:gd name="connsiteX122" fmla="*/ 3697659 w 5181937"/>
                  <a:gd name="connsiteY122" fmla="*/ 1800600 h 4501692"/>
                  <a:gd name="connsiteX123" fmla="*/ 3695009 w 5181937"/>
                  <a:gd name="connsiteY123" fmla="*/ 1791535 h 4501692"/>
                  <a:gd name="connsiteX124" fmla="*/ 3629430 w 5181937"/>
                  <a:gd name="connsiteY124" fmla="*/ 1540031 h 4501692"/>
                  <a:gd name="connsiteX125" fmla="*/ 4262224 w 5181937"/>
                  <a:gd name="connsiteY125" fmla="*/ 2087232 h 4501692"/>
                  <a:gd name="connsiteX126" fmla="*/ 4078322 w 5181937"/>
                  <a:gd name="connsiteY126" fmla="*/ 2109800 h 4501692"/>
                  <a:gd name="connsiteX127" fmla="*/ 4077801 w 5181937"/>
                  <a:gd name="connsiteY127" fmla="*/ 2109843 h 4501692"/>
                  <a:gd name="connsiteX128" fmla="*/ 4113844 w 5181937"/>
                  <a:gd name="connsiteY128" fmla="*/ 2280607 h 4501692"/>
                  <a:gd name="connsiteX129" fmla="*/ 4134377 w 5181937"/>
                  <a:gd name="connsiteY129" fmla="*/ 2395007 h 4501692"/>
                  <a:gd name="connsiteX130" fmla="*/ 4318883 w 5181937"/>
                  <a:gd name="connsiteY130" fmla="*/ 2338882 h 4501692"/>
                  <a:gd name="connsiteX131" fmla="*/ 4301895 w 5181937"/>
                  <a:gd name="connsiteY131" fmla="*/ 2254387 h 4501692"/>
                  <a:gd name="connsiteX132" fmla="*/ 4283460 w 5181937"/>
                  <a:gd name="connsiteY132" fmla="*/ 2173977 h 4501692"/>
                  <a:gd name="connsiteX133" fmla="*/ 4731645 w 5181937"/>
                  <a:gd name="connsiteY133" fmla="*/ 2483313 h 4501692"/>
                  <a:gd name="connsiteX134" fmla="*/ 4592840 w 5181937"/>
                  <a:gd name="connsiteY134" fmla="*/ 2548991 h 4501692"/>
                  <a:gd name="connsiteX135" fmla="*/ 4603305 w 5181937"/>
                  <a:gd name="connsiteY135" fmla="*/ 2639603 h 4501692"/>
                  <a:gd name="connsiteX136" fmla="*/ 4614302 w 5181937"/>
                  <a:gd name="connsiteY136" fmla="*/ 2759448 h 4501692"/>
                  <a:gd name="connsiteX137" fmla="*/ 4647551 w 5181937"/>
                  <a:gd name="connsiteY137" fmla="*/ 2735510 h 4501692"/>
                  <a:gd name="connsiteX138" fmla="*/ 4752014 w 5181937"/>
                  <a:gd name="connsiteY138" fmla="*/ 2656394 h 4501692"/>
                  <a:gd name="connsiteX139" fmla="*/ 4743605 w 5181937"/>
                  <a:gd name="connsiteY139" fmla="*/ 2587151 h 4501692"/>
                  <a:gd name="connsiteX140" fmla="*/ 4736020 w 5181937"/>
                  <a:gd name="connsiteY140" fmla="*/ 2521316 h 4501692"/>
                  <a:gd name="connsiteX141" fmla="*/ 4138665 w 5181937"/>
                  <a:gd name="connsiteY141" fmla="*/ 1629554 h 4501692"/>
                  <a:gd name="connsiteX142" fmla="*/ 3936341 w 5181937"/>
                  <a:gd name="connsiteY142" fmla="*/ 1599292 h 4501692"/>
                  <a:gd name="connsiteX143" fmla="*/ 3983993 w 5181937"/>
                  <a:gd name="connsiteY143" fmla="*/ 1747494 h 4501692"/>
                  <a:gd name="connsiteX144" fmla="*/ 4001825 w 5181937"/>
                  <a:gd name="connsiteY144" fmla="*/ 1811043 h 4501692"/>
                  <a:gd name="connsiteX145" fmla="*/ 4125335 w 5181937"/>
                  <a:gd name="connsiteY145" fmla="*/ 1811614 h 4501692"/>
                  <a:gd name="connsiteX146" fmla="*/ 4188542 w 5181937"/>
                  <a:gd name="connsiteY146" fmla="*/ 1809453 h 4501692"/>
                  <a:gd name="connsiteX147" fmla="*/ 4175984 w 5181937"/>
                  <a:gd name="connsiteY147" fmla="*/ 1763569 h 4501692"/>
                  <a:gd name="connsiteX148" fmla="*/ 4649011 w 5181937"/>
                  <a:gd name="connsiteY148" fmla="*/ 2022756 h 4501692"/>
                  <a:gd name="connsiteX149" fmla="*/ 4496510 w 5181937"/>
                  <a:gd name="connsiteY149" fmla="*/ 2050021 h 4501692"/>
                  <a:gd name="connsiteX150" fmla="*/ 4506114 w 5181937"/>
                  <a:gd name="connsiteY150" fmla="*/ 2089151 h 4501692"/>
                  <a:gd name="connsiteX151" fmla="*/ 4543408 w 5181937"/>
                  <a:gd name="connsiteY151" fmla="*/ 2253733 h 4501692"/>
                  <a:gd name="connsiteX152" fmla="*/ 4545429 w 5181937"/>
                  <a:gd name="connsiteY152" fmla="*/ 2264214 h 4501692"/>
                  <a:gd name="connsiteX153" fmla="*/ 4692120 w 5181937"/>
                  <a:gd name="connsiteY153" fmla="*/ 2213438 h 4501692"/>
                  <a:gd name="connsiteX154" fmla="*/ 4688839 w 5181937"/>
                  <a:gd name="connsiteY154" fmla="*/ 2195372 h 4501692"/>
                  <a:gd name="connsiteX155" fmla="*/ 4657810 w 5181937"/>
                  <a:gd name="connsiteY155" fmla="*/ 2057924 h 4501692"/>
                  <a:gd name="connsiteX156" fmla="*/ 4532240 w 5181937"/>
                  <a:gd name="connsiteY156" fmla="*/ 1652817 h 4501692"/>
                  <a:gd name="connsiteX157" fmla="*/ 4462716 w 5181937"/>
                  <a:gd name="connsiteY157" fmla="*/ 1652817 h 4501692"/>
                  <a:gd name="connsiteX158" fmla="*/ 4457669 w 5181937"/>
                  <a:gd name="connsiteY158" fmla="*/ 1658067 h 4501692"/>
                  <a:gd name="connsiteX159" fmla="*/ 4414663 w 5181937"/>
                  <a:gd name="connsiteY159" fmla="*/ 1657191 h 4501692"/>
                  <a:gd name="connsiteX160" fmla="*/ 4424116 w 5181937"/>
                  <a:gd name="connsiteY160" fmla="*/ 1767578 h 4501692"/>
                  <a:gd name="connsiteX161" fmla="*/ 4431849 w 5181937"/>
                  <a:gd name="connsiteY161" fmla="*/ 1797025 h 4501692"/>
                  <a:gd name="connsiteX162" fmla="*/ 4489167 w 5181937"/>
                  <a:gd name="connsiteY162" fmla="*/ 1793024 h 4501692"/>
                  <a:gd name="connsiteX163" fmla="*/ 4586816 w 5181937"/>
                  <a:gd name="connsiteY163" fmla="*/ 1791761 h 4501692"/>
                  <a:gd name="connsiteX164" fmla="*/ 4552459 w 5181937"/>
                  <a:gd name="connsiteY164" fmla="*/ 1603610 h 4501692"/>
                  <a:gd name="connsiteX165" fmla="*/ 4552459 w 5181937"/>
                  <a:gd name="connsiteY165" fmla="*/ 1634167 h 4501692"/>
                  <a:gd name="connsiteX166" fmla="*/ 4725233 w 5181937"/>
                  <a:gd name="connsiteY166" fmla="*/ 1833637 h 4501692"/>
                  <a:gd name="connsiteX167" fmla="*/ 4650878 w 5181937"/>
                  <a:gd name="connsiteY167" fmla="*/ 1843085 h 4501692"/>
                  <a:gd name="connsiteX168" fmla="*/ 491874 w 5181937"/>
                  <a:gd name="connsiteY168" fmla="*/ 806857 h 4501692"/>
                  <a:gd name="connsiteX169" fmla="*/ 668231 w 5181937"/>
                  <a:gd name="connsiteY169" fmla="*/ 1416253 h 4501692"/>
                  <a:gd name="connsiteX170" fmla="*/ 4387303 w 5181937"/>
                  <a:gd name="connsiteY170" fmla="*/ 2006925 h 4501692"/>
                  <a:gd name="connsiteX171" fmla="*/ 4805865 w 5181937"/>
                  <a:gd name="connsiteY171" fmla="*/ 1932094 h 4501692"/>
                  <a:gd name="connsiteX172" fmla="*/ 5007097 w 5181937"/>
                  <a:gd name="connsiteY172" fmla="*/ 2177811 h 4501692"/>
                  <a:gd name="connsiteX173" fmla="*/ 4862539 w 5181937"/>
                  <a:gd name="connsiteY173" fmla="*/ 2226458 h 4501692"/>
                  <a:gd name="connsiteX174" fmla="*/ 870853 w 5181937"/>
                  <a:gd name="connsiteY174" fmla="*/ 2427578 h 4501692"/>
                  <a:gd name="connsiteX175" fmla="*/ 892672 w 5181937"/>
                  <a:gd name="connsiteY175" fmla="*/ 2906137 h 4501692"/>
                  <a:gd name="connsiteX176" fmla="*/ 4902359 w 5181937"/>
                  <a:gd name="connsiteY176" fmla="*/ 2363427 h 4501692"/>
                  <a:gd name="connsiteX177" fmla="*/ 5081765 w 5181937"/>
                  <a:gd name="connsiteY177" fmla="*/ 2268985 h 4501692"/>
                  <a:gd name="connsiteX178" fmla="*/ 5181937 w 5181937"/>
                  <a:gd name="connsiteY178" fmla="*/ 2391302 h 4501692"/>
                  <a:gd name="connsiteX179" fmla="*/ 5177390 w 5181937"/>
                  <a:gd name="connsiteY179" fmla="*/ 2425025 h 4501692"/>
                  <a:gd name="connsiteX180" fmla="*/ 564601 w 5181937"/>
                  <a:gd name="connsiteY180" fmla="*/ 3981419 h 4501692"/>
                  <a:gd name="connsiteX181" fmla="*/ 214449 w 5181937"/>
                  <a:gd name="connsiteY181" fmla="*/ 476451 h 4501692"/>
                  <a:gd name="connsiteX182" fmla="*/ 214799 w 5181937"/>
                  <a:gd name="connsiteY182" fmla="*/ 467029 h 4501692"/>
                  <a:gd name="connsiteX183" fmla="*/ 785071 w 5181937"/>
                  <a:gd name="connsiteY183" fmla="*/ 0 h 4501692"/>
                  <a:gd name="connsiteX184" fmla="*/ 1255448 w 5181937"/>
                  <a:gd name="connsiteY184" fmla="*/ 321538 h 4501692"/>
                  <a:gd name="connsiteX185" fmla="*/ 4515602 w 5181937"/>
                  <a:gd name="connsiteY185" fmla="*/ 1598244 h 4501692"/>
                  <a:gd name="connsiteX186" fmla="*/ 4510371 w 5181937"/>
                  <a:gd name="connsiteY186" fmla="*/ 1603610 h 4501692"/>
                  <a:gd name="connsiteX187" fmla="*/ 4518078 w 5181937"/>
                  <a:gd name="connsiteY187" fmla="*/ 1603610 h 4501692"/>
                  <a:gd name="connsiteX188" fmla="*/ 4514429 w 5181937"/>
                  <a:gd name="connsiteY188" fmla="*/ 1590260 h 4501692"/>
                  <a:gd name="connsiteX189" fmla="*/ 4525992 w 5181937"/>
                  <a:gd name="connsiteY189" fmla="*/ 1603610 h 4501692"/>
                  <a:gd name="connsiteX0" fmla="*/ 1730529 w 5181937"/>
                  <a:gd name="connsiteY0" fmla="*/ 3111043 h 4501692"/>
                  <a:gd name="connsiteX1" fmla="*/ 1614319 w 5181937"/>
                  <a:gd name="connsiteY1" fmla="*/ 3105454 h 4501692"/>
                  <a:gd name="connsiteX2" fmla="*/ 1419559 w 5181937"/>
                  <a:gd name="connsiteY2" fmla="*/ 3086079 h 4501692"/>
                  <a:gd name="connsiteX3" fmla="*/ 1406592 w 5181937"/>
                  <a:gd name="connsiteY3" fmla="*/ 3263418 h 4501692"/>
                  <a:gd name="connsiteX4" fmla="*/ 1289920 w 5181937"/>
                  <a:gd name="connsiteY4" fmla="*/ 3726321 h 4501692"/>
                  <a:gd name="connsiteX5" fmla="*/ 1437830 w 5181937"/>
                  <a:gd name="connsiteY5" fmla="*/ 3744374 h 4501692"/>
                  <a:gd name="connsiteX6" fmla="*/ 1593550 w 5181937"/>
                  <a:gd name="connsiteY6" fmla="*/ 3750563 h 4501692"/>
                  <a:gd name="connsiteX7" fmla="*/ 1666809 w 5181937"/>
                  <a:gd name="connsiteY7" fmla="*/ 3750808 h 4501692"/>
                  <a:gd name="connsiteX8" fmla="*/ 1698204 w 5181937"/>
                  <a:gd name="connsiteY8" fmla="*/ 3536495 h 4501692"/>
                  <a:gd name="connsiteX9" fmla="*/ 1720688 w 5181937"/>
                  <a:gd name="connsiteY9" fmla="*/ 3306168 h 4501692"/>
                  <a:gd name="connsiteX10" fmla="*/ 1730529 w 5181937"/>
                  <a:gd name="connsiteY10" fmla="*/ 3111043 h 4501692"/>
                  <a:gd name="connsiteX11" fmla="*/ 1626272 w 5181937"/>
                  <a:gd name="connsiteY11" fmla="*/ 1880845 h 4501692"/>
                  <a:gd name="connsiteX12" fmla="*/ 1426022 w 5181937"/>
                  <a:gd name="connsiteY12" fmla="*/ 1817558 h 4501692"/>
                  <a:gd name="connsiteX13" fmla="*/ 1302095 w 5181937"/>
                  <a:gd name="connsiteY13" fmla="*/ 1772357 h 4501692"/>
                  <a:gd name="connsiteX14" fmla="*/ 1327635 w 5181937"/>
                  <a:gd name="connsiteY14" fmla="*/ 1906541 h 4501692"/>
                  <a:gd name="connsiteX15" fmla="*/ 1395900 w 5181937"/>
                  <a:gd name="connsiteY15" fmla="*/ 2399836 h 4501692"/>
                  <a:gd name="connsiteX16" fmla="*/ 1403152 w 5181937"/>
                  <a:gd name="connsiteY16" fmla="*/ 2489070 h 4501692"/>
                  <a:gd name="connsiteX17" fmla="*/ 1437479 w 5181937"/>
                  <a:gd name="connsiteY17" fmla="*/ 2496653 h 4501692"/>
                  <a:gd name="connsiteX18" fmla="*/ 1616834 w 5181937"/>
                  <a:gd name="connsiteY18" fmla="*/ 2530906 h 4501692"/>
                  <a:gd name="connsiteX19" fmla="*/ 1717438 w 5181937"/>
                  <a:gd name="connsiteY19" fmla="*/ 2547117 h 4501692"/>
                  <a:gd name="connsiteX20" fmla="*/ 1708363 w 5181937"/>
                  <a:gd name="connsiteY20" fmla="*/ 2431409 h 4501692"/>
                  <a:gd name="connsiteX21" fmla="*/ 1653301 w 5181937"/>
                  <a:gd name="connsiteY21" fmla="*/ 2018716 h 4501692"/>
                  <a:gd name="connsiteX22" fmla="*/ 1626272 w 5181937"/>
                  <a:gd name="connsiteY22" fmla="*/ 1880845 h 4501692"/>
                  <a:gd name="connsiteX23" fmla="*/ 2620304 w 5181937"/>
                  <a:gd name="connsiteY23" fmla="*/ 3086625 h 4501692"/>
                  <a:gd name="connsiteX24" fmla="*/ 2433783 w 5181937"/>
                  <a:gd name="connsiteY24" fmla="*/ 3104592 h 4501692"/>
                  <a:gd name="connsiteX25" fmla="*/ 2336658 w 5181937"/>
                  <a:gd name="connsiteY25" fmla="*/ 3109392 h 4501692"/>
                  <a:gd name="connsiteX26" fmla="*/ 2337736 w 5181937"/>
                  <a:gd name="connsiteY26" fmla="*/ 3128353 h 4501692"/>
                  <a:gd name="connsiteX27" fmla="*/ 2323555 w 5181937"/>
                  <a:gd name="connsiteY27" fmla="*/ 3621177 h 4501692"/>
                  <a:gd name="connsiteX28" fmla="*/ 2310715 w 5181937"/>
                  <a:gd name="connsiteY28" fmla="*/ 3712484 h 4501692"/>
                  <a:gd name="connsiteX29" fmla="*/ 2607388 w 5181937"/>
                  <a:gd name="connsiteY29" fmla="*/ 3665461 h 4501692"/>
                  <a:gd name="connsiteX30" fmla="*/ 2621729 w 5181937"/>
                  <a:gd name="connsiteY30" fmla="*/ 3463257 h 4501692"/>
                  <a:gd name="connsiteX31" fmla="*/ 2621771 w 5181937"/>
                  <a:gd name="connsiteY31" fmla="*/ 3108722 h 4501692"/>
                  <a:gd name="connsiteX32" fmla="*/ 2620304 w 5181937"/>
                  <a:gd name="connsiteY32" fmla="*/ 3086625 h 4501692"/>
                  <a:gd name="connsiteX33" fmla="*/ 2493646 w 5181937"/>
                  <a:gd name="connsiteY33" fmla="*/ 2078059 h 4501692"/>
                  <a:gd name="connsiteX34" fmla="*/ 2485875 w 5181937"/>
                  <a:gd name="connsiteY34" fmla="*/ 2077059 h 4501692"/>
                  <a:gd name="connsiteX35" fmla="*/ 2221204 w 5181937"/>
                  <a:gd name="connsiteY35" fmla="*/ 2030919 h 4501692"/>
                  <a:gd name="connsiteX36" fmla="*/ 2189037 w 5181937"/>
                  <a:gd name="connsiteY36" fmla="*/ 2023817 h 4501692"/>
                  <a:gd name="connsiteX37" fmla="*/ 2216422 w 5181937"/>
                  <a:gd name="connsiteY37" fmla="*/ 2154964 h 4501692"/>
                  <a:gd name="connsiteX38" fmla="*/ 2285489 w 5181937"/>
                  <a:gd name="connsiteY38" fmla="*/ 2563271 h 4501692"/>
                  <a:gd name="connsiteX39" fmla="*/ 2291370 w 5181937"/>
                  <a:gd name="connsiteY39" fmla="*/ 2610218 h 4501692"/>
                  <a:gd name="connsiteX40" fmla="*/ 2580629 w 5181937"/>
                  <a:gd name="connsiteY40" fmla="*/ 2618702 h 4501692"/>
                  <a:gd name="connsiteX41" fmla="*/ 2554722 w 5181937"/>
                  <a:gd name="connsiteY41" fmla="*/ 2415135 h 4501692"/>
                  <a:gd name="connsiteX42" fmla="*/ 2493646 w 5181937"/>
                  <a:gd name="connsiteY42" fmla="*/ 2078059 h 4501692"/>
                  <a:gd name="connsiteX43" fmla="*/ 1273215 w 5181937"/>
                  <a:gd name="connsiteY43" fmla="*/ 489248 h 4501692"/>
                  <a:gd name="connsiteX44" fmla="*/ 821594 w 5181937"/>
                  <a:gd name="connsiteY44" fmla="*/ 191414 h 4501692"/>
                  <a:gd name="connsiteX45" fmla="*/ 1083792 w 5181937"/>
                  <a:gd name="connsiteY45" fmla="*/ 894906 h 4501692"/>
                  <a:gd name="connsiteX46" fmla="*/ 1139154 w 5181937"/>
                  <a:gd name="connsiteY46" fmla="*/ 1083879 h 4501692"/>
                  <a:gd name="connsiteX47" fmla="*/ 1255682 w 5181937"/>
                  <a:gd name="connsiteY47" fmla="*/ 1139144 h 4501692"/>
                  <a:gd name="connsiteX48" fmla="*/ 1438683 w 5181937"/>
                  <a:gd name="connsiteY48" fmla="*/ 1221013 h 4501692"/>
                  <a:gd name="connsiteX49" fmla="*/ 1482445 w 5181937"/>
                  <a:gd name="connsiteY49" fmla="*/ 1239422 h 4501692"/>
                  <a:gd name="connsiteX50" fmla="*/ 1480985 w 5181937"/>
                  <a:gd name="connsiteY50" fmla="*/ 1233431 h 4501692"/>
                  <a:gd name="connsiteX51" fmla="*/ 1273215 w 5181937"/>
                  <a:gd name="connsiteY51" fmla="*/ 489248 h 4501692"/>
                  <a:gd name="connsiteX52" fmla="*/ 3376185 w 5181937"/>
                  <a:gd name="connsiteY52" fmla="*/ 2959416 h 4501692"/>
                  <a:gd name="connsiteX53" fmla="*/ 3254082 w 5181937"/>
                  <a:gd name="connsiteY53" fmla="*/ 2987954 h 4501692"/>
                  <a:gd name="connsiteX54" fmla="*/ 3132348 w 5181937"/>
                  <a:gd name="connsiteY54" fmla="*/ 3010854 h 4501692"/>
                  <a:gd name="connsiteX55" fmla="*/ 3132413 w 5181937"/>
                  <a:gd name="connsiteY55" fmla="*/ 3011379 h 4501692"/>
                  <a:gd name="connsiteX56" fmla="*/ 3152328 w 5181937"/>
                  <a:gd name="connsiteY56" fmla="*/ 3285797 h 4501692"/>
                  <a:gd name="connsiteX57" fmla="*/ 3156568 w 5181937"/>
                  <a:gd name="connsiteY57" fmla="*/ 3522191 h 4501692"/>
                  <a:gd name="connsiteX58" fmla="*/ 3190112 w 5181937"/>
                  <a:gd name="connsiteY58" fmla="*/ 3512155 h 4501692"/>
                  <a:gd name="connsiteX59" fmla="*/ 3406458 w 5181937"/>
                  <a:gd name="connsiteY59" fmla="*/ 3432605 h 4501692"/>
                  <a:gd name="connsiteX60" fmla="*/ 3406458 w 5181937"/>
                  <a:gd name="connsiteY60" fmla="*/ 3423894 h 4501692"/>
                  <a:gd name="connsiteX61" fmla="*/ 3393536 w 5181937"/>
                  <a:gd name="connsiteY61" fmla="*/ 3164282 h 4501692"/>
                  <a:gd name="connsiteX62" fmla="*/ 3376185 w 5181937"/>
                  <a:gd name="connsiteY62" fmla="*/ 2959416 h 4501692"/>
                  <a:gd name="connsiteX63" fmla="*/ 2221048 w 5181937"/>
                  <a:gd name="connsiteY63" fmla="*/ 1033428 h 4501692"/>
                  <a:gd name="connsiteX64" fmla="*/ 1862474 w 5181937"/>
                  <a:gd name="connsiteY64" fmla="*/ 834922 h 4501692"/>
                  <a:gd name="connsiteX65" fmla="*/ 2003314 w 5181937"/>
                  <a:gd name="connsiteY65" fmla="*/ 1285656 h 4501692"/>
                  <a:gd name="connsiteX66" fmla="*/ 2049137 w 5181937"/>
                  <a:gd name="connsiteY66" fmla="*/ 1456448 h 4501692"/>
                  <a:gd name="connsiteX67" fmla="*/ 2293275 w 5181937"/>
                  <a:gd name="connsiteY67" fmla="*/ 1536929 h 4501692"/>
                  <a:gd name="connsiteX68" fmla="*/ 2369506 w 5181937"/>
                  <a:gd name="connsiteY68" fmla="*/ 1558200 h 4501692"/>
                  <a:gd name="connsiteX69" fmla="*/ 2323257 w 5181937"/>
                  <a:gd name="connsiteY69" fmla="*/ 1383213 h 4501692"/>
                  <a:gd name="connsiteX70" fmla="*/ 2221048 w 5181937"/>
                  <a:gd name="connsiteY70" fmla="*/ 1033428 h 4501692"/>
                  <a:gd name="connsiteX71" fmla="*/ 3242716 w 5181937"/>
                  <a:gd name="connsiteY71" fmla="*/ 2142648 h 4501692"/>
                  <a:gd name="connsiteX72" fmla="*/ 3015362 w 5181937"/>
                  <a:gd name="connsiteY72" fmla="*/ 2133429 h 4501692"/>
                  <a:gd name="connsiteX73" fmla="*/ 2976560 w 5181937"/>
                  <a:gd name="connsiteY73" fmla="*/ 2130162 h 4501692"/>
                  <a:gd name="connsiteX74" fmla="*/ 2981624 w 5181937"/>
                  <a:gd name="connsiteY74" fmla="*/ 2149210 h 4501692"/>
                  <a:gd name="connsiteX75" fmla="*/ 3047120 w 5181937"/>
                  <a:gd name="connsiteY75" fmla="*/ 2444159 h 4501692"/>
                  <a:gd name="connsiteX76" fmla="*/ 3073803 w 5181937"/>
                  <a:gd name="connsiteY76" fmla="*/ 2596596 h 4501692"/>
                  <a:gd name="connsiteX77" fmla="*/ 3174282 w 5181937"/>
                  <a:gd name="connsiteY77" fmla="*/ 2588321 h 4501692"/>
                  <a:gd name="connsiteX78" fmla="*/ 3325703 w 5181937"/>
                  <a:gd name="connsiteY78" fmla="*/ 2567897 h 4501692"/>
                  <a:gd name="connsiteX79" fmla="*/ 3299230 w 5181937"/>
                  <a:gd name="connsiteY79" fmla="*/ 2408711 h 4501692"/>
                  <a:gd name="connsiteX80" fmla="*/ 3245875 w 5181937"/>
                  <a:gd name="connsiteY80" fmla="*/ 2155058 h 4501692"/>
                  <a:gd name="connsiteX81" fmla="*/ 3242716 w 5181937"/>
                  <a:gd name="connsiteY81" fmla="*/ 2142648 h 4501692"/>
                  <a:gd name="connsiteX82" fmla="*/ 3917513 w 5181937"/>
                  <a:gd name="connsiteY82" fmla="*/ 2809065 h 4501692"/>
                  <a:gd name="connsiteX83" fmla="*/ 3792346 w 5181937"/>
                  <a:gd name="connsiteY83" fmla="*/ 2849874 h 4501692"/>
                  <a:gd name="connsiteX84" fmla="*/ 3687244 w 5181937"/>
                  <a:gd name="connsiteY84" fmla="*/ 2879256 h 4501692"/>
                  <a:gd name="connsiteX85" fmla="*/ 3697825 w 5181937"/>
                  <a:gd name="connsiteY85" fmla="*/ 2976711 h 4501692"/>
                  <a:gd name="connsiteX86" fmla="*/ 3713095 w 5181937"/>
                  <a:gd name="connsiteY86" fmla="*/ 3201894 h 4501692"/>
                  <a:gd name="connsiteX87" fmla="*/ 3716786 w 5181937"/>
                  <a:gd name="connsiteY87" fmla="*/ 3299687 h 4501692"/>
                  <a:gd name="connsiteX88" fmla="*/ 3924658 w 5181937"/>
                  <a:gd name="connsiteY88" fmla="*/ 3195890 h 4501692"/>
                  <a:gd name="connsiteX89" fmla="*/ 3947225 w 5181937"/>
                  <a:gd name="connsiteY89" fmla="*/ 3183225 h 4501692"/>
                  <a:gd name="connsiteX90" fmla="*/ 3943173 w 5181937"/>
                  <a:gd name="connsiteY90" fmla="*/ 3096858 h 4501692"/>
                  <a:gd name="connsiteX91" fmla="*/ 3925289 w 5181937"/>
                  <a:gd name="connsiteY91" fmla="*/ 2872878 h 4501692"/>
                  <a:gd name="connsiteX92" fmla="*/ 3917513 w 5181937"/>
                  <a:gd name="connsiteY92" fmla="*/ 2809065 h 4501692"/>
                  <a:gd name="connsiteX93" fmla="*/ 3005733 w 5181937"/>
                  <a:gd name="connsiteY93" fmla="*/ 1348600 h 4501692"/>
                  <a:gd name="connsiteX94" fmla="*/ 2700100 w 5181937"/>
                  <a:gd name="connsiteY94" fmla="*/ 1237291 h 4501692"/>
                  <a:gd name="connsiteX95" fmla="*/ 2804646 w 5181937"/>
                  <a:gd name="connsiteY95" fmla="*/ 1531270 h 4501692"/>
                  <a:gd name="connsiteX96" fmla="*/ 2850291 w 5181937"/>
                  <a:gd name="connsiteY96" fmla="*/ 1680294 h 4501692"/>
                  <a:gd name="connsiteX97" fmla="*/ 2902750 w 5181937"/>
                  <a:gd name="connsiteY97" fmla="*/ 1692338 h 4501692"/>
                  <a:gd name="connsiteX98" fmla="*/ 3131690 w 5181937"/>
                  <a:gd name="connsiteY98" fmla="*/ 1733871 h 4501692"/>
                  <a:gd name="connsiteX99" fmla="*/ 3100148 w 5181937"/>
                  <a:gd name="connsiteY99" fmla="*/ 1627869 h 4501692"/>
                  <a:gd name="connsiteX100" fmla="*/ 3005733 w 5181937"/>
                  <a:gd name="connsiteY100" fmla="*/ 1348600 h 4501692"/>
                  <a:gd name="connsiteX101" fmla="*/ 4616683 w 5181937"/>
                  <a:gd name="connsiteY101" fmla="*/ 3165671 h 4501692"/>
                  <a:gd name="connsiteX102" fmla="*/ 0 w 5181937"/>
                  <a:gd name="connsiteY102" fmla="*/ 4382598 h 4501692"/>
                  <a:gd name="connsiteX103" fmla="*/ 271251 w 5181937"/>
                  <a:gd name="connsiteY103" fmla="*/ 1510895 h 4501692"/>
                  <a:gd name="connsiteX104" fmla="*/ 359077 w 5181937"/>
                  <a:gd name="connsiteY104" fmla="*/ 4122672 h 4501692"/>
                  <a:gd name="connsiteX105" fmla="*/ 4616683 w 5181937"/>
                  <a:gd name="connsiteY105" fmla="*/ 3165671 h 4501692"/>
                  <a:gd name="connsiteX106" fmla="*/ 3789824 w 5181937"/>
                  <a:gd name="connsiteY106" fmla="*/ 2133057 h 4501692"/>
                  <a:gd name="connsiteX107" fmla="*/ 3553198 w 5181937"/>
                  <a:gd name="connsiteY107" fmla="*/ 2143330 h 4501692"/>
                  <a:gd name="connsiteX108" fmla="*/ 3560238 w 5181937"/>
                  <a:gd name="connsiteY108" fmla="*/ 2170237 h 4501692"/>
                  <a:gd name="connsiteX109" fmla="*/ 3590301 w 5181937"/>
                  <a:gd name="connsiteY109" fmla="*/ 2295382 h 4501692"/>
                  <a:gd name="connsiteX110" fmla="*/ 3635661 w 5181937"/>
                  <a:gd name="connsiteY110" fmla="*/ 2516262 h 4501692"/>
                  <a:gd name="connsiteX111" fmla="*/ 3683848 w 5181937"/>
                  <a:gd name="connsiteY111" fmla="*/ 2507380 h 4501692"/>
                  <a:gd name="connsiteX112" fmla="*/ 3866243 w 5181937"/>
                  <a:gd name="connsiteY112" fmla="*/ 2465475 h 4501692"/>
                  <a:gd name="connsiteX113" fmla="*/ 3865403 w 5181937"/>
                  <a:gd name="connsiteY113" fmla="*/ 2460511 h 4501692"/>
                  <a:gd name="connsiteX114" fmla="*/ 3820697 w 5181937"/>
                  <a:gd name="connsiteY114" fmla="*/ 2253536 h 4501692"/>
                  <a:gd name="connsiteX115" fmla="*/ 3789824 w 5181937"/>
                  <a:gd name="connsiteY115" fmla="*/ 2133057 h 4501692"/>
                  <a:gd name="connsiteX116" fmla="*/ 4366849 w 5181937"/>
                  <a:gd name="connsiteY116" fmla="*/ 2645441 h 4501692"/>
                  <a:gd name="connsiteX117" fmla="*/ 4317378 w 5181937"/>
                  <a:gd name="connsiteY117" fmla="*/ 2666336 h 4501692"/>
                  <a:gd name="connsiteX118" fmla="*/ 4184266 w 5181937"/>
                  <a:gd name="connsiteY118" fmla="*/ 2716051 h 4501692"/>
                  <a:gd name="connsiteX119" fmla="*/ 4208317 w 5181937"/>
                  <a:gd name="connsiteY119" fmla="*/ 2919498 h 4501692"/>
                  <a:gd name="connsiteX120" fmla="*/ 4217662 w 5181937"/>
                  <a:gd name="connsiteY120" fmla="*/ 3026469 h 4501692"/>
                  <a:gd name="connsiteX121" fmla="*/ 4322503 w 5181937"/>
                  <a:gd name="connsiteY121" fmla="*/ 2961503 h 4501692"/>
                  <a:gd name="connsiteX122" fmla="*/ 4395435 w 5181937"/>
                  <a:gd name="connsiteY122" fmla="*/ 2912408 h 4501692"/>
                  <a:gd name="connsiteX123" fmla="*/ 4390848 w 5181937"/>
                  <a:gd name="connsiteY123" fmla="*/ 2865807 h 4501692"/>
                  <a:gd name="connsiteX124" fmla="*/ 4372719 w 5181937"/>
                  <a:gd name="connsiteY124" fmla="*/ 2692440 h 4501692"/>
                  <a:gd name="connsiteX125" fmla="*/ 4366849 w 5181937"/>
                  <a:gd name="connsiteY125" fmla="*/ 2645441 h 4501692"/>
                  <a:gd name="connsiteX126" fmla="*/ 3629430 w 5181937"/>
                  <a:gd name="connsiteY126" fmla="*/ 1540031 h 4501692"/>
                  <a:gd name="connsiteX127" fmla="*/ 3350018 w 5181937"/>
                  <a:gd name="connsiteY127" fmla="*/ 1468257 h 4501692"/>
                  <a:gd name="connsiteX128" fmla="*/ 3443258 w 5181937"/>
                  <a:gd name="connsiteY128" fmla="*/ 1754456 h 4501692"/>
                  <a:gd name="connsiteX129" fmla="*/ 3450560 w 5181937"/>
                  <a:gd name="connsiteY129" fmla="*/ 1778879 h 4501692"/>
                  <a:gd name="connsiteX130" fmla="*/ 3689052 w 5181937"/>
                  <a:gd name="connsiteY130" fmla="*/ 1800205 h 4501692"/>
                  <a:gd name="connsiteX131" fmla="*/ 3697659 w 5181937"/>
                  <a:gd name="connsiteY131" fmla="*/ 1800600 h 4501692"/>
                  <a:gd name="connsiteX132" fmla="*/ 3695009 w 5181937"/>
                  <a:gd name="connsiteY132" fmla="*/ 1791535 h 4501692"/>
                  <a:gd name="connsiteX133" fmla="*/ 3629430 w 5181937"/>
                  <a:gd name="connsiteY133" fmla="*/ 1540031 h 4501692"/>
                  <a:gd name="connsiteX134" fmla="*/ 4262224 w 5181937"/>
                  <a:gd name="connsiteY134" fmla="*/ 2087232 h 4501692"/>
                  <a:gd name="connsiteX135" fmla="*/ 4078322 w 5181937"/>
                  <a:gd name="connsiteY135" fmla="*/ 2109800 h 4501692"/>
                  <a:gd name="connsiteX136" fmla="*/ 4077801 w 5181937"/>
                  <a:gd name="connsiteY136" fmla="*/ 2109843 h 4501692"/>
                  <a:gd name="connsiteX137" fmla="*/ 4113844 w 5181937"/>
                  <a:gd name="connsiteY137" fmla="*/ 2280607 h 4501692"/>
                  <a:gd name="connsiteX138" fmla="*/ 4134377 w 5181937"/>
                  <a:gd name="connsiteY138" fmla="*/ 2395007 h 4501692"/>
                  <a:gd name="connsiteX139" fmla="*/ 4318883 w 5181937"/>
                  <a:gd name="connsiteY139" fmla="*/ 2338882 h 4501692"/>
                  <a:gd name="connsiteX140" fmla="*/ 4301895 w 5181937"/>
                  <a:gd name="connsiteY140" fmla="*/ 2254387 h 4501692"/>
                  <a:gd name="connsiteX141" fmla="*/ 4283460 w 5181937"/>
                  <a:gd name="connsiteY141" fmla="*/ 2173977 h 4501692"/>
                  <a:gd name="connsiteX142" fmla="*/ 4262224 w 5181937"/>
                  <a:gd name="connsiteY142" fmla="*/ 2087232 h 4501692"/>
                  <a:gd name="connsiteX143" fmla="*/ 4731645 w 5181937"/>
                  <a:gd name="connsiteY143" fmla="*/ 2483313 h 4501692"/>
                  <a:gd name="connsiteX144" fmla="*/ 4592840 w 5181937"/>
                  <a:gd name="connsiteY144" fmla="*/ 2548991 h 4501692"/>
                  <a:gd name="connsiteX145" fmla="*/ 4603305 w 5181937"/>
                  <a:gd name="connsiteY145" fmla="*/ 2639603 h 4501692"/>
                  <a:gd name="connsiteX146" fmla="*/ 4614302 w 5181937"/>
                  <a:gd name="connsiteY146" fmla="*/ 2759448 h 4501692"/>
                  <a:gd name="connsiteX147" fmla="*/ 4647551 w 5181937"/>
                  <a:gd name="connsiteY147" fmla="*/ 2735510 h 4501692"/>
                  <a:gd name="connsiteX148" fmla="*/ 4752014 w 5181937"/>
                  <a:gd name="connsiteY148" fmla="*/ 2656394 h 4501692"/>
                  <a:gd name="connsiteX149" fmla="*/ 4743605 w 5181937"/>
                  <a:gd name="connsiteY149" fmla="*/ 2587151 h 4501692"/>
                  <a:gd name="connsiteX150" fmla="*/ 4736020 w 5181937"/>
                  <a:gd name="connsiteY150" fmla="*/ 2521316 h 4501692"/>
                  <a:gd name="connsiteX151" fmla="*/ 4731645 w 5181937"/>
                  <a:gd name="connsiteY151" fmla="*/ 2483313 h 4501692"/>
                  <a:gd name="connsiteX152" fmla="*/ 4138665 w 5181937"/>
                  <a:gd name="connsiteY152" fmla="*/ 1629554 h 4501692"/>
                  <a:gd name="connsiteX153" fmla="*/ 3936341 w 5181937"/>
                  <a:gd name="connsiteY153" fmla="*/ 1599292 h 4501692"/>
                  <a:gd name="connsiteX154" fmla="*/ 3983993 w 5181937"/>
                  <a:gd name="connsiteY154" fmla="*/ 1747494 h 4501692"/>
                  <a:gd name="connsiteX155" fmla="*/ 4001825 w 5181937"/>
                  <a:gd name="connsiteY155" fmla="*/ 1811043 h 4501692"/>
                  <a:gd name="connsiteX156" fmla="*/ 4125335 w 5181937"/>
                  <a:gd name="connsiteY156" fmla="*/ 1811614 h 4501692"/>
                  <a:gd name="connsiteX157" fmla="*/ 4188542 w 5181937"/>
                  <a:gd name="connsiteY157" fmla="*/ 1809453 h 4501692"/>
                  <a:gd name="connsiteX158" fmla="*/ 4175984 w 5181937"/>
                  <a:gd name="connsiteY158" fmla="*/ 1763569 h 4501692"/>
                  <a:gd name="connsiteX159" fmla="*/ 4138665 w 5181937"/>
                  <a:gd name="connsiteY159" fmla="*/ 1629554 h 4501692"/>
                  <a:gd name="connsiteX160" fmla="*/ 4649011 w 5181937"/>
                  <a:gd name="connsiteY160" fmla="*/ 2022756 h 4501692"/>
                  <a:gd name="connsiteX161" fmla="*/ 4496510 w 5181937"/>
                  <a:gd name="connsiteY161" fmla="*/ 2050021 h 4501692"/>
                  <a:gd name="connsiteX162" fmla="*/ 4506114 w 5181937"/>
                  <a:gd name="connsiteY162" fmla="*/ 2089151 h 4501692"/>
                  <a:gd name="connsiteX163" fmla="*/ 4543408 w 5181937"/>
                  <a:gd name="connsiteY163" fmla="*/ 2253733 h 4501692"/>
                  <a:gd name="connsiteX164" fmla="*/ 4545429 w 5181937"/>
                  <a:gd name="connsiteY164" fmla="*/ 2264214 h 4501692"/>
                  <a:gd name="connsiteX165" fmla="*/ 4692120 w 5181937"/>
                  <a:gd name="connsiteY165" fmla="*/ 2213438 h 4501692"/>
                  <a:gd name="connsiteX166" fmla="*/ 4688839 w 5181937"/>
                  <a:gd name="connsiteY166" fmla="*/ 2195372 h 4501692"/>
                  <a:gd name="connsiteX167" fmla="*/ 4657810 w 5181937"/>
                  <a:gd name="connsiteY167" fmla="*/ 2057924 h 4501692"/>
                  <a:gd name="connsiteX168" fmla="*/ 4649011 w 5181937"/>
                  <a:gd name="connsiteY168" fmla="*/ 2022756 h 4501692"/>
                  <a:gd name="connsiteX169" fmla="*/ 4532240 w 5181937"/>
                  <a:gd name="connsiteY169" fmla="*/ 1652817 h 4501692"/>
                  <a:gd name="connsiteX170" fmla="*/ 4462716 w 5181937"/>
                  <a:gd name="connsiteY170" fmla="*/ 1652817 h 4501692"/>
                  <a:gd name="connsiteX171" fmla="*/ 4457669 w 5181937"/>
                  <a:gd name="connsiteY171" fmla="*/ 1658067 h 4501692"/>
                  <a:gd name="connsiteX172" fmla="*/ 4414663 w 5181937"/>
                  <a:gd name="connsiteY172" fmla="*/ 1657191 h 4501692"/>
                  <a:gd name="connsiteX173" fmla="*/ 4424116 w 5181937"/>
                  <a:gd name="connsiteY173" fmla="*/ 1767578 h 4501692"/>
                  <a:gd name="connsiteX174" fmla="*/ 4431849 w 5181937"/>
                  <a:gd name="connsiteY174" fmla="*/ 1797025 h 4501692"/>
                  <a:gd name="connsiteX175" fmla="*/ 4489167 w 5181937"/>
                  <a:gd name="connsiteY175" fmla="*/ 1793024 h 4501692"/>
                  <a:gd name="connsiteX176" fmla="*/ 4586816 w 5181937"/>
                  <a:gd name="connsiteY176" fmla="*/ 1791761 h 4501692"/>
                  <a:gd name="connsiteX177" fmla="*/ 4532240 w 5181937"/>
                  <a:gd name="connsiteY177" fmla="*/ 1652817 h 4501692"/>
                  <a:gd name="connsiteX178" fmla="*/ 4525992 w 5181937"/>
                  <a:gd name="connsiteY178" fmla="*/ 1603610 h 4501692"/>
                  <a:gd name="connsiteX179" fmla="*/ 4552459 w 5181937"/>
                  <a:gd name="connsiteY179" fmla="*/ 1634167 h 4501692"/>
                  <a:gd name="connsiteX180" fmla="*/ 4725233 w 5181937"/>
                  <a:gd name="connsiteY180" fmla="*/ 1833637 h 4501692"/>
                  <a:gd name="connsiteX181" fmla="*/ 4650878 w 5181937"/>
                  <a:gd name="connsiteY181" fmla="*/ 1843085 h 4501692"/>
                  <a:gd name="connsiteX182" fmla="*/ 491874 w 5181937"/>
                  <a:gd name="connsiteY182" fmla="*/ 806857 h 4501692"/>
                  <a:gd name="connsiteX183" fmla="*/ 668231 w 5181937"/>
                  <a:gd name="connsiteY183" fmla="*/ 1416253 h 4501692"/>
                  <a:gd name="connsiteX184" fmla="*/ 4387303 w 5181937"/>
                  <a:gd name="connsiteY184" fmla="*/ 2006925 h 4501692"/>
                  <a:gd name="connsiteX185" fmla="*/ 4805865 w 5181937"/>
                  <a:gd name="connsiteY185" fmla="*/ 1932094 h 4501692"/>
                  <a:gd name="connsiteX186" fmla="*/ 5007097 w 5181937"/>
                  <a:gd name="connsiteY186" fmla="*/ 2177811 h 4501692"/>
                  <a:gd name="connsiteX187" fmla="*/ 4862539 w 5181937"/>
                  <a:gd name="connsiteY187" fmla="*/ 2226458 h 4501692"/>
                  <a:gd name="connsiteX188" fmla="*/ 870853 w 5181937"/>
                  <a:gd name="connsiteY188" fmla="*/ 2427578 h 4501692"/>
                  <a:gd name="connsiteX189" fmla="*/ 892672 w 5181937"/>
                  <a:gd name="connsiteY189" fmla="*/ 2906137 h 4501692"/>
                  <a:gd name="connsiteX190" fmla="*/ 4902359 w 5181937"/>
                  <a:gd name="connsiteY190" fmla="*/ 2363427 h 4501692"/>
                  <a:gd name="connsiteX191" fmla="*/ 5081765 w 5181937"/>
                  <a:gd name="connsiteY191" fmla="*/ 2268985 h 4501692"/>
                  <a:gd name="connsiteX192" fmla="*/ 5181937 w 5181937"/>
                  <a:gd name="connsiteY192" fmla="*/ 2391302 h 4501692"/>
                  <a:gd name="connsiteX193" fmla="*/ 5177390 w 5181937"/>
                  <a:gd name="connsiteY193" fmla="*/ 2425025 h 4501692"/>
                  <a:gd name="connsiteX194" fmla="*/ 564601 w 5181937"/>
                  <a:gd name="connsiteY194" fmla="*/ 3981419 h 4501692"/>
                  <a:gd name="connsiteX195" fmla="*/ 214449 w 5181937"/>
                  <a:gd name="connsiteY195" fmla="*/ 476451 h 4501692"/>
                  <a:gd name="connsiteX196" fmla="*/ 214799 w 5181937"/>
                  <a:gd name="connsiteY196" fmla="*/ 467029 h 4501692"/>
                  <a:gd name="connsiteX197" fmla="*/ 785071 w 5181937"/>
                  <a:gd name="connsiteY197" fmla="*/ 0 h 4501692"/>
                  <a:gd name="connsiteX198" fmla="*/ 1255448 w 5181937"/>
                  <a:gd name="connsiteY198" fmla="*/ 321538 h 4501692"/>
                  <a:gd name="connsiteX199" fmla="*/ 4515602 w 5181937"/>
                  <a:gd name="connsiteY199" fmla="*/ 1598244 h 4501692"/>
                  <a:gd name="connsiteX200" fmla="*/ 4510371 w 5181937"/>
                  <a:gd name="connsiteY200" fmla="*/ 1603610 h 4501692"/>
                  <a:gd name="connsiteX201" fmla="*/ 4518078 w 5181937"/>
                  <a:gd name="connsiteY201" fmla="*/ 1603610 h 4501692"/>
                  <a:gd name="connsiteX202" fmla="*/ 4514429 w 5181937"/>
                  <a:gd name="connsiteY202" fmla="*/ 1590260 h 4501692"/>
                  <a:gd name="connsiteX203" fmla="*/ 4525992 w 5181937"/>
                  <a:gd name="connsiteY203" fmla="*/ 1603610 h 4501692"/>
                  <a:gd name="connsiteX0" fmla="*/ 1730529 w 5181937"/>
                  <a:gd name="connsiteY0" fmla="*/ 3111043 h 4501692"/>
                  <a:gd name="connsiteX1" fmla="*/ 1614319 w 5181937"/>
                  <a:gd name="connsiteY1" fmla="*/ 3105454 h 4501692"/>
                  <a:gd name="connsiteX2" fmla="*/ 1419559 w 5181937"/>
                  <a:gd name="connsiteY2" fmla="*/ 3086079 h 4501692"/>
                  <a:gd name="connsiteX3" fmla="*/ 1406592 w 5181937"/>
                  <a:gd name="connsiteY3" fmla="*/ 3263418 h 4501692"/>
                  <a:gd name="connsiteX4" fmla="*/ 1289920 w 5181937"/>
                  <a:gd name="connsiteY4" fmla="*/ 3726321 h 4501692"/>
                  <a:gd name="connsiteX5" fmla="*/ 1437830 w 5181937"/>
                  <a:gd name="connsiteY5" fmla="*/ 3744374 h 4501692"/>
                  <a:gd name="connsiteX6" fmla="*/ 1593550 w 5181937"/>
                  <a:gd name="connsiteY6" fmla="*/ 3750563 h 4501692"/>
                  <a:gd name="connsiteX7" fmla="*/ 1666809 w 5181937"/>
                  <a:gd name="connsiteY7" fmla="*/ 3750808 h 4501692"/>
                  <a:gd name="connsiteX8" fmla="*/ 1698204 w 5181937"/>
                  <a:gd name="connsiteY8" fmla="*/ 3536495 h 4501692"/>
                  <a:gd name="connsiteX9" fmla="*/ 1720688 w 5181937"/>
                  <a:gd name="connsiteY9" fmla="*/ 3306168 h 4501692"/>
                  <a:gd name="connsiteX10" fmla="*/ 1730529 w 5181937"/>
                  <a:gd name="connsiteY10" fmla="*/ 3111043 h 4501692"/>
                  <a:gd name="connsiteX11" fmla="*/ 1626272 w 5181937"/>
                  <a:gd name="connsiteY11" fmla="*/ 1880845 h 4501692"/>
                  <a:gd name="connsiteX12" fmla="*/ 1426022 w 5181937"/>
                  <a:gd name="connsiteY12" fmla="*/ 1817558 h 4501692"/>
                  <a:gd name="connsiteX13" fmla="*/ 1302095 w 5181937"/>
                  <a:gd name="connsiteY13" fmla="*/ 1772357 h 4501692"/>
                  <a:gd name="connsiteX14" fmla="*/ 1327635 w 5181937"/>
                  <a:gd name="connsiteY14" fmla="*/ 1906541 h 4501692"/>
                  <a:gd name="connsiteX15" fmla="*/ 1395900 w 5181937"/>
                  <a:gd name="connsiteY15" fmla="*/ 2399836 h 4501692"/>
                  <a:gd name="connsiteX16" fmla="*/ 1403152 w 5181937"/>
                  <a:gd name="connsiteY16" fmla="*/ 2489070 h 4501692"/>
                  <a:gd name="connsiteX17" fmla="*/ 1437479 w 5181937"/>
                  <a:gd name="connsiteY17" fmla="*/ 2496653 h 4501692"/>
                  <a:gd name="connsiteX18" fmla="*/ 1616834 w 5181937"/>
                  <a:gd name="connsiteY18" fmla="*/ 2530906 h 4501692"/>
                  <a:gd name="connsiteX19" fmla="*/ 1717438 w 5181937"/>
                  <a:gd name="connsiteY19" fmla="*/ 2547117 h 4501692"/>
                  <a:gd name="connsiteX20" fmla="*/ 1708363 w 5181937"/>
                  <a:gd name="connsiteY20" fmla="*/ 2431409 h 4501692"/>
                  <a:gd name="connsiteX21" fmla="*/ 1653301 w 5181937"/>
                  <a:gd name="connsiteY21" fmla="*/ 2018716 h 4501692"/>
                  <a:gd name="connsiteX22" fmla="*/ 1626272 w 5181937"/>
                  <a:gd name="connsiteY22" fmla="*/ 1880845 h 4501692"/>
                  <a:gd name="connsiteX23" fmla="*/ 2620304 w 5181937"/>
                  <a:gd name="connsiteY23" fmla="*/ 3086625 h 4501692"/>
                  <a:gd name="connsiteX24" fmla="*/ 2433783 w 5181937"/>
                  <a:gd name="connsiteY24" fmla="*/ 3104592 h 4501692"/>
                  <a:gd name="connsiteX25" fmla="*/ 2336658 w 5181937"/>
                  <a:gd name="connsiteY25" fmla="*/ 3109392 h 4501692"/>
                  <a:gd name="connsiteX26" fmla="*/ 2337736 w 5181937"/>
                  <a:gd name="connsiteY26" fmla="*/ 3128353 h 4501692"/>
                  <a:gd name="connsiteX27" fmla="*/ 2323555 w 5181937"/>
                  <a:gd name="connsiteY27" fmla="*/ 3621177 h 4501692"/>
                  <a:gd name="connsiteX28" fmla="*/ 2310715 w 5181937"/>
                  <a:gd name="connsiteY28" fmla="*/ 3712484 h 4501692"/>
                  <a:gd name="connsiteX29" fmla="*/ 2607388 w 5181937"/>
                  <a:gd name="connsiteY29" fmla="*/ 3665461 h 4501692"/>
                  <a:gd name="connsiteX30" fmla="*/ 2621729 w 5181937"/>
                  <a:gd name="connsiteY30" fmla="*/ 3463257 h 4501692"/>
                  <a:gd name="connsiteX31" fmla="*/ 2621771 w 5181937"/>
                  <a:gd name="connsiteY31" fmla="*/ 3108722 h 4501692"/>
                  <a:gd name="connsiteX32" fmla="*/ 2620304 w 5181937"/>
                  <a:gd name="connsiteY32" fmla="*/ 3086625 h 4501692"/>
                  <a:gd name="connsiteX33" fmla="*/ 2493646 w 5181937"/>
                  <a:gd name="connsiteY33" fmla="*/ 2078059 h 4501692"/>
                  <a:gd name="connsiteX34" fmla="*/ 2485875 w 5181937"/>
                  <a:gd name="connsiteY34" fmla="*/ 2077059 h 4501692"/>
                  <a:gd name="connsiteX35" fmla="*/ 2221204 w 5181937"/>
                  <a:gd name="connsiteY35" fmla="*/ 2030919 h 4501692"/>
                  <a:gd name="connsiteX36" fmla="*/ 2189037 w 5181937"/>
                  <a:gd name="connsiteY36" fmla="*/ 2023817 h 4501692"/>
                  <a:gd name="connsiteX37" fmla="*/ 2216422 w 5181937"/>
                  <a:gd name="connsiteY37" fmla="*/ 2154964 h 4501692"/>
                  <a:gd name="connsiteX38" fmla="*/ 2285489 w 5181937"/>
                  <a:gd name="connsiteY38" fmla="*/ 2563271 h 4501692"/>
                  <a:gd name="connsiteX39" fmla="*/ 2291370 w 5181937"/>
                  <a:gd name="connsiteY39" fmla="*/ 2610218 h 4501692"/>
                  <a:gd name="connsiteX40" fmla="*/ 2580629 w 5181937"/>
                  <a:gd name="connsiteY40" fmla="*/ 2618702 h 4501692"/>
                  <a:gd name="connsiteX41" fmla="*/ 2554722 w 5181937"/>
                  <a:gd name="connsiteY41" fmla="*/ 2415135 h 4501692"/>
                  <a:gd name="connsiteX42" fmla="*/ 2493646 w 5181937"/>
                  <a:gd name="connsiteY42" fmla="*/ 2078059 h 4501692"/>
                  <a:gd name="connsiteX43" fmla="*/ 1273215 w 5181937"/>
                  <a:gd name="connsiteY43" fmla="*/ 489248 h 4501692"/>
                  <a:gd name="connsiteX44" fmla="*/ 821594 w 5181937"/>
                  <a:gd name="connsiteY44" fmla="*/ 191414 h 4501692"/>
                  <a:gd name="connsiteX45" fmla="*/ 1083792 w 5181937"/>
                  <a:gd name="connsiteY45" fmla="*/ 894906 h 4501692"/>
                  <a:gd name="connsiteX46" fmla="*/ 1139154 w 5181937"/>
                  <a:gd name="connsiteY46" fmla="*/ 1083879 h 4501692"/>
                  <a:gd name="connsiteX47" fmla="*/ 1255682 w 5181937"/>
                  <a:gd name="connsiteY47" fmla="*/ 1139144 h 4501692"/>
                  <a:gd name="connsiteX48" fmla="*/ 1438683 w 5181937"/>
                  <a:gd name="connsiteY48" fmla="*/ 1221013 h 4501692"/>
                  <a:gd name="connsiteX49" fmla="*/ 1482445 w 5181937"/>
                  <a:gd name="connsiteY49" fmla="*/ 1239422 h 4501692"/>
                  <a:gd name="connsiteX50" fmla="*/ 1480985 w 5181937"/>
                  <a:gd name="connsiteY50" fmla="*/ 1233431 h 4501692"/>
                  <a:gd name="connsiteX51" fmla="*/ 1273215 w 5181937"/>
                  <a:gd name="connsiteY51" fmla="*/ 489248 h 4501692"/>
                  <a:gd name="connsiteX52" fmla="*/ 3376185 w 5181937"/>
                  <a:gd name="connsiteY52" fmla="*/ 2959416 h 4501692"/>
                  <a:gd name="connsiteX53" fmla="*/ 3254082 w 5181937"/>
                  <a:gd name="connsiteY53" fmla="*/ 2987954 h 4501692"/>
                  <a:gd name="connsiteX54" fmla="*/ 3132348 w 5181937"/>
                  <a:gd name="connsiteY54" fmla="*/ 3010854 h 4501692"/>
                  <a:gd name="connsiteX55" fmla="*/ 3132413 w 5181937"/>
                  <a:gd name="connsiteY55" fmla="*/ 3011379 h 4501692"/>
                  <a:gd name="connsiteX56" fmla="*/ 3152328 w 5181937"/>
                  <a:gd name="connsiteY56" fmla="*/ 3285797 h 4501692"/>
                  <a:gd name="connsiteX57" fmla="*/ 3156568 w 5181937"/>
                  <a:gd name="connsiteY57" fmla="*/ 3522191 h 4501692"/>
                  <a:gd name="connsiteX58" fmla="*/ 3190112 w 5181937"/>
                  <a:gd name="connsiteY58" fmla="*/ 3512155 h 4501692"/>
                  <a:gd name="connsiteX59" fmla="*/ 3406458 w 5181937"/>
                  <a:gd name="connsiteY59" fmla="*/ 3432605 h 4501692"/>
                  <a:gd name="connsiteX60" fmla="*/ 3406458 w 5181937"/>
                  <a:gd name="connsiteY60" fmla="*/ 3423894 h 4501692"/>
                  <a:gd name="connsiteX61" fmla="*/ 3393536 w 5181937"/>
                  <a:gd name="connsiteY61" fmla="*/ 3164282 h 4501692"/>
                  <a:gd name="connsiteX62" fmla="*/ 3376185 w 5181937"/>
                  <a:gd name="connsiteY62" fmla="*/ 2959416 h 4501692"/>
                  <a:gd name="connsiteX63" fmla="*/ 2221048 w 5181937"/>
                  <a:gd name="connsiteY63" fmla="*/ 1033428 h 4501692"/>
                  <a:gd name="connsiteX64" fmla="*/ 1862474 w 5181937"/>
                  <a:gd name="connsiteY64" fmla="*/ 834922 h 4501692"/>
                  <a:gd name="connsiteX65" fmla="*/ 2003314 w 5181937"/>
                  <a:gd name="connsiteY65" fmla="*/ 1285656 h 4501692"/>
                  <a:gd name="connsiteX66" fmla="*/ 2049137 w 5181937"/>
                  <a:gd name="connsiteY66" fmla="*/ 1456448 h 4501692"/>
                  <a:gd name="connsiteX67" fmla="*/ 2293275 w 5181937"/>
                  <a:gd name="connsiteY67" fmla="*/ 1536929 h 4501692"/>
                  <a:gd name="connsiteX68" fmla="*/ 2369506 w 5181937"/>
                  <a:gd name="connsiteY68" fmla="*/ 1558200 h 4501692"/>
                  <a:gd name="connsiteX69" fmla="*/ 2323257 w 5181937"/>
                  <a:gd name="connsiteY69" fmla="*/ 1383213 h 4501692"/>
                  <a:gd name="connsiteX70" fmla="*/ 2221048 w 5181937"/>
                  <a:gd name="connsiteY70" fmla="*/ 1033428 h 4501692"/>
                  <a:gd name="connsiteX71" fmla="*/ 3242716 w 5181937"/>
                  <a:gd name="connsiteY71" fmla="*/ 2142648 h 4501692"/>
                  <a:gd name="connsiteX72" fmla="*/ 3015362 w 5181937"/>
                  <a:gd name="connsiteY72" fmla="*/ 2133429 h 4501692"/>
                  <a:gd name="connsiteX73" fmla="*/ 2976560 w 5181937"/>
                  <a:gd name="connsiteY73" fmla="*/ 2130162 h 4501692"/>
                  <a:gd name="connsiteX74" fmla="*/ 2981624 w 5181937"/>
                  <a:gd name="connsiteY74" fmla="*/ 2149210 h 4501692"/>
                  <a:gd name="connsiteX75" fmla="*/ 3047120 w 5181937"/>
                  <a:gd name="connsiteY75" fmla="*/ 2444159 h 4501692"/>
                  <a:gd name="connsiteX76" fmla="*/ 3073803 w 5181937"/>
                  <a:gd name="connsiteY76" fmla="*/ 2596596 h 4501692"/>
                  <a:gd name="connsiteX77" fmla="*/ 3174282 w 5181937"/>
                  <a:gd name="connsiteY77" fmla="*/ 2588321 h 4501692"/>
                  <a:gd name="connsiteX78" fmla="*/ 3325703 w 5181937"/>
                  <a:gd name="connsiteY78" fmla="*/ 2567897 h 4501692"/>
                  <a:gd name="connsiteX79" fmla="*/ 3299230 w 5181937"/>
                  <a:gd name="connsiteY79" fmla="*/ 2408711 h 4501692"/>
                  <a:gd name="connsiteX80" fmla="*/ 3245875 w 5181937"/>
                  <a:gd name="connsiteY80" fmla="*/ 2155058 h 4501692"/>
                  <a:gd name="connsiteX81" fmla="*/ 3242716 w 5181937"/>
                  <a:gd name="connsiteY81" fmla="*/ 2142648 h 4501692"/>
                  <a:gd name="connsiteX82" fmla="*/ 3917513 w 5181937"/>
                  <a:gd name="connsiteY82" fmla="*/ 2809065 h 4501692"/>
                  <a:gd name="connsiteX83" fmla="*/ 3792346 w 5181937"/>
                  <a:gd name="connsiteY83" fmla="*/ 2849874 h 4501692"/>
                  <a:gd name="connsiteX84" fmla="*/ 3687244 w 5181937"/>
                  <a:gd name="connsiteY84" fmla="*/ 2879256 h 4501692"/>
                  <a:gd name="connsiteX85" fmla="*/ 3697825 w 5181937"/>
                  <a:gd name="connsiteY85" fmla="*/ 2976711 h 4501692"/>
                  <a:gd name="connsiteX86" fmla="*/ 3713095 w 5181937"/>
                  <a:gd name="connsiteY86" fmla="*/ 3201894 h 4501692"/>
                  <a:gd name="connsiteX87" fmla="*/ 3716786 w 5181937"/>
                  <a:gd name="connsiteY87" fmla="*/ 3299687 h 4501692"/>
                  <a:gd name="connsiteX88" fmla="*/ 3924658 w 5181937"/>
                  <a:gd name="connsiteY88" fmla="*/ 3195890 h 4501692"/>
                  <a:gd name="connsiteX89" fmla="*/ 3947225 w 5181937"/>
                  <a:gd name="connsiteY89" fmla="*/ 3183225 h 4501692"/>
                  <a:gd name="connsiteX90" fmla="*/ 3943173 w 5181937"/>
                  <a:gd name="connsiteY90" fmla="*/ 3096858 h 4501692"/>
                  <a:gd name="connsiteX91" fmla="*/ 3925289 w 5181937"/>
                  <a:gd name="connsiteY91" fmla="*/ 2872878 h 4501692"/>
                  <a:gd name="connsiteX92" fmla="*/ 3917513 w 5181937"/>
                  <a:gd name="connsiteY92" fmla="*/ 2809065 h 4501692"/>
                  <a:gd name="connsiteX93" fmla="*/ 3005733 w 5181937"/>
                  <a:gd name="connsiteY93" fmla="*/ 1348600 h 4501692"/>
                  <a:gd name="connsiteX94" fmla="*/ 2700100 w 5181937"/>
                  <a:gd name="connsiteY94" fmla="*/ 1237291 h 4501692"/>
                  <a:gd name="connsiteX95" fmla="*/ 2804646 w 5181937"/>
                  <a:gd name="connsiteY95" fmla="*/ 1531270 h 4501692"/>
                  <a:gd name="connsiteX96" fmla="*/ 2850291 w 5181937"/>
                  <a:gd name="connsiteY96" fmla="*/ 1680294 h 4501692"/>
                  <a:gd name="connsiteX97" fmla="*/ 2902750 w 5181937"/>
                  <a:gd name="connsiteY97" fmla="*/ 1692338 h 4501692"/>
                  <a:gd name="connsiteX98" fmla="*/ 3131690 w 5181937"/>
                  <a:gd name="connsiteY98" fmla="*/ 1733871 h 4501692"/>
                  <a:gd name="connsiteX99" fmla="*/ 3100148 w 5181937"/>
                  <a:gd name="connsiteY99" fmla="*/ 1627869 h 4501692"/>
                  <a:gd name="connsiteX100" fmla="*/ 3005733 w 5181937"/>
                  <a:gd name="connsiteY100" fmla="*/ 1348600 h 4501692"/>
                  <a:gd name="connsiteX101" fmla="*/ 4616683 w 5181937"/>
                  <a:gd name="connsiteY101" fmla="*/ 3165671 h 4501692"/>
                  <a:gd name="connsiteX102" fmla="*/ 0 w 5181937"/>
                  <a:gd name="connsiteY102" fmla="*/ 4382598 h 4501692"/>
                  <a:gd name="connsiteX103" fmla="*/ 271251 w 5181937"/>
                  <a:gd name="connsiteY103" fmla="*/ 1510895 h 4501692"/>
                  <a:gd name="connsiteX104" fmla="*/ 359077 w 5181937"/>
                  <a:gd name="connsiteY104" fmla="*/ 4122672 h 4501692"/>
                  <a:gd name="connsiteX105" fmla="*/ 4616683 w 5181937"/>
                  <a:gd name="connsiteY105" fmla="*/ 3165671 h 4501692"/>
                  <a:gd name="connsiteX106" fmla="*/ 3789824 w 5181937"/>
                  <a:gd name="connsiteY106" fmla="*/ 2133057 h 4501692"/>
                  <a:gd name="connsiteX107" fmla="*/ 3553198 w 5181937"/>
                  <a:gd name="connsiteY107" fmla="*/ 2143330 h 4501692"/>
                  <a:gd name="connsiteX108" fmla="*/ 3560238 w 5181937"/>
                  <a:gd name="connsiteY108" fmla="*/ 2170237 h 4501692"/>
                  <a:gd name="connsiteX109" fmla="*/ 3590301 w 5181937"/>
                  <a:gd name="connsiteY109" fmla="*/ 2295382 h 4501692"/>
                  <a:gd name="connsiteX110" fmla="*/ 3635661 w 5181937"/>
                  <a:gd name="connsiteY110" fmla="*/ 2516262 h 4501692"/>
                  <a:gd name="connsiteX111" fmla="*/ 3683848 w 5181937"/>
                  <a:gd name="connsiteY111" fmla="*/ 2507380 h 4501692"/>
                  <a:gd name="connsiteX112" fmla="*/ 3866243 w 5181937"/>
                  <a:gd name="connsiteY112" fmla="*/ 2465475 h 4501692"/>
                  <a:gd name="connsiteX113" fmla="*/ 3865403 w 5181937"/>
                  <a:gd name="connsiteY113" fmla="*/ 2460511 h 4501692"/>
                  <a:gd name="connsiteX114" fmla="*/ 3820697 w 5181937"/>
                  <a:gd name="connsiteY114" fmla="*/ 2253536 h 4501692"/>
                  <a:gd name="connsiteX115" fmla="*/ 3789824 w 5181937"/>
                  <a:gd name="connsiteY115" fmla="*/ 2133057 h 4501692"/>
                  <a:gd name="connsiteX116" fmla="*/ 4366849 w 5181937"/>
                  <a:gd name="connsiteY116" fmla="*/ 2645441 h 4501692"/>
                  <a:gd name="connsiteX117" fmla="*/ 4317378 w 5181937"/>
                  <a:gd name="connsiteY117" fmla="*/ 2666336 h 4501692"/>
                  <a:gd name="connsiteX118" fmla="*/ 4184266 w 5181937"/>
                  <a:gd name="connsiteY118" fmla="*/ 2716051 h 4501692"/>
                  <a:gd name="connsiteX119" fmla="*/ 4208317 w 5181937"/>
                  <a:gd name="connsiteY119" fmla="*/ 2919498 h 4501692"/>
                  <a:gd name="connsiteX120" fmla="*/ 4217662 w 5181937"/>
                  <a:gd name="connsiteY120" fmla="*/ 3026469 h 4501692"/>
                  <a:gd name="connsiteX121" fmla="*/ 4322503 w 5181937"/>
                  <a:gd name="connsiteY121" fmla="*/ 2961503 h 4501692"/>
                  <a:gd name="connsiteX122" fmla="*/ 4395435 w 5181937"/>
                  <a:gd name="connsiteY122" fmla="*/ 2912408 h 4501692"/>
                  <a:gd name="connsiteX123" fmla="*/ 4390848 w 5181937"/>
                  <a:gd name="connsiteY123" fmla="*/ 2865807 h 4501692"/>
                  <a:gd name="connsiteX124" fmla="*/ 4372719 w 5181937"/>
                  <a:gd name="connsiteY124" fmla="*/ 2692440 h 4501692"/>
                  <a:gd name="connsiteX125" fmla="*/ 4366849 w 5181937"/>
                  <a:gd name="connsiteY125" fmla="*/ 2645441 h 4501692"/>
                  <a:gd name="connsiteX126" fmla="*/ 3629430 w 5181937"/>
                  <a:gd name="connsiteY126" fmla="*/ 1540031 h 4501692"/>
                  <a:gd name="connsiteX127" fmla="*/ 3350018 w 5181937"/>
                  <a:gd name="connsiteY127" fmla="*/ 1468257 h 4501692"/>
                  <a:gd name="connsiteX128" fmla="*/ 3443258 w 5181937"/>
                  <a:gd name="connsiteY128" fmla="*/ 1754456 h 4501692"/>
                  <a:gd name="connsiteX129" fmla="*/ 3450560 w 5181937"/>
                  <a:gd name="connsiteY129" fmla="*/ 1778879 h 4501692"/>
                  <a:gd name="connsiteX130" fmla="*/ 3689052 w 5181937"/>
                  <a:gd name="connsiteY130" fmla="*/ 1800205 h 4501692"/>
                  <a:gd name="connsiteX131" fmla="*/ 3697659 w 5181937"/>
                  <a:gd name="connsiteY131" fmla="*/ 1800600 h 4501692"/>
                  <a:gd name="connsiteX132" fmla="*/ 3695009 w 5181937"/>
                  <a:gd name="connsiteY132" fmla="*/ 1791535 h 4501692"/>
                  <a:gd name="connsiteX133" fmla="*/ 3629430 w 5181937"/>
                  <a:gd name="connsiteY133" fmla="*/ 1540031 h 4501692"/>
                  <a:gd name="connsiteX134" fmla="*/ 4262224 w 5181937"/>
                  <a:gd name="connsiteY134" fmla="*/ 2087232 h 4501692"/>
                  <a:gd name="connsiteX135" fmla="*/ 4078322 w 5181937"/>
                  <a:gd name="connsiteY135" fmla="*/ 2109800 h 4501692"/>
                  <a:gd name="connsiteX136" fmla="*/ 4077801 w 5181937"/>
                  <a:gd name="connsiteY136" fmla="*/ 2109843 h 4501692"/>
                  <a:gd name="connsiteX137" fmla="*/ 4113844 w 5181937"/>
                  <a:gd name="connsiteY137" fmla="*/ 2280607 h 4501692"/>
                  <a:gd name="connsiteX138" fmla="*/ 4134377 w 5181937"/>
                  <a:gd name="connsiteY138" fmla="*/ 2395007 h 4501692"/>
                  <a:gd name="connsiteX139" fmla="*/ 4318883 w 5181937"/>
                  <a:gd name="connsiteY139" fmla="*/ 2338882 h 4501692"/>
                  <a:gd name="connsiteX140" fmla="*/ 4301895 w 5181937"/>
                  <a:gd name="connsiteY140" fmla="*/ 2254387 h 4501692"/>
                  <a:gd name="connsiteX141" fmla="*/ 4283460 w 5181937"/>
                  <a:gd name="connsiteY141" fmla="*/ 2173977 h 4501692"/>
                  <a:gd name="connsiteX142" fmla="*/ 4262224 w 5181937"/>
                  <a:gd name="connsiteY142" fmla="*/ 2087232 h 4501692"/>
                  <a:gd name="connsiteX143" fmla="*/ 4731645 w 5181937"/>
                  <a:gd name="connsiteY143" fmla="*/ 2483313 h 4501692"/>
                  <a:gd name="connsiteX144" fmla="*/ 4592840 w 5181937"/>
                  <a:gd name="connsiteY144" fmla="*/ 2548991 h 4501692"/>
                  <a:gd name="connsiteX145" fmla="*/ 4603305 w 5181937"/>
                  <a:gd name="connsiteY145" fmla="*/ 2639603 h 4501692"/>
                  <a:gd name="connsiteX146" fmla="*/ 4614302 w 5181937"/>
                  <a:gd name="connsiteY146" fmla="*/ 2759448 h 4501692"/>
                  <a:gd name="connsiteX147" fmla="*/ 4647551 w 5181937"/>
                  <a:gd name="connsiteY147" fmla="*/ 2735510 h 4501692"/>
                  <a:gd name="connsiteX148" fmla="*/ 4752014 w 5181937"/>
                  <a:gd name="connsiteY148" fmla="*/ 2656394 h 4501692"/>
                  <a:gd name="connsiteX149" fmla="*/ 4743605 w 5181937"/>
                  <a:gd name="connsiteY149" fmla="*/ 2587151 h 4501692"/>
                  <a:gd name="connsiteX150" fmla="*/ 4736020 w 5181937"/>
                  <a:gd name="connsiteY150" fmla="*/ 2521316 h 4501692"/>
                  <a:gd name="connsiteX151" fmla="*/ 4731645 w 5181937"/>
                  <a:gd name="connsiteY151" fmla="*/ 2483313 h 4501692"/>
                  <a:gd name="connsiteX152" fmla="*/ 4138665 w 5181937"/>
                  <a:gd name="connsiteY152" fmla="*/ 1629554 h 4501692"/>
                  <a:gd name="connsiteX153" fmla="*/ 3936341 w 5181937"/>
                  <a:gd name="connsiteY153" fmla="*/ 1599292 h 4501692"/>
                  <a:gd name="connsiteX154" fmla="*/ 3983993 w 5181937"/>
                  <a:gd name="connsiteY154" fmla="*/ 1747494 h 4501692"/>
                  <a:gd name="connsiteX155" fmla="*/ 4001825 w 5181937"/>
                  <a:gd name="connsiteY155" fmla="*/ 1811043 h 4501692"/>
                  <a:gd name="connsiteX156" fmla="*/ 4125335 w 5181937"/>
                  <a:gd name="connsiteY156" fmla="*/ 1811614 h 4501692"/>
                  <a:gd name="connsiteX157" fmla="*/ 4188542 w 5181937"/>
                  <a:gd name="connsiteY157" fmla="*/ 1809453 h 4501692"/>
                  <a:gd name="connsiteX158" fmla="*/ 4175984 w 5181937"/>
                  <a:gd name="connsiteY158" fmla="*/ 1763569 h 4501692"/>
                  <a:gd name="connsiteX159" fmla="*/ 4138665 w 5181937"/>
                  <a:gd name="connsiteY159" fmla="*/ 1629554 h 4501692"/>
                  <a:gd name="connsiteX160" fmla="*/ 4649011 w 5181937"/>
                  <a:gd name="connsiteY160" fmla="*/ 2022756 h 4501692"/>
                  <a:gd name="connsiteX161" fmla="*/ 4496510 w 5181937"/>
                  <a:gd name="connsiteY161" fmla="*/ 2050021 h 4501692"/>
                  <a:gd name="connsiteX162" fmla="*/ 4506114 w 5181937"/>
                  <a:gd name="connsiteY162" fmla="*/ 2089151 h 4501692"/>
                  <a:gd name="connsiteX163" fmla="*/ 4543408 w 5181937"/>
                  <a:gd name="connsiteY163" fmla="*/ 2253733 h 4501692"/>
                  <a:gd name="connsiteX164" fmla="*/ 4545429 w 5181937"/>
                  <a:gd name="connsiteY164" fmla="*/ 2264214 h 4501692"/>
                  <a:gd name="connsiteX165" fmla="*/ 4692120 w 5181937"/>
                  <a:gd name="connsiteY165" fmla="*/ 2213438 h 4501692"/>
                  <a:gd name="connsiteX166" fmla="*/ 4688839 w 5181937"/>
                  <a:gd name="connsiteY166" fmla="*/ 2195372 h 4501692"/>
                  <a:gd name="connsiteX167" fmla="*/ 4657810 w 5181937"/>
                  <a:gd name="connsiteY167" fmla="*/ 2057924 h 4501692"/>
                  <a:gd name="connsiteX168" fmla="*/ 4649011 w 5181937"/>
                  <a:gd name="connsiteY168" fmla="*/ 2022756 h 4501692"/>
                  <a:gd name="connsiteX169" fmla="*/ 4532240 w 5181937"/>
                  <a:gd name="connsiteY169" fmla="*/ 1652817 h 4501692"/>
                  <a:gd name="connsiteX170" fmla="*/ 4462716 w 5181937"/>
                  <a:gd name="connsiteY170" fmla="*/ 1652817 h 4501692"/>
                  <a:gd name="connsiteX171" fmla="*/ 4457669 w 5181937"/>
                  <a:gd name="connsiteY171" fmla="*/ 1658067 h 4501692"/>
                  <a:gd name="connsiteX172" fmla="*/ 4414663 w 5181937"/>
                  <a:gd name="connsiteY172" fmla="*/ 1657191 h 4501692"/>
                  <a:gd name="connsiteX173" fmla="*/ 4424116 w 5181937"/>
                  <a:gd name="connsiteY173" fmla="*/ 1767578 h 4501692"/>
                  <a:gd name="connsiteX174" fmla="*/ 4431849 w 5181937"/>
                  <a:gd name="connsiteY174" fmla="*/ 1797025 h 4501692"/>
                  <a:gd name="connsiteX175" fmla="*/ 4489167 w 5181937"/>
                  <a:gd name="connsiteY175" fmla="*/ 1793024 h 4501692"/>
                  <a:gd name="connsiteX176" fmla="*/ 4586816 w 5181937"/>
                  <a:gd name="connsiteY176" fmla="*/ 1791761 h 4501692"/>
                  <a:gd name="connsiteX177" fmla="*/ 4532240 w 5181937"/>
                  <a:gd name="connsiteY177" fmla="*/ 1652817 h 4501692"/>
                  <a:gd name="connsiteX178" fmla="*/ 4525992 w 5181937"/>
                  <a:gd name="connsiteY178" fmla="*/ 1603610 h 4501692"/>
                  <a:gd name="connsiteX179" fmla="*/ 4552459 w 5181937"/>
                  <a:gd name="connsiteY179" fmla="*/ 1634167 h 4501692"/>
                  <a:gd name="connsiteX180" fmla="*/ 4725233 w 5181937"/>
                  <a:gd name="connsiteY180" fmla="*/ 1833637 h 4501692"/>
                  <a:gd name="connsiteX181" fmla="*/ 4650878 w 5181937"/>
                  <a:gd name="connsiteY181" fmla="*/ 1843085 h 4501692"/>
                  <a:gd name="connsiteX182" fmla="*/ 491874 w 5181937"/>
                  <a:gd name="connsiteY182" fmla="*/ 806857 h 4501692"/>
                  <a:gd name="connsiteX183" fmla="*/ 668231 w 5181937"/>
                  <a:gd name="connsiteY183" fmla="*/ 1416253 h 4501692"/>
                  <a:gd name="connsiteX184" fmla="*/ 4387303 w 5181937"/>
                  <a:gd name="connsiteY184" fmla="*/ 2006925 h 4501692"/>
                  <a:gd name="connsiteX185" fmla="*/ 4805865 w 5181937"/>
                  <a:gd name="connsiteY185" fmla="*/ 1932094 h 4501692"/>
                  <a:gd name="connsiteX186" fmla="*/ 5007097 w 5181937"/>
                  <a:gd name="connsiteY186" fmla="*/ 2177811 h 4501692"/>
                  <a:gd name="connsiteX187" fmla="*/ 4862539 w 5181937"/>
                  <a:gd name="connsiteY187" fmla="*/ 2226458 h 4501692"/>
                  <a:gd name="connsiteX188" fmla="*/ 870853 w 5181937"/>
                  <a:gd name="connsiteY188" fmla="*/ 2427578 h 4501692"/>
                  <a:gd name="connsiteX189" fmla="*/ 892672 w 5181937"/>
                  <a:gd name="connsiteY189" fmla="*/ 2906137 h 4501692"/>
                  <a:gd name="connsiteX190" fmla="*/ 4902359 w 5181937"/>
                  <a:gd name="connsiteY190" fmla="*/ 2363427 h 4501692"/>
                  <a:gd name="connsiteX191" fmla="*/ 5081765 w 5181937"/>
                  <a:gd name="connsiteY191" fmla="*/ 2268985 h 4501692"/>
                  <a:gd name="connsiteX192" fmla="*/ 5181937 w 5181937"/>
                  <a:gd name="connsiteY192" fmla="*/ 2391302 h 4501692"/>
                  <a:gd name="connsiteX193" fmla="*/ 5177390 w 5181937"/>
                  <a:gd name="connsiteY193" fmla="*/ 2425025 h 4501692"/>
                  <a:gd name="connsiteX194" fmla="*/ 564601 w 5181937"/>
                  <a:gd name="connsiteY194" fmla="*/ 3981419 h 4501692"/>
                  <a:gd name="connsiteX195" fmla="*/ 214449 w 5181937"/>
                  <a:gd name="connsiteY195" fmla="*/ 476451 h 4501692"/>
                  <a:gd name="connsiteX196" fmla="*/ 214799 w 5181937"/>
                  <a:gd name="connsiteY196" fmla="*/ 467029 h 4501692"/>
                  <a:gd name="connsiteX197" fmla="*/ 785071 w 5181937"/>
                  <a:gd name="connsiteY197" fmla="*/ 0 h 4501692"/>
                  <a:gd name="connsiteX198" fmla="*/ 1255448 w 5181937"/>
                  <a:gd name="connsiteY198" fmla="*/ 321538 h 4501692"/>
                  <a:gd name="connsiteX199" fmla="*/ 4515602 w 5181937"/>
                  <a:gd name="connsiteY199" fmla="*/ 1598244 h 4501692"/>
                  <a:gd name="connsiteX200" fmla="*/ 4510371 w 5181937"/>
                  <a:gd name="connsiteY200" fmla="*/ 1603610 h 4501692"/>
                  <a:gd name="connsiteX201" fmla="*/ 4514429 w 5181937"/>
                  <a:gd name="connsiteY201" fmla="*/ 1590260 h 4501692"/>
                  <a:gd name="connsiteX202" fmla="*/ 4525992 w 5181937"/>
                  <a:gd name="connsiteY202" fmla="*/ 1603610 h 4501692"/>
                  <a:gd name="connsiteX0" fmla="*/ 1730529 w 5181937"/>
                  <a:gd name="connsiteY0" fmla="*/ 3111043 h 4501692"/>
                  <a:gd name="connsiteX1" fmla="*/ 1614319 w 5181937"/>
                  <a:gd name="connsiteY1" fmla="*/ 3105454 h 4501692"/>
                  <a:gd name="connsiteX2" fmla="*/ 1419559 w 5181937"/>
                  <a:gd name="connsiteY2" fmla="*/ 3086079 h 4501692"/>
                  <a:gd name="connsiteX3" fmla="*/ 1406592 w 5181937"/>
                  <a:gd name="connsiteY3" fmla="*/ 3263418 h 4501692"/>
                  <a:gd name="connsiteX4" fmla="*/ 1289920 w 5181937"/>
                  <a:gd name="connsiteY4" fmla="*/ 3726321 h 4501692"/>
                  <a:gd name="connsiteX5" fmla="*/ 1437830 w 5181937"/>
                  <a:gd name="connsiteY5" fmla="*/ 3744374 h 4501692"/>
                  <a:gd name="connsiteX6" fmla="*/ 1593550 w 5181937"/>
                  <a:gd name="connsiteY6" fmla="*/ 3750563 h 4501692"/>
                  <a:gd name="connsiteX7" fmla="*/ 1666809 w 5181937"/>
                  <a:gd name="connsiteY7" fmla="*/ 3750808 h 4501692"/>
                  <a:gd name="connsiteX8" fmla="*/ 1698204 w 5181937"/>
                  <a:gd name="connsiteY8" fmla="*/ 3536495 h 4501692"/>
                  <a:gd name="connsiteX9" fmla="*/ 1720688 w 5181937"/>
                  <a:gd name="connsiteY9" fmla="*/ 3306168 h 4501692"/>
                  <a:gd name="connsiteX10" fmla="*/ 1730529 w 5181937"/>
                  <a:gd name="connsiteY10" fmla="*/ 3111043 h 4501692"/>
                  <a:gd name="connsiteX11" fmla="*/ 1626272 w 5181937"/>
                  <a:gd name="connsiteY11" fmla="*/ 1880845 h 4501692"/>
                  <a:gd name="connsiteX12" fmla="*/ 1426022 w 5181937"/>
                  <a:gd name="connsiteY12" fmla="*/ 1817558 h 4501692"/>
                  <a:gd name="connsiteX13" fmla="*/ 1302095 w 5181937"/>
                  <a:gd name="connsiteY13" fmla="*/ 1772357 h 4501692"/>
                  <a:gd name="connsiteX14" fmla="*/ 1327635 w 5181937"/>
                  <a:gd name="connsiteY14" fmla="*/ 1906541 h 4501692"/>
                  <a:gd name="connsiteX15" fmla="*/ 1395900 w 5181937"/>
                  <a:gd name="connsiteY15" fmla="*/ 2399836 h 4501692"/>
                  <a:gd name="connsiteX16" fmla="*/ 1403152 w 5181937"/>
                  <a:gd name="connsiteY16" fmla="*/ 2489070 h 4501692"/>
                  <a:gd name="connsiteX17" fmla="*/ 1437479 w 5181937"/>
                  <a:gd name="connsiteY17" fmla="*/ 2496653 h 4501692"/>
                  <a:gd name="connsiteX18" fmla="*/ 1616834 w 5181937"/>
                  <a:gd name="connsiteY18" fmla="*/ 2530906 h 4501692"/>
                  <a:gd name="connsiteX19" fmla="*/ 1717438 w 5181937"/>
                  <a:gd name="connsiteY19" fmla="*/ 2547117 h 4501692"/>
                  <a:gd name="connsiteX20" fmla="*/ 1708363 w 5181937"/>
                  <a:gd name="connsiteY20" fmla="*/ 2431409 h 4501692"/>
                  <a:gd name="connsiteX21" fmla="*/ 1653301 w 5181937"/>
                  <a:gd name="connsiteY21" fmla="*/ 2018716 h 4501692"/>
                  <a:gd name="connsiteX22" fmla="*/ 1626272 w 5181937"/>
                  <a:gd name="connsiteY22" fmla="*/ 1880845 h 4501692"/>
                  <a:gd name="connsiteX23" fmla="*/ 2620304 w 5181937"/>
                  <a:gd name="connsiteY23" fmla="*/ 3086625 h 4501692"/>
                  <a:gd name="connsiteX24" fmla="*/ 2433783 w 5181937"/>
                  <a:gd name="connsiteY24" fmla="*/ 3104592 h 4501692"/>
                  <a:gd name="connsiteX25" fmla="*/ 2336658 w 5181937"/>
                  <a:gd name="connsiteY25" fmla="*/ 3109392 h 4501692"/>
                  <a:gd name="connsiteX26" fmla="*/ 2337736 w 5181937"/>
                  <a:gd name="connsiteY26" fmla="*/ 3128353 h 4501692"/>
                  <a:gd name="connsiteX27" fmla="*/ 2323555 w 5181937"/>
                  <a:gd name="connsiteY27" fmla="*/ 3621177 h 4501692"/>
                  <a:gd name="connsiteX28" fmla="*/ 2310715 w 5181937"/>
                  <a:gd name="connsiteY28" fmla="*/ 3712484 h 4501692"/>
                  <a:gd name="connsiteX29" fmla="*/ 2607388 w 5181937"/>
                  <a:gd name="connsiteY29" fmla="*/ 3665461 h 4501692"/>
                  <a:gd name="connsiteX30" fmla="*/ 2621729 w 5181937"/>
                  <a:gd name="connsiteY30" fmla="*/ 3463257 h 4501692"/>
                  <a:gd name="connsiteX31" fmla="*/ 2621771 w 5181937"/>
                  <a:gd name="connsiteY31" fmla="*/ 3108722 h 4501692"/>
                  <a:gd name="connsiteX32" fmla="*/ 2620304 w 5181937"/>
                  <a:gd name="connsiteY32" fmla="*/ 3086625 h 4501692"/>
                  <a:gd name="connsiteX33" fmla="*/ 2493646 w 5181937"/>
                  <a:gd name="connsiteY33" fmla="*/ 2078059 h 4501692"/>
                  <a:gd name="connsiteX34" fmla="*/ 2485875 w 5181937"/>
                  <a:gd name="connsiteY34" fmla="*/ 2077059 h 4501692"/>
                  <a:gd name="connsiteX35" fmla="*/ 2221204 w 5181937"/>
                  <a:gd name="connsiteY35" fmla="*/ 2030919 h 4501692"/>
                  <a:gd name="connsiteX36" fmla="*/ 2189037 w 5181937"/>
                  <a:gd name="connsiteY36" fmla="*/ 2023817 h 4501692"/>
                  <a:gd name="connsiteX37" fmla="*/ 2216422 w 5181937"/>
                  <a:gd name="connsiteY37" fmla="*/ 2154964 h 4501692"/>
                  <a:gd name="connsiteX38" fmla="*/ 2285489 w 5181937"/>
                  <a:gd name="connsiteY38" fmla="*/ 2563271 h 4501692"/>
                  <a:gd name="connsiteX39" fmla="*/ 2291370 w 5181937"/>
                  <a:gd name="connsiteY39" fmla="*/ 2610218 h 4501692"/>
                  <a:gd name="connsiteX40" fmla="*/ 2580629 w 5181937"/>
                  <a:gd name="connsiteY40" fmla="*/ 2618702 h 4501692"/>
                  <a:gd name="connsiteX41" fmla="*/ 2554722 w 5181937"/>
                  <a:gd name="connsiteY41" fmla="*/ 2415135 h 4501692"/>
                  <a:gd name="connsiteX42" fmla="*/ 2493646 w 5181937"/>
                  <a:gd name="connsiteY42" fmla="*/ 2078059 h 4501692"/>
                  <a:gd name="connsiteX43" fmla="*/ 1273215 w 5181937"/>
                  <a:gd name="connsiteY43" fmla="*/ 489248 h 4501692"/>
                  <a:gd name="connsiteX44" fmla="*/ 821594 w 5181937"/>
                  <a:gd name="connsiteY44" fmla="*/ 191414 h 4501692"/>
                  <a:gd name="connsiteX45" fmla="*/ 1083792 w 5181937"/>
                  <a:gd name="connsiteY45" fmla="*/ 894906 h 4501692"/>
                  <a:gd name="connsiteX46" fmla="*/ 1139154 w 5181937"/>
                  <a:gd name="connsiteY46" fmla="*/ 1083879 h 4501692"/>
                  <a:gd name="connsiteX47" fmla="*/ 1255682 w 5181937"/>
                  <a:gd name="connsiteY47" fmla="*/ 1139144 h 4501692"/>
                  <a:gd name="connsiteX48" fmla="*/ 1438683 w 5181937"/>
                  <a:gd name="connsiteY48" fmla="*/ 1221013 h 4501692"/>
                  <a:gd name="connsiteX49" fmla="*/ 1482445 w 5181937"/>
                  <a:gd name="connsiteY49" fmla="*/ 1239422 h 4501692"/>
                  <a:gd name="connsiteX50" fmla="*/ 1480985 w 5181937"/>
                  <a:gd name="connsiteY50" fmla="*/ 1233431 h 4501692"/>
                  <a:gd name="connsiteX51" fmla="*/ 1273215 w 5181937"/>
                  <a:gd name="connsiteY51" fmla="*/ 489248 h 4501692"/>
                  <a:gd name="connsiteX52" fmla="*/ 3376185 w 5181937"/>
                  <a:gd name="connsiteY52" fmla="*/ 2959416 h 4501692"/>
                  <a:gd name="connsiteX53" fmla="*/ 3254082 w 5181937"/>
                  <a:gd name="connsiteY53" fmla="*/ 2987954 h 4501692"/>
                  <a:gd name="connsiteX54" fmla="*/ 3132348 w 5181937"/>
                  <a:gd name="connsiteY54" fmla="*/ 3010854 h 4501692"/>
                  <a:gd name="connsiteX55" fmla="*/ 3132413 w 5181937"/>
                  <a:gd name="connsiteY55" fmla="*/ 3011379 h 4501692"/>
                  <a:gd name="connsiteX56" fmla="*/ 3152328 w 5181937"/>
                  <a:gd name="connsiteY56" fmla="*/ 3285797 h 4501692"/>
                  <a:gd name="connsiteX57" fmla="*/ 3156568 w 5181937"/>
                  <a:gd name="connsiteY57" fmla="*/ 3522191 h 4501692"/>
                  <a:gd name="connsiteX58" fmla="*/ 3190112 w 5181937"/>
                  <a:gd name="connsiteY58" fmla="*/ 3512155 h 4501692"/>
                  <a:gd name="connsiteX59" fmla="*/ 3406458 w 5181937"/>
                  <a:gd name="connsiteY59" fmla="*/ 3432605 h 4501692"/>
                  <a:gd name="connsiteX60" fmla="*/ 3406458 w 5181937"/>
                  <a:gd name="connsiteY60" fmla="*/ 3423894 h 4501692"/>
                  <a:gd name="connsiteX61" fmla="*/ 3393536 w 5181937"/>
                  <a:gd name="connsiteY61" fmla="*/ 3164282 h 4501692"/>
                  <a:gd name="connsiteX62" fmla="*/ 3376185 w 5181937"/>
                  <a:gd name="connsiteY62" fmla="*/ 2959416 h 4501692"/>
                  <a:gd name="connsiteX63" fmla="*/ 2221048 w 5181937"/>
                  <a:gd name="connsiteY63" fmla="*/ 1033428 h 4501692"/>
                  <a:gd name="connsiteX64" fmla="*/ 1862474 w 5181937"/>
                  <a:gd name="connsiteY64" fmla="*/ 834922 h 4501692"/>
                  <a:gd name="connsiteX65" fmla="*/ 2003314 w 5181937"/>
                  <a:gd name="connsiteY65" fmla="*/ 1285656 h 4501692"/>
                  <a:gd name="connsiteX66" fmla="*/ 2049137 w 5181937"/>
                  <a:gd name="connsiteY66" fmla="*/ 1456448 h 4501692"/>
                  <a:gd name="connsiteX67" fmla="*/ 2293275 w 5181937"/>
                  <a:gd name="connsiteY67" fmla="*/ 1536929 h 4501692"/>
                  <a:gd name="connsiteX68" fmla="*/ 2369506 w 5181937"/>
                  <a:gd name="connsiteY68" fmla="*/ 1558200 h 4501692"/>
                  <a:gd name="connsiteX69" fmla="*/ 2323257 w 5181937"/>
                  <a:gd name="connsiteY69" fmla="*/ 1383213 h 4501692"/>
                  <a:gd name="connsiteX70" fmla="*/ 2221048 w 5181937"/>
                  <a:gd name="connsiteY70" fmla="*/ 1033428 h 4501692"/>
                  <a:gd name="connsiteX71" fmla="*/ 3242716 w 5181937"/>
                  <a:gd name="connsiteY71" fmla="*/ 2142648 h 4501692"/>
                  <a:gd name="connsiteX72" fmla="*/ 3015362 w 5181937"/>
                  <a:gd name="connsiteY72" fmla="*/ 2133429 h 4501692"/>
                  <a:gd name="connsiteX73" fmla="*/ 2976560 w 5181937"/>
                  <a:gd name="connsiteY73" fmla="*/ 2130162 h 4501692"/>
                  <a:gd name="connsiteX74" fmla="*/ 2981624 w 5181937"/>
                  <a:gd name="connsiteY74" fmla="*/ 2149210 h 4501692"/>
                  <a:gd name="connsiteX75" fmla="*/ 3047120 w 5181937"/>
                  <a:gd name="connsiteY75" fmla="*/ 2444159 h 4501692"/>
                  <a:gd name="connsiteX76" fmla="*/ 3073803 w 5181937"/>
                  <a:gd name="connsiteY76" fmla="*/ 2596596 h 4501692"/>
                  <a:gd name="connsiteX77" fmla="*/ 3174282 w 5181937"/>
                  <a:gd name="connsiteY77" fmla="*/ 2588321 h 4501692"/>
                  <a:gd name="connsiteX78" fmla="*/ 3325703 w 5181937"/>
                  <a:gd name="connsiteY78" fmla="*/ 2567897 h 4501692"/>
                  <a:gd name="connsiteX79" fmla="*/ 3299230 w 5181937"/>
                  <a:gd name="connsiteY79" fmla="*/ 2408711 h 4501692"/>
                  <a:gd name="connsiteX80" fmla="*/ 3245875 w 5181937"/>
                  <a:gd name="connsiteY80" fmla="*/ 2155058 h 4501692"/>
                  <a:gd name="connsiteX81" fmla="*/ 3242716 w 5181937"/>
                  <a:gd name="connsiteY81" fmla="*/ 2142648 h 4501692"/>
                  <a:gd name="connsiteX82" fmla="*/ 3917513 w 5181937"/>
                  <a:gd name="connsiteY82" fmla="*/ 2809065 h 4501692"/>
                  <a:gd name="connsiteX83" fmla="*/ 3792346 w 5181937"/>
                  <a:gd name="connsiteY83" fmla="*/ 2849874 h 4501692"/>
                  <a:gd name="connsiteX84" fmla="*/ 3687244 w 5181937"/>
                  <a:gd name="connsiteY84" fmla="*/ 2879256 h 4501692"/>
                  <a:gd name="connsiteX85" fmla="*/ 3697825 w 5181937"/>
                  <a:gd name="connsiteY85" fmla="*/ 2976711 h 4501692"/>
                  <a:gd name="connsiteX86" fmla="*/ 3713095 w 5181937"/>
                  <a:gd name="connsiteY86" fmla="*/ 3201894 h 4501692"/>
                  <a:gd name="connsiteX87" fmla="*/ 3716786 w 5181937"/>
                  <a:gd name="connsiteY87" fmla="*/ 3299687 h 4501692"/>
                  <a:gd name="connsiteX88" fmla="*/ 3924658 w 5181937"/>
                  <a:gd name="connsiteY88" fmla="*/ 3195890 h 4501692"/>
                  <a:gd name="connsiteX89" fmla="*/ 3947225 w 5181937"/>
                  <a:gd name="connsiteY89" fmla="*/ 3183225 h 4501692"/>
                  <a:gd name="connsiteX90" fmla="*/ 3943173 w 5181937"/>
                  <a:gd name="connsiteY90" fmla="*/ 3096858 h 4501692"/>
                  <a:gd name="connsiteX91" fmla="*/ 3925289 w 5181937"/>
                  <a:gd name="connsiteY91" fmla="*/ 2872878 h 4501692"/>
                  <a:gd name="connsiteX92" fmla="*/ 3917513 w 5181937"/>
                  <a:gd name="connsiteY92" fmla="*/ 2809065 h 4501692"/>
                  <a:gd name="connsiteX93" fmla="*/ 3005733 w 5181937"/>
                  <a:gd name="connsiteY93" fmla="*/ 1348600 h 4501692"/>
                  <a:gd name="connsiteX94" fmla="*/ 2700100 w 5181937"/>
                  <a:gd name="connsiteY94" fmla="*/ 1237291 h 4501692"/>
                  <a:gd name="connsiteX95" fmla="*/ 2804646 w 5181937"/>
                  <a:gd name="connsiteY95" fmla="*/ 1531270 h 4501692"/>
                  <a:gd name="connsiteX96" fmla="*/ 2850291 w 5181937"/>
                  <a:gd name="connsiteY96" fmla="*/ 1680294 h 4501692"/>
                  <a:gd name="connsiteX97" fmla="*/ 2902750 w 5181937"/>
                  <a:gd name="connsiteY97" fmla="*/ 1692338 h 4501692"/>
                  <a:gd name="connsiteX98" fmla="*/ 3131690 w 5181937"/>
                  <a:gd name="connsiteY98" fmla="*/ 1733871 h 4501692"/>
                  <a:gd name="connsiteX99" fmla="*/ 3100148 w 5181937"/>
                  <a:gd name="connsiteY99" fmla="*/ 1627869 h 4501692"/>
                  <a:gd name="connsiteX100" fmla="*/ 3005733 w 5181937"/>
                  <a:gd name="connsiteY100" fmla="*/ 1348600 h 4501692"/>
                  <a:gd name="connsiteX101" fmla="*/ 4616683 w 5181937"/>
                  <a:gd name="connsiteY101" fmla="*/ 3165671 h 4501692"/>
                  <a:gd name="connsiteX102" fmla="*/ 0 w 5181937"/>
                  <a:gd name="connsiteY102" fmla="*/ 4382598 h 4501692"/>
                  <a:gd name="connsiteX103" fmla="*/ 271251 w 5181937"/>
                  <a:gd name="connsiteY103" fmla="*/ 1510895 h 4501692"/>
                  <a:gd name="connsiteX104" fmla="*/ 359077 w 5181937"/>
                  <a:gd name="connsiteY104" fmla="*/ 4122672 h 4501692"/>
                  <a:gd name="connsiteX105" fmla="*/ 4616683 w 5181937"/>
                  <a:gd name="connsiteY105" fmla="*/ 3165671 h 4501692"/>
                  <a:gd name="connsiteX106" fmla="*/ 3789824 w 5181937"/>
                  <a:gd name="connsiteY106" fmla="*/ 2133057 h 4501692"/>
                  <a:gd name="connsiteX107" fmla="*/ 3553198 w 5181937"/>
                  <a:gd name="connsiteY107" fmla="*/ 2143330 h 4501692"/>
                  <a:gd name="connsiteX108" fmla="*/ 3560238 w 5181937"/>
                  <a:gd name="connsiteY108" fmla="*/ 2170237 h 4501692"/>
                  <a:gd name="connsiteX109" fmla="*/ 3590301 w 5181937"/>
                  <a:gd name="connsiteY109" fmla="*/ 2295382 h 4501692"/>
                  <a:gd name="connsiteX110" fmla="*/ 3635661 w 5181937"/>
                  <a:gd name="connsiteY110" fmla="*/ 2516262 h 4501692"/>
                  <a:gd name="connsiteX111" fmla="*/ 3683848 w 5181937"/>
                  <a:gd name="connsiteY111" fmla="*/ 2507380 h 4501692"/>
                  <a:gd name="connsiteX112" fmla="*/ 3866243 w 5181937"/>
                  <a:gd name="connsiteY112" fmla="*/ 2465475 h 4501692"/>
                  <a:gd name="connsiteX113" fmla="*/ 3865403 w 5181937"/>
                  <a:gd name="connsiteY113" fmla="*/ 2460511 h 4501692"/>
                  <a:gd name="connsiteX114" fmla="*/ 3820697 w 5181937"/>
                  <a:gd name="connsiteY114" fmla="*/ 2253536 h 4501692"/>
                  <a:gd name="connsiteX115" fmla="*/ 3789824 w 5181937"/>
                  <a:gd name="connsiteY115" fmla="*/ 2133057 h 4501692"/>
                  <a:gd name="connsiteX116" fmla="*/ 4366849 w 5181937"/>
                  <a:gd name="connsiteY116" fmla="*/ 2645441 h 4501692"/>
                  <a:gd name="connsiteX117" fmla="*/ 4317378 w 5181937"/>
                  <a:gd name="connsiteY117" fmla="*/ 2666336 h 4501692"/>
                  <a:gd name="connsiteX118" fmla="*/ 4184266 w 5181937"/>
                  <a:gd name="connsiteY118" fmla="*/ 2716051 h 4501692"/>
                  <a:gd name="connsiteX119" fmla="*/ 4208317 w 5181937"/>
                  <a:gd name="connsiteY119" fmla="*/ 2919498 h 4501692"/>
                  <a:gd name="connsiteX120" fmla="*/ 4217662 w 5181937"/>
                  <a:gd name="connsiteY120" fmla="*/ 3026469 h 4501692"/>
                  <a:gd name="connsiteX121" fmla="*/ 4322503 w 5181937"/>
                  <a:gd name="connsiteY121" fmla="*/ 2961503 h 4501692"/>
                  <a:gd name="connsiteX122" fmla="*/ 4395435 w 5181937"/>
                  <a:gd name="connsiteY122" fmla="*/ 2912408 h 4501692"/>
                  <a:gd name="connsiteX123" fmla="*/ 4390848 w 5181937"/>
                  <a:gd name="connsiteY123" fmla="*/ 2865807 h 4501692"/>
                  <a:gd name="connsiteX124" fmla="*/ 4372719 w 5181937"/>
                  <a:gd name="connsiteY124" fmla="*/ 2692440 h 4501692"/>
                  <a:gd name="connsiteX125" fmla="*/ 4366849 w 5181937"/>
                  <a:gd name="connsiteY125" fmla="*/ 2645441 h 4501692"/>
                  <a:gd name="connsiteX126" fmla="*/ 3629430 w 5181937"/>
                  <a:gd name="connsiteY126" fmla="*/ 1540031 h 4501692"/>
                  <a:gd name="connsiteX127" fmla="*/ 3350018 w 5181937"/>
                  <a:gd name="connsiteY127" fmla="*/ 1468257 h 4501692"/>
                  <a:gd name="connsiteX128" fmla="*/ 3443258 w 5181937"/>
                  <a:gd name="connsiteY128" fmla="*/ 1754456 h 4501692"/>
                  <a:gd name="connsiteX129" fmla="*/ 3450560 w 5181937"/>
                  <a:gd name="connsiteY129" fmla="*/ 1778879 h 4501692"/>
                  <a:gd name="connsiteX130" fmla="*/ 3689052 w 5181937"/>
                  <a:gd name="connsiteY130" fmla="*/ 1800205 h 4501692"/>
                  <a:gd name="connsiteX131" fmla="*/ 3697659 w 5181937"/>
                  <a:gd name="connsiteY131" fmla="*/ 1800600 h 4501692"/>
                  <a:gd name="connsiteX132" fmla="*/ 3695009 w 5181937"/>
                  <a:gd name="connsiteY132" fmla="*/ 1791535 h 4501692"/>
                  <a:gd name="connsiteX133" fmla="*/ 3629430 w 5181937"/>
                  <a:gd name="connsiteY133" fmla="*/ 1540031 h 4501692"/>
                  <a:gd name="connsiteX134" fmla="*/ 4262224 w 5181937"/>
                  <a:gd name="connsiteY134" fmla="*/ 2087232 h 4501692"/>
                  <a:gd name="connsiteX135" fmla="*/ 4078322 w 5181937"/>
                  <a:gd name="connsiteY135" fmla="*/ 2109800 h 4501692"/>
                  <a:gd name="connsiteX136" fmla="*/ 4077801 w 5181937"/>
                  <a:gd name="connsiteY136" fmla="*/ 2109843 h 4501692"/>
                  <a:gd name="connsiteX137" fmla="*/ 4113844 w 5181937"/>
                  <a:gd name="connsiteY137" fmla="*/ 2280607 h 4501692"/>
                  <a:gd name="connsiteX138" fmla="*/ 4134377 w 5181937"/>
                  <a:gd name="connsiteY138" fmla="*/ 2395007 h 4501692"/>
                  <a:gd name="connsiteX139" fmla="*/ 4318883 w 5181937"/>
                  <a:gd name="connsiteY139" fmla="*/ 2338882 h 4501692"/>
                  <a:gd name="connsiteX140" fmla="*/ 4301895 w 5181937"/>
                  <a:gd name="connsiteY140" fmla="*/ 2254387 h 4501692"/>
                  <a:gd name="connsiteX141" fmla="*/ 4283460 w 5181937"/>
                  <a:gd name="connsiteY141" fmla="*/ 2173977 h 4501692"/>
                  <a:gd name="connsiteX142" fmla="*/ 4262224 w 5181937"/>
                  <a:gd name="connsiteY142" fmla="*/ 2087232 h 4501692"/>
                  <a:gd name="connsiteX143" fmla="*/ 4731645 w 5181937"/>
                  <a:gd name="connsiteY143" fmla="*/ 2483313 h 4501692"/>
                  <a:gd name="connsiteX144" fmla="*/ 4592840 w 5181937"/>
                  <a:gd name="connsiteY144" fmla="*/ 2548991 h 4501692"/>
                  <a:gd name="connsiteX145" fmla="*/ 4603305 w 5181937"/>
                  <a:gd name="connsiteY145" fmla="*/ 2639603 h 4501692"/>
                  <a:gd name="connsiteX146" fmla="*/ 4614302 w 5181937"/>
                  <a:gd name="connsiteY146" fmla="*/ 2759448 h 4501692"/>
                  <a:gd name="connsiteX147" fmla="*/ 4647551 w 5181937"/>
                  <a:gd name="connsiteY147" fmla="*/ 2735510 h 4501692"/>
                  <a:gd name="connsiteX148" fmla="*/ 4752014 w 5181937"/>
                  <a:gd name="connsiteY148" fmla="*/ 2656394 h 4501692"/>
                  <a:gd name="connsiteX149" fmla="*/ 4743605 w 5181937"/>
                  <a:gd name="connsiteY149" fmla="*/ 2587151 h 4501692"/>
                  <a:gd name="connsiteX150" fmla="*/ 4736020 w 5181937"/>
                  <a:gd name="connsiteY150" fmla="*/ 2521316 h 4501692"/>
                  <a:gd name="connsiteX151" fmla="*/ 4731645 w 5181937"/>
                  <a:gd name="connsiteY151" fmla="*/ 2483313 h 4501692"/>
                  <a:gd name="connsiteX152" fmla="*/ 4138665 w 5181937"/>
                  <a:gd name="connsiteY152" fmla="*/ 1629554 h 4501692"/>
                  <a:gd name="connsiteX153" fmla="*/ 3936341 w 5181937"/>
                  <a:gd name="connsiteY153" fmla="*/ 1599292 h 4501692"/>
                  <a:gd name="connsiteX154" fmla="*/ 3983993 w 5181937"/>
                  <a:gd name="connsiteY154" fmla="*/ 1747494 h 4501692"/>
                  <a:gd name="connsiteX155" fmla="*/ 4001825 w 5181937"/>
                  <a:gd name="connsiteY155" fmla="*/ 1811043 h 4501692"/>
                  <a:gd name="connsiteX156" fmla="*/ 4125335 w 5181937"/>
                  <a:gd name="connsiteY156" fmla="*/ 1811614 h 4501692"/>
                  <a:gd name="connsiteX157" fmla="*/ 4188542 w 5181937"/>
                  <a:gd name="connsiteY157" fmla="*/ 1809453 h 4501692"/>
                  <a:gd name="connsiteX158" fmla="*/ 4175984 w 5181937"/>
                  <a:gd name="connsiteY158" fmla="*/ 1763569 h 4501692"/>
                  <a:gd name="connsiteX159" fmla="*/ 4138665 w 5181937"/>
                  <a:gd name="connsiteY159" fmla="*/ 1629554 h 4501692"/>
                  <a:gd name="connsiteX160" fmla="*/ 4649011 w 5181937"/>
                  <a:gd name="connsiteY160" fmla="*/ 2022756 h 4501692"/>
                  <a:gd name="connsiteX161" fmla="*/ 4496510 w 5181937"/>
                  <a:gd name="connsiteY161" fmla="*/ 2050021 h 4501692"/>
                  <a:gd name="connsiteX162" fmla="*/ 4506114 w 5181937"/>
                  <a:gd name="connsiteY162" fmla="*/ 2089151 h 4501692"/>
                  <a:gd name="connsiteX163" fmla="*/ 4543408 w 5181937"/>
                  <a:gd name="connsiteY163" fmla="*/ 2253733 h 4501692"/>
                  <a:gd name="connsiteX164" fmla="*/ 4545429 w 5181937"/>
                  <a:gd name="connsiteY164" fmla="*/ 2264214 h 4501692"/>
                  <a:gd name="connsiteX165" fmla="*/ 4692120 w 5181937"/>
                  <a:gd name="connsiteY165" fmla="*/ 2213438 h 4501692"/>
                  <a:gd name="connsiteX166" fmla="*/ 4688839 w 5181937"/>
                  <a:gd name="connsiteY166" fmla="*/ 2195372 h 4501692"/>
                  <a:gd name="connsiteX167" fmla="*/ 4657810 w 5181937"/>
                  <a:gd name="connsiteY167" fmla="*/ 2057924 h 4501692"/>
                  <a:gd name="connsiteX168" fmla="*/ 4649011 w 5181937"/>
                  <a:gd name="connsiteY168" fmla="*/ 2022756 h 4501692"/>
                  <a:gd name="connsiteX169" fmla="*/ 4532240 w 5181937"/>
                  <a:gd name="connsiteY169" fmla="*/ 1652817 h 4501692"/>
                  <a:gd name="connsiteX170" fmla="*/ 4462716 w 5181937"/>
                  <a:gd name="connsiteY170" fmla="*/ 1652817 h 4501692"/>
                  <a:gd name="connsiteX171" fmla="*/ 4457669 w 5181937"/>
                  <a:gd name="connsiteY171" fmla="*/ 1658067 h 4501692"/>
                  <a:gd name="connsiteX172" fmla="*/ 4414663 w 5181937"/>
                  <a:gd name="connsiteY172" fmla="*/ 1657191 h 4501692"/>
                  <a:gd name="connsiteX173" fmla="*/ 4424116 w 5181937"/>
                  <a:gd name="connsiteY173" fmla="*/ 1767578 h 4501692"/>
                  <a:gd name="connsiteX174" fmla="*/ 4431849 w 5181937"/>
                  <a:gd name="connsiteY174" fmla="*/ 1797025 h 4501692"/>
                  <a:gd name="connsiteX175" fmla="*/ 4489167 w 5181937"/>
                  <a:gd name="connsiteY175" fmla="*/ 1793024 h 4501692"/>
                  <a:gd name="connsiteX176" fmla="*/ 4586816 w 5181937"/>
                  <a:gd name="connsiteY176" fmla="*/ 1791761 h 4501692"/>
                  <a:gd name="connsiteX177" fmla="*/ 4532240 w 5181937"/>
                  <a:gd name="connsiteY177" fmla="*/ 1652817 h 4501692"/>
                  <a:gd name="connsiteX178" fmla="*/ 4525992 w 5181937"/>
                  <a:gd name="connsiteY178" fmla="*/ 1603610 h 4501692"/>
                  <a:gd name="connsiteX179" fmla="*/ 4552459 w 5181937"/>
                  <a:gd name="connsiteY179" fmla="*/ 1634167 h 4501692"/>
                  <a:gd name="connsiteX180" fmla="*/ 4725233 w 5181937"/>
                  <a:gd name="connsiteY180" fmla="*/ 1833637 h 4501692"/>
                  <a:gd name="connsiteX181" fmla="*/ 4650878 w 5181937"/>
                  <a:gd name="connsiteY181" fmla="*/ 1843085 h 4501692"/>
                  <a:gd name="connsiteX182" fmla="*/ 491874 w 5181937"/>
                  <a:gd name="connsiteY182" fmla="*/ 806857 h 4501692"/>
                  <a:gd name="connsiteX183" fmla="*/ 668231 w 5181937"/>
                  <a:gd name="connsiteY183" fmla="*/ 1416253 h 4501692"/>
                  <a:gd name="connsiteX184" fmla="*/ 4387303 w 5181937"/>
                  <a:gd name="connsiteY184" fmla="*/ 2006925 h 4501692"/>
                  <a:gd name="connsiteX185" fmla="*/ 4805865 w 5181937"/>
                  <a:gd name="connsiteY185" fmla="*/ 1932094 h 4501692"/>
                  <a:gd name="connsiteX186" fmla="*/ 5007097 w 5181937"/>
                  <a:gd name="connsiteY186" fmla="*/ 2177811 h 4501692"/>
                  <a:gd name="connsiteX187" fmla="*/ 4862539 w 5181937"/>
                  <a:gd name="connsiteY187" fmla="*/ 2226458 h 4501692"/>
                  <a:gd name="connsiteX188" fmla="*/ 870853 w 5181937"/>
                  <a:gd name="connsiteY188" fmla="*/ 2427578 h 4501692"/>
                  <a:gd name="connsiteX189" fmla="*/ 892672 w 5181937"/>
                  <a:gd name="connsiteY189" fmla="*/ 2906137 h 4501692"/>
                  <a:gd name="connsiteX190" fmla="*/ 4902359 w 5181937"/>
                  <a:gd name="connsiteY190" fmla="*/ 2363427 h 4501692"/>
                  <a:gd name="connsiteX191" fmla="*/ 5081765 w 5181937"/>
                  <a:gd name="connsiteY191" fmla="*/ 2268985 h 4501692"/>
                  <a:gd name="connsiteX192" fmla="*/ 5181937 w 5181937"/>
                  <a:gd name="connsiteY192" fmla="*/ 2391302 h 4501692"/>
                  <a:gd name="connsiteX193" fmla="*/ 5177390 w 5181937"/>
                  <a:gd name="connsiteY193" fmla="*/ 2425025 h 4501692"/>
                  <a:gd name="connsiteX194" fmla="*/ 564601 w 5181937"/>
                  <a:gd name="connsiteY194" fmla="*/ 3981419 h 4501692"/>
                  <a:gd name="connsiteX195" fmla="*/ 214449 w 5181937"/>
                  <a:gd name="connsiteY195" fmla="*/ 476451 h 4501692"/>
                  <a:gd name="connsiteX196" fmla="*/ 214799 w 5181937"/>
                  <a:gd name="connsiteY196" fmla="*/ 467029 h 4501692"/>
                  <a:gd name="connsiteX197" fmla="*/ 785071 w 5181937"/>
                  <a:gd name="connsiteY197" fmla="*/ 0 h 4501692"/>
                  <a:gd name="connsiteX198" fmla="*/ 1255448 w 5181937"/>
                  <a:gd name="connsiteY198" fmla="*/ 321538 h 4501692"/>
                  <a:gd name="connsiteX199" fmla="*/ 4515602 w 5181937"/>
                  <a:gd name="connsiteY199" fmla="*/ 1598244 h 4501692"/>
                  <a:gd name="connsiteX200" fmla="*/ 4514429 w 5181937"/>
                  <a:gd name="connsiteY200" fmla="*/ 1590260 h 4501692"/>
                  <a:gd name="connsiteX201" fmla="*/ 4525992 w 5181937"/>
                  <a:gd name="connsiteY201" fmla="*/ 1603610 h 4501692"/>
                  <a:gd name="connsiteX0" fmla="*/ 1730529 w 5181937"/>
                  <a:gd name="connsiteY0" fmla="*/ 3111043 h 4501692"/>
                  <a:gd name="connsiteX1" fmla="*/ 1614319 w 5181937"/>
                  <a:gd name="connsiteY1" fmla="*/ 3105454 h 4501692"/>
                  <a:gd name="connsiteX2" fmla="*/ 1419559 w 5181937"/>
                  <a:gd name="connsiteY2" fmla="*/ 3086079 h 4501692"/>
                  <a:gd name="connsiteX3" fmla="*/ 1406592 w 5181937"/>
                  <a:gd name="connsiteY3" fmla="*/ 3263418 h 4501692"/>
                  <a:gd name="connsiteX4" fmla="*/ 1289920 w 5181937"/>
                  <a:gd name="connsiteY4" fmla="*/ 3726321 h 4501692"/>
                  <a:gd name="connsiteX5" fmla="*/ 1437830 w 5181937"/>
                  <a:gd name="connsiteY5" fmla="*/ 3744374 h 4501692"/>
                  <a:gd name="connsiteX6" fmla="*/ 1593550 w 5181937"/>
                  <a:gd name="connsiteY6" fmla="*/ 3750563 h 4501692"/>
                  <a:gd name="connsiteX7" fmla="*/ 1666809 w 5181937"/>
                  <a:gd name="connsiteY7" fmla="*/ 3750808 h 4501692"/>
                  <a:gd name="connsiteX8" fmla="*/ 1698204 w 5181937"/>
                  <a:gd name="connsiteY8" fmla="*/ 3536495 h 4501692"/>
                  <a:gd name="connsiteX9" fmla="*/ 1720688 w 5181937"/>
                  <a:gd name="connsiteY9" fmla="*/ 3306168 h 4501692"/>
                  <a:gd name="connsiteX10" fmla="*/ 1730529 w 5181937"/>
                  <a:gd name="connsiteY10" fmla="*/ 3111043 h 4501692"/>
                  <a:gd name="connsiteX11" fmla="*/ 1626272 w 5181937"/>
                  <a:gd name="connsiteY11" fmla="*/ 1880845 h 4501692"/>
                  <a:gd name="connsiteX12" fmla="*/ 1426022 w 5181937"/>
                  <a:gd name="connsiteY12" fmla="*/ 1817558 h 4501692"/>
                  <a:gd name="connsiteX13" fmla="*/ 1302095 w 5181937"/>
                  <a:gd name="connsiteY13" fmla="*/ 1772357 h 4501692"/>
                  <a:gd name="connsiteX14" fmla="*/ 1327635 w 5181937"/>
                  <a:gd name="connsiteY14" fmla="*/ 1906541 h 4501692"/>
                  <a:gd name="connsiteX15" fmla="*/ 1395900 w 5181937"/>
                  <a:gd name="connsiteY15" fmla="*/ 2399836 h 4501692"/>
                  <a:gd name="connsiteX16" fmla="*/ 1403152 w 5181937"/>
                  <a:gd name="connsiteY16" fmla="*/ 2489070 h 4501692"/>
                  <a:gd name="connsiteX17" fmla="*/ 1437479 w 5181937"/>
                  <a:gd name="connsiteY17" fmla="*/ 2496653 h 4501692"/>
                  <a:gd name="connsiteX18" fmla="*/ 1616834 w 5181937"/>
                  <a:gd name="connsiteY18" fmla="*/ 2530906 h 4501692"/>
                  <a:gd name="connsiteX19" fmla="*/ 1717438 w 5181937"/>
                  <a:gd name="connsiteY19" fmla="*/ 2547117 h 4501692"/>
                  <a:gd name="connsiteX20" fmla="*/ 1708363 w 5181937"/>
                  <a:gd name="connsiteY20" fmla="*/ 2431409 h 4501692"/>
                  <a:gd name="connsiteX21" fmla="*/ 1653301 w 5181937"/>
                  <a:gd name="connsiteY21" fmla="*/ 2018716 h 4501692"/>
                  <a:gd name="connsiteX22" fmla="*/ 1626272 w 5181937"/>
                  <a:gd name="connsiteY22" fmla="*/ 1880845 h 4501692"/>
                  <a:gd name="connsiteX23" fmla="*/ 2620304 w 5181937"/>
                  <a:gd name="connsiteY23" fmla="*/ 3086625 h 4501692"/>
                  <a:gd name="connsiteX24" fmla="*/ 2433783 w 5181937"/>
                  <a:gd name="connsiteY24" fmla="*/ 3104592 h 4501692"/>
                  <a:gd name="connsiteX25" fmla="*/ 2336658 w 5181937"/>
                  <a:gd name="connsiteY25" fmla="*/ 3109392 h 4501692"/>
                  <a:gd name="connsiteX26" fmla="*/ 2337736 w 5181937"/>
                  <a:gd name="connsiteY26" fmla="*/ 3128353 h 4501692"/>
                  <a:gd name="connsiteX27" fmla="*/ 2323555 w 5181937"/>
                  <a:gd name="connsiteY27" fmla="*/ 3621177 h 4501692"/>
                  <a:gd name="connsiteX28" fmla="*/ 2310715 w 5181937"/>
                  <a:gd name="connsiteY28" fmla="*/ 3712484 h 4501692"/>
                  <a:gd name="connsiteX29" fmla="*/ 2607388 w 5181937"/>
                  <a:gd name="connsiteY29" fmla="*/ 3665461 h 4501692"/>
                  <a:gd name="connsiteX30" fmla="*/ 2621729 w 5181937"/>
                  <a:gd name="connsiteY30" fmla="*/ 3463257 h 4501692"/>
                  <a:gd name="connsiteX31" fmla="*/ 2621771 w 5181937"/>
                  <a:gd name="connsiteY31" fmla="*/ 3108722 h 4501692"/>
                  <a:gd name="connsiteX32" fmla="*/ 2620304 w 5181937"/>
                  <a:gd name="connsiteY32" fmla="*/ 3086625 h 4501692"/>
                  <a:gd name="connsiteX33" fmla="*/ 2493646 w 5181937"/>
                  <a:gd name="connsiteY33" fmla="*/ 2078059 h 4501692"/>
                  <a:gd name="connsiteX34" fmla="*/ 2485875 w 5181937"/>
                  <a:gd name="connsiteY34" fmla="*/ 2077059 h 4501692"/>
                  <a:gd name="connsiteX35" fmla="*/ 2221204 w 5181937"/>
                  <a:gd name="connsiteY35" fmla="*/ 2030919 h 4501692"/>
                  <a:gd name="connsiteX36" fmla="*/ 2189037 w 5181937"/>
                  <a:gd name="connsiteY36" fmla="*/ 2023817 h 4501692"/>
                  <a:gd name="connsiteX37" fmla="*/ 2216422 w 5181937"/>
                  <a:gd name="connsiteY37" fmla="*/ 2154964 h 4501692"/>
                  <a:gd name="connsiteX38" fmla="*/ 2285489 w 5181937"/>
                  <a:gd name="connsiteY38" fmla="*/ 2563271 h 4501692"/>
                  <a:gd name="connsiteX39" fmla="*/ 2291370 w 5181937"/>
                  <a:gd name="connsiteY39" fmla="*/ 2610218 h 4501692"/>
                  <a:gd name="connsiteX40" fmla="*/ 2580629 w 5181937"/>
                  <a:gd name="connsiteY40" fmla="*/ 2618702 h 4501692"/>
                  <a:gd name="connsiteX41" fmla="*/ 2554722 w 5181937"/>
                  <a:gd name="connsiteY41" fmla="*/ 2415135 h 4501692"/>
                  <a:gd name="connsiteX42" fmla="*/ 2493646 w 5181937"/>
                  <a:gd name="connsiteY42" fmla="*/ 2078059 h 4501692"/>
                  <a:gd name="connsiteX43" fmla="*/ 1273215 w 5181937"/>
                  <a:gd name="connsiteY43" fmla="*/ 489248 h 4501692"/>
                  <a:gd name="connsiteX44" fmla="*/ 821594 w 5181937"/>
                  <a:gd name="connsiteY44" fmla="*/ 191414 h 4501692"/>
                  <a:gd name="connsiteX45" fmla="*/ 1083792 w 5181937"/>
                  <a:gd name="connsiteY45" fmla="*/ 894906 h 4501692"/>
                  <a:gd name="connsiteX46" fmla="*/ 1139154 w 5181937"/>
                  <a:gd name="connsiteY46" fmla="*/ 1083879 h 4501692"/>
                  <a:gd name="connsiteX47" fmla="*/ 1255682 w 5181937"/>
                  <a:gd name="connsiteY47" fmla="*/ 1139144 h 4501692"/>
                  <a:gd name="connsiteX48" fmla="*/ 1438683 w 5181937"/>
                  <a:gd name="connsiteY48" fmla="*/ 1221013 h 4501692"/>
                  <a:gd name="connsiteX49" fmla="*/ 1482445 w 5181937"/>
                  <a:gd name="connsiteY49" fmla="*/ 1239422 h 4501692"/>
                  <a:gd name="connsiteX50" fmla="*/ 1480985 w 5181937"/>
                  <a:gd name="connsiteY50" fmla="*/ 1233431 h 4501692"/>
                  <a:gd name="connsiteX51" fmla="*/ 1273215 w 5181937"/>
                  <a:gd name="connsiteY51" fmla="*/ 489248 h 4501692"/>
                  <a:gd name="connsiteX52" fmla="*/ 3376185 w 5181937"/>
                  <a:gd name="connsiteY52" fmla="*/ 2959416 h 4501692"/>
                  <a:gd name="connsiteX53" fmla="*/ 3254082 w 5181937"/>
                  <a:gd name="connsiteY53" fmla="*/ 2987954 h 4501692"/>
                  <a:gd name="connsiteX54" fmla="*/ 3132348 w 5181937"/>
                  <a:gd name="connsiteY54" fmla="*/ 3010854 h 4501692"/>
                  <a:gd name="connsiteX55" fmla="*/ 3132413 w 5181937"/>
                  <a:gd name="connsiteY55" fmla="*/ 3011379 h 4501692"/>
                  <a:gd name="connsiteX56" fmla="*/ 3152328 w 5181937"/>
                  <a:gd name="connsiteY56" fmla="*/ 3285797 h 4501692"/>
                  <a:gd name="connsiteX57" fmla="*/ 3156568 w 5181937"/>
                  <a:gd name="connsiteY57" fmla="*/ 3522191 h 4501692"/>
                  <a:gd name="connsiteX58" fmla="*/ 3190112 w 5181937"/>
                  <a:gd name="connsiteY58" fmla="*/ 3512155 h 4501692"/>
                  <a:gd name="connsiteX59" fmla="*/ 3406458 w 5181937"/>
                  <a:gd name="connsiteY59" fmla="*/ 3432605 h 4501692"/>
                  <a:gd name="connsiteX60" fmla="*/ 3406458 w 5181937"/>
                  <a:gd name="connsiteY60" fmla="*/ 3423894 h 4501692"/>
                  <a:gd name="connsiteX61" fmla="*/ 3393536 w 5181937"/>
                  <a:gd name="connsiteY61" fmla="*/ 3164282 h 4501692"/>
                  <a:gd name="connsiteX62" fmla="*/ 3376185 w 5181937"/>
                  <a:gd name="connsiteY62" fmla="*/ 2959416 h 4501692"/>
                  <a:gd name="connsiteX63" fmla="*/ 2221048 w 5181937"/>
                  <a:gd name="connsiteY63" fmla="*/ 1033428 h 4501692"/>
                  <a:gd name="connsiteX64" fmla="*/ 1862474 w 5181937"/>
                  <a:gd name="connsiteY64" fmla="*/ 834922 h 4501692"/>
                  <a:gd name="connsiteX65" fmla="*/ 2003314 w 5181937"/>
                  <a:gd name="connsiteY65" fmla="*/ 1285656 h 4501692"/>
                  <a:gd name="connsiteX66" fmla="*/ 2049137 w 5181937"/>
                  <a:gd name="connsiteY66" fmla="*/ 1456448 h 4501692"/>
                  <a:gd name="connsiteX67" fmla="*/ 2293275 w 5181937"/>
                  <a:gd name="connsiteY67" fmla="*/ 1536929 h 4501692"/>
                  <a:gd name="connsiteX68" fmla="*/ 2369506 w 5181937"/>
                  <a:gd name="connsiteY68" fmla="*/ 1558200 h 4501692"/>
                  <a:gd name="connsiteX69" fmla="*/ 2323257 w 5181937"/>
                  <a:gd name="connsiteY69" fmla="*/ 1383213 h 4501692"/>
                  <a:gd name="connsiteX70" fmla="*/ 2221048 w 5181937"/>
                  <a:gd name="connsiteY70" fmla="*/ 1033428 h 4501692"/>
                  <a:gd name="connsiteX71" fmla="*/ 3242716 w 5181937"/>
                  <a:gd name="connsiteY71" fmla="*/ 2142648 h 4501692"/>
                  <a:gd name="connsiteX72" fmla="*/ 3015362 w 5181937"/>
                  <a:gd name="connsiteY72" fmla="*/ 2133429 h 4501692"/>
                  <a:gd name="connsiteX73" fmla="*/ 2976560 w 5181937"/>
                  <a:gd name="connsiteY73" fmla="*/ 2130162 h 4501692"/>
                  <a:gd name="connsiteX74" fmla="*/ 2981624 w 5181937"/>
                  <a:gd name="connsiteY74" fmla="*/ 2149210 h 4501692"/>
                  <a:gd name="connsiteX75" fmla="*/ 3047120 w 5181937"/>
                  <a:gd name="connsiteY75" fmla="*/ 2444159 h 4501692"/>
                  <a:gd name="connsiteX76" fmla="*/ 3073803 w 5181937"/>
                  <a:gd name="connsiteY76" fmla="*/ 2596596 h 4501692"/>
                  <a:gd name="connsiteX77" fmla="*/ 3174282 w 5181937"/>
                  <a:gd name="connsiteY77" fmla="*/ 2588321 h 4501692"/>
                  <a:gd name="connsiteX78" fmla="*/ 3325703 w 5181937"/>
                  <a:gd name="connsiteY78" fmla="*/ 2567897 h 4501692"/>
                  <a:gd name="connsiteX79" fmla="*/ 3299230 w 5181937"/>
                  <a:gd name="connsiteY79" fmla="*/ 2408711 h 4501692"/>
                  <a:gd name="connsiteX80" fmla="*/ 3245875 w 5181937"/>
                  <a:gd name="connsiteY80" fmla="*/ 2155058 h 4501692"/>
                  <a:gd name="connsiteX81" fmla="*/ 3242716 w 5181937"/>
                  <a:gd name="connsiteY81" fmla="*/ 2142648 h 4501692"/>
                  <a:gd name="connsiteX82" fmla="*/ 3917513 w 5181937"/>
                  <a:gd name="connsiteY82" fmla="*/ 2809065 h 4501692"/>
                  <a:gd name="connsiteX83" fmla="*/ 3792346 w 5181937"/>
                  <a:gd name="connsiteY83" fmla="*/ 2849874 h 4501692"/>
                  <a:gd name="connsiteX84" fmla="*/ 3687244 w 5181937"/>
                  <a:gd name="connsiteY84" fmla="*/ 2879256 h 4501692"/>
                  <a:gd name="connsiteX85" fmla="*/ 3697825 w 5181937"/>
                  <a:gd name="connsiteY85" fmla="*/ 2976711 h 4501692"/>
                  <a:gd name="connsiteX86" fmla="*/ 3713095 w 5181937"/>
                  <a:gd name="connsiteY86" fmla="*/ 3201894 h 4501692"/>
                  <a:gd name="connsiteX87" fmla="*/ 3716786 w 5181937"/>
                  <a:gd name="connsiteY87" fmla="*/ 3299687 h 4501692"/>
                  <a:gd name="connsiteX88" fmla="*/ 3924658 w 5181937"/>
                  <a:gd name="connsiteY88" fmla="*/ 3195890 h 4501692"/>
                  <a:gd name="connsiteX89" fmla="*/ 3947225 w 5181937"/>
                  <a:gd name="connsiteY89" fmla="*/ 3183225 h 4501692"/>
                  <a:gd name="connsiteX90" fmla="*/ 3943173 w 5181937"/>
                  <a:gd name="connsiteY90" fmla="*/ 3096858 h 4501692"/>
                  <a:gd name="connsiteX91" fmla="*/ 3925289 w 5181937"/>
                  <a:gd name="connsiteY91" fmla="*/ 2872878 h 4501692"/>
                  <a:gd name="connsiteX92" fmla="*/ 3917513 w 5181937"/>
                  <a:gd name="connsiteY92" fmla="*/ 2809065 h 4501692"/>
                  <a:gd name="connsiteX93" fmla="*/ 3005733 w 5181937"/>
                  <a:gd name="connsiteY93" fmla="*/ 1348600 h 4501692"/>
                  <a:gd name="connsiteX94" fmla="*/ 2700100 w 5181937"/>
                  <a:gd name="connsiteY94" fmla="*/ 1237291 h 4501692"/>
                  <a:gd name="connsiteX95" fmla="*/ 2804646 w 5181937"/>
                  <a:gd name="connsiteY95" fmla="*/ 1531270 h 4501692"/>
                  <a:gd name="connsiteX96" fmla="*/ 2850291 w 5181937"/>
                  <a:gd name="connsiteY96" fmla="*/ 1680294 h 4501692"/>
                  <a:gd name="connsiteX97" fmla="*/ 2902750 w 5181937"/>
                  <a:gd name="connsiteY97" fmla="*/ 1692338 h 4501692"/>
                  <a:gd name="connsiteX98" fmla="*/ 3131690 w 5181937"/>
                  <a:gd name="connsiteY98" fmla="*/ 1733871 h 4501692"/>
                  <a:gd name="connsiteX99" fmla="*/ 3100148 w 5181937"/>
                  <a:gd name="connsiteY99" fmla="*/ 1627869 h 4501692"/>
                  <a:gd name="connsiteX100" fmla="*/ 3005733 w 5181937"/>
                  <a:gd name="connsiteY100" fmla="*/ 1348600 h 4501692"/>
                  <a:gd name="connsiteX101" fmla="*/ 4616683 w 5181937"/>
                  <a:gd name="connsiteY101" fmla="*/ 3165671 h 4501692"/>
                  <a:gd name="connsiteX102" fmla="*/ 0 w 5181937"/>
                  <a:gd name="connsiteY102" fmla="*/ 4382598 h 4501692"/>
                  <a:gd name="connsiteX103" fmla="*/ 271251 w 5181937"/>
                  <a:gd name="connsiteY103" fmla="*/ 1510895 h 4501692"/>
                  <a:gd name="connsiteX104" fmla="*/ 359077 w 5181937"/>
                  <a:gd name="connsiteY104" fmla="*/ 4122672 h 4501692"/>
                  <a:gd name="connsiteX105" fmla="*/ 4616683 w 5181937"/>
                  <a:gd name="connsiteY105" fmla="*/ 3165671 h 4501692"/>
                  <a:gd name="connsiteX106" fmla="*/ 3789824 w 5181937"/>
                  <a:gd name="connsiteY106" fmla="*/ 2133057 h 4501692"/>
                  <a:gd name="connsiteX107" fmla="*/ 3553198 w 5181937"/>
                  <a:gd name="connsiteY107" fmla="*/ 2143330 h 4501692"/>
                  <a:gd name="connsiteX108" fmla="*/ 3560238 w 5181937"/>
                  <a:gd name="connsiteY108" fmla="*/ 2170237 h 4501692"/>
                  <a:gd name="connsiteX109" fmla="*/ 3590301 w 5181937"/>
                  <a:gd name="connsiteY109" fmla="*/ 2295382 h 4501692"/>
                  <a:gd name="connsiteX110" fmla="*/ 3635661 w 5181937"/>
                  <a:gd name="connsiteY110" fmla="*/ 2516262 h 4501692"/>
                  <a:gd name="connsiteX111" fmla="*/ 3683848 w 5181937"/>
                  <a:gd name="connsiteY111" fmla="*/ 2507380 h 4501692"/>
                  <a:gd name="connsiteX112" fmla="*/ 3866243 w 5181937"/>
                  <a:gd name="connsiteY112" fmla="*/ 2465475 h 4501692"/>
                  <a:gd name="connsiteX113" fmla="*/ 3865403 w 5181937"/>
                  <a:gd name="connsiteY113" fmla="*/ 2460511 h 4501692"/>
                  <a:gd name="connsiteX114" fmla="*/ 3820697 w 5181937"/>
                  <a:gd name="connsiteY114" fmla="*/ 2253536 h 4501692"/>
                  <a:gd name="connsiteX115" fmla="*/ 3789824 w 5181937"/>
                  <a:gd name="connsiteY115" fmla="*/ 2133057 h 4501692"/>
                  <a:gd name="connsiteX116" fmla="*/ 4366849 w 5181937"/>
                  <a:gd name="connsiteY116" fmla="*/ 2645441 h 4501692"/>
                  <a:gd name="connsiteX117" fmla="*/ 4317378 w 5181937"/>
                  <a:gd name="connsiteY117" fmla="*/ 2666336 h 4501692"/>
                  <a:gd name="connsiteX118" fmla="*/ 4184266 w 5181937"/>
                  <a:gd name="connsiteY118" fmla="*/ 2716051 h 4501692"/>
                  <a:gd name="connsiteX119" fmla="*/ 4208317 w 5181937"/>
                  <a:gd name="connsiteY119" fmla="*/ 2919498 h 4501692"/>
                  <a:gd name="connsiteX120" fmla="*/ 4217662 w 5181937"/>
                  <a:gd name="connsiteY120" fmla="*/ 3026469 h 4501692"/>
                  <a:gd name="connsiteX121" fmla="*/ 4322503 w 5181937"/>
                  <a:gd name="connsiteY121" fmla="*/ 2961503 h 4501692"/>
                  <a:gd name="connsiteX122" fmla="*/ 4395435 w 5181937"/>
                  <a:gd name="connsiteY122" fmla="*/ 2912408 h 4501692"/>
                  <a:gd name="connsiteX123" fmla="*/ 4390848 w 5181937"/>
                  <a:gd name="connsiteY123" fmla="*/ 2865807 h 4501692"/>
                  <a:gd name="connsiteX124" fmla="*/ 4372719 w 5181937"/>
                  <a:gd name="connsiteY124" fmla="*/ 2692440 h 4501692"/>
                  <a:gd name="connsiteX125" fmla="*/ 4366849 w 5181937"/>
                  <a:gd name="connsiteY125" fmla="*/ 2645441 h 4501692"/>
                  <a:gd name="connsiteX126" fmla="*/ 3629430 w 5181937"/>
                  <a:gd name="connsiteY126" fmla="*/ 1540031 h 4501692"/>
                  <a:gd name="connsiteX127" fmla="*/ 3350018 w 5181937"/>
                  <a:gd name="connsiteY127" fmla="*/ 1468257 h 4501692"/>
                  <a:gd name="connsiteX128" fmla="*/ 3443258 w 5181937"/>
                  <a:gd name="connsiteY128" fmla="*/ 1754456 h 4501692"/>
                  <a:gd name="connsiteX129" fmla="*/ 3450560 w 5181937"/>
                  <a:gd name="connsiteY129" fmla="*/ 1778879 h 4501692"/>
                  <a:gd name="connsiteX130" fmla="*/ 3689052 w 5181937"/>
                  <a:gd name="connsiteY130" fmla="*/ 1800205 h 4501692"/>
                  <a:gd name="connsiteX131" fmla="*/ 3697659 w 5181937"/>
                  <a:gd name="connsiteY131" fmla="*/ 1800600 h 4501692"/>
                  <a:gd name="connsiteX132" fmla="*/ 3695009 w 5181937"/>
                  <a:gd name="connsiteY132" fmla="*/ 1791535 h 4501692"/>
                  <a:gd name="connsiteX133" fmla="*/ 3629430 w 5181937"/>
                  <a:gd name="connsiteY133" fmla="*/ 1540031 h 4501692"/>
                  <a:gd name="connsiteX134" fmla="*/ 4262224 w 5181937"/>
                  <a:gd name="connsiteY134" fmla="*/ 2087232 h 4501692"/>
                  <a:gd name="connsiteX135" fmla="*/ 4078322 w 5181937"/>
                  <a:gd name="connsiteY135" fmla="*/ 2109800 h 4501692"/>
                  <a:gd name="connsiteX136" fmla="*/ 4077801 w 5181937"/>
                  <a:gd name="connsiteY136" fmla="*/ 2109843 h 4501692"/>
                  <a:gd name="connsiteX137" fmla="*/ 4113844 w 5181937"/>
                  <a:gd name="connsiteY137" fmla="*/ 2280607 h 4501692"/>
                  <a:gd name="connsiteX138" fmla="*/ 4134377 w 5181937"/>
                  <a:gd name="connsiteY138" fmla="*/ 2395007 h 4501692"/>
                  <a:gd name="connsiteX139" fmla="*/ 4318883 w 5181937"/>
                  <a:gd name="connsiteY139" fmla="*/ 2338882 h 4501692"/>
                  <a:gd name="connsiteX140" fmla="*/ 4301895 w 5181937"/>
                  <a:gd name="connsiteY140" fmla="*/ 2254387 h 4501692"/>
                  <a:gd name="connsiteX141" fmla="*/ 4283460 w 5181937"/>
                  <a:gd name="connsiteY141" fmla="*/ 2173977 h 4501692"/>
                  <a:gd name="connsiteX142" fmla="*/ 4262224 w 5181937"/>
                  <a:gd name="connsiteY142" fmla="*/ 2087232 h 4501692"/>
                  <a:gd name="connsiteX143" fmla="*/ 4731645 w 5181937"/>
                  <a:gd name="connsiteY143" fmla="*/ 2483313 h 4501692"/>
                  <a:gd name="connsiteX144" fmla="*/ 4592840 w 5181937"/>
                  <a:gd name="connsiteY144" fmla="*/ 2548991 h 4501692"/>
                  <a:gd name="connsiteX145" fmla="*/ 4603305 w 5181937"/>
                  <a:gd name="connsiteY145" fmla="*/ 2639603 h 4501692"/>
                  <a:gd name="connsiteX146" fmla="*/ 4614302 w 5181937"/>
                  <a:gd name="connsiteY146" fmla="*/ 2759448 h 4501692"/>
                  <a:gd name="connsiteX147" fmla="*/ 4647551 w 5181937"/>
                  <a:gd name="connsiteY147" fmla="*/ 2735510 h 4501692"/>
                  <a:gd name="connsiteX148" fmla="*/ 4752014 w 5181937"/>
                  <a:gd name="connsiteY148" fmla="*/ 2656394 h 4501692"/>
                  <a:gd name="connsiteX149" fmla="*/ 4743605 w 5181937"/>
                  <a:gd name="connsiteY149" fmla="*/ 2587151 h 4501692"/>
                  <a:gd name="connsiteX150" fmla="*/ 4736020 w 5181937"/>
                  <a:gd name="connsiteY150" fmla="*/ 2521316 h 4501692"/>
                  <a:gd name="connsiteX151" fmla="*/ 4731645 w 5181937"/>
                  <a:gd name="connsiteY151" fmla="*/ 2483313 h 4501692"/>
                  <a:gd name="connsiteX152" fmla="*/ 4138665 w 5181937"/>
                  <a:gd name="connsiteY152" fmla="*/ 1629554 h 4501692"/>
                  <a:gd name="connsiteX153" fmla="*/ 3936341 w 5181937"/>
                  <a:gd name="connsiteY153" fmla="*/ 1599292 h 4501692"/>
                  <a:gd name="connsiteX154" fmla="*/ 3983993 w 5181937"/>
                  <a:gd name="connsiteY154" fmla="*/ 1747494 h 4501692"/>
                  <a:gd name="connsiteX155" fmla="*/ 4001825 w 5181937"/>
                  <a:gd name="connsiteY155" fmla="*/ 1811043 h 4501692"/>
                  <a:gd name="connsiteX156" fmla="*/ 4125335 w 5181937"/>
                  <a:gd name="connsiteY156" fmla="*/ 1811614 h 4501692"/>
                  <a:gd name="connsiteX157" fmla="*/ 4188542 w 5181937"/>
                  <a:gd name="connsiteY157" fmla="*/ 1809453 h 4501692"/>
                  <a:gd name="connsiteX158" fmla="*/ 4175984 w 5181937"/>
                  <a:gd name="connsiteY158" fmla="*/ 1763569 h 4501692"/>
                  <a:gd name="connsiteX159" fmla="*/ 4138665 w 5181937"/>
                  <a:gd name="connsiteY159" fmla="*/ 1629554 h 4501692"/>
                  <a:gd name="connsiteX160" fmla="*/ 4649011 w 5181937"/>
                  <a:gd name="connsiteY160" fmla="*/ 2022756 h 4501692"/>
                  <a:gd name="connsiteX161" fmla="*/ 4496510 w 5181937"/>
                  <a:gd name="connsiteY161" fmla="*/ 2050021 h 4501692"/>
                  <a:gd name="connsiteX162" fmla="*/ 4506114 w 5181937"/>
                  <a:gd name="connsiteY162" fmla="*/ 2089151 h 4501692"/>
                  <a:gd name="connsiteX163" fmla="*/ 4543408 w 5181937"/>
                  <a:gd name="connsiteY163" fmla="*/ 2253733 h 4501692"/>
                  <a:gd name="connsiteX164" fmla="*/ 4545429 w 5181937"/>
                  <a:gd name="connsiteY164" fmla="*/ 2264214 h 4501692"/>
                  <a:gd name="connsiteX165" fmla="*/ 4692120 w 5181937"/>
                  <a:gd name="connsiteY165" fmla="*/ 2213438 h 4501692"/>
                  <a:gd name="connsiteX166" fmla="*/ 4688839 w 5181937"/>
                  <a:gd name="connsiteY166" fmla="*/ 2195372 h 4501692"/>
                  <a:gd name="connsiteX167" fmla="*/ 4657810 w 5181937"/>
                  <a:gd name="connsiteY167" fmla="*/ 2057924 h 4501692"/>
                  <a:gd name="connsiteX168" fmla="*/ 4649011 w 5181937"/>
                  <a:gd name="connsiteY168" fmla="*/ 2022756 h 4501692"/>
                  <a:gd name="connsiteX169" fmla="*/ 4532240 w 5181937"/>
                  <a:gd name="connsiteY169" fmla="*/ 1652817 h 4501692"/>
                  <a:gd name="connsiteX170" fmla="*/ 4462716 w 5181937"/>
                  <a:gd name="connsiteY170" fmla="*/ 1652817 h 4501692"/>
                  <a:gd name="connsiteX171" fmla="*/ 4457669 w 5181937"/>
                  <a:gd name="connsiteY171" fmla="*/ 1658067 h 4501692"/>
                  <a:gd name="connsiteX172" fmla="*/ 4414663 w 5181937"/>
                  <a:gd name="connsiteY172" fmla="*/ 1657191 h 4501692"/>
                  <a:gd name="connsiteX173" fmla="*/ 4424116 w 5181937"/>
                  <a:gd name="connsiteY173" fmla="*/ 1767578 h 4501692"/>
                  <a:gd name="connsiteX174" fmla="*/ 4431849 w 5181937"/>
                  <a:gd name="connsiteY174" fmla="*/ 1797025 h 4501692"/>
                  <a:gd name="connsiteX175" fmla="*/ 4489167 w 5181937"/>
                  <a:gd name="connsiteY175" fmla="*/ 1793024 h 4501692"/>
                  <a:gd name="connsiteX176" fmla="*/ 4586816 w 5181937"/>
                  <a:gd name="connsiteY176" fmla="*/ 1791761 h 4501692"/>
                  <a:gd name="connsiteX177" fmla="*/ 4532240 w 5181937"/>
                  <a:gd name="connsiteY177" fmla="*/ 1652817 h 4501692"/>
                  <a:gd name="connsiteX178" fmla="*/ 4514429 w 5181937"/>
                  <a:gd name="connsiteY178" fmla="*/ 1590260 h 4501692"/>
                  <a:gd name="connsiteX179" fmla="*/ 4552459 w 5181937"/>
                  <a:gd name="connsiteY179" fmla="*/ 1634167 h 4501692"/>
                  <a:gd name="connsiteX180" fmla="*/ 4725233 w 5181937"/>
                  <a:gd name="connsiteY180" fmla="*/ 1833637 h 4501692"/>
                  <a:gd name="connsiteX181" fmla="*/ 4650878 w 5181937"/>
                  <a:gd name="connsiteY181" fmla="*/ 1843085 h 4501692"/>
                  <a:gd name="connsiteX182" fmla="*/ 491874 w 5181937"/>
                  <a:gd name="connsiteY182" fmla="*/ 806857 h 4501692"/>
                  <a:gd name="connsiteX183" fmla="*/ 668231 w 5181937"/>
                  <a:gd name="connsiteY183" fmla="*/ 1416253 h 4501692"/>
                  <a:gd name="connsiteX184" fmla="*/ 4387303 w 5181937"/>
                  <a:gd name="connsiteY184" fmla="*/ 2006925 h 4501692"/>
                  <a:gd name="connsiteX185" fmla="*/ 4805865 w 5181937"/>
                  <a:gd name="connsiteY185" fmla="*/ 1932094 h 4501692"/>
                  <a:gd name="connsiteX186" fmla="*/ 5007097 w 5181937"/>
                  <a:gd name="connsiteY186" fmla="*/ 2177811 h 4501692"/>
                  <a:gd name="connsiteX187" fmla="*/ 4862539 w 5181937"/>
                  <a:gd name="connsiteY187" fmla="*/ 2226458 h 4501692"/>
                  <a:gd name="connsiteX188" fmla="*/ 870853 w 5181937"/>
                  <a:gd name="connsiteY188" fmla="*/ 2427578 h 4501692"/>
                  <a:gd name="connsiteX189" fmla="*/ 892672 w 5181937"/>
                  <a:gd name="connsiteY189" fmla="*/ 2906137 h 4501692"/>
                  <a:gd name="connsiteX190" fmla="*/ 4902359 w 5181937"/>
                  <a:gd name="connsiteY190" fmla="*/ 2363427 h 4501692"/>
                  <a:gd name="connsiteX191" fmla="*/ 5081765 w 5181937"/>
                  <a:gd name="connsiteY191" fmla="*/ 2268985 h 4501692"/>
                  <a:gd name="connsiteX192" fmla="*/ 5181937 w 5181937"/>
                  <a:gd name="connsiteY192" fmla="*/ 2391302 h 4501692"/>
                  <a:gd name="connsiteX193" fmla="*/ 5177390 w 5181937"/>
                  <a:gd name="connsiteY193" fmla="*/ 2425025 h 4501692"/>
                  <a:gd name="connsiteX194" fmla="*/ 564601 w 5181937"/>
                  <a:gd name="connsiteY194" fmla="*/ 3981419 h 4501692"/>
                  <a:gd name="connsiteX195" fmla="*/ 214449 w 5181937"/>
                  <a:gd name="connsiteY195" fmla="*/ 476451 h 4501692"/>
                  <a:gd name="connsiteX196" fmla="*/ 214799 w 5181937"/>
                  <a:gd name="connsiteY196" fmla="*/ 467029 h 4501692"/>
                  <a:gd name="connsiteX197" fmla="*/ 785071 w 5181937"/>
                  <a:gd name="connsiteY197" fmla="*/ 0 h 4501692"/>
                  <a:gd name="connsiteX198" fmla="*/ 1255448 w 5181937"/>
                  <a:gd name="connsiteY198" fmla="*/ 321538 h 4501692"/>
                  <a:gd name="connsiteX199" fmla="*/ 4515602 w 5181937"/>
                  <a:gd name="connsiteY199" fmla="*/ 1598244 h 4501692"/>
                  <a:gd name="connsiteX200" fmla="*/ 4514429 w 5181937"/>
                  <a:gd name="connsiteY200" fmla="*/ 1590260 h 4501692"/>
                  <a:gd name="connsiteX0" fmla="*/ 1730529 w 5181937"/>
                  <a:gd name="connsiteY0" fmla="*/ 3111043 h 4501692"/>
                  <a:gd name="connsiteX1" fmla="*/ 1614319 w 5181937"/>
                  <a:gd name="connsiteY1" fmla="*/ 3105454 h 4501692"/>
                  <a:gd name="connsiteX2" fmla="*/ 1419559 w 5181937"/>
                  <a:gd name="connsiteY2" fmla="*/ 3086079 h 4501692"/>
                  <a:gd name="connsiteX3" fmla="*/ 1406592 w 5181937"/>
                  <a:gd name="connsiteY3" fmla="*/ 3263418 h 4501692"/>
                  <a:gd name="connsiteX4" fmla="*/ 1289920 w 5181937"/>
                  <a:gd name="connsiteY4" fmla="*/ 3726321 h 4501692"/>
                  <a:gd name="connsiteX5" fmla="*/ 1437830 w 5181937"/>
                  <a:gd name="connsiteY5" fmla="*/ 3744374 h 4501692"/>
                  <a:gd name="connsiteX6" fmla="*/ 1593550 w 5181937"/>
                  <a:gd name="connsiteY6" fmla="*/ 3750563 h 4501692"/>
                  <a:gd name="connsiteX7" fmla="*/ 1666809 w 5181937"/>
                  <a:gd name="connsiteY7" fmla="*/ 3750808 h 4501692"/>
                  <a:gd name="connsiteX8" fmla="*/ 1698204 w 5181937"/>
                  <a:gd name="connsiteY8" fmla="*/ 3536495 h 4501692"/>
                  <a:gd name="connsiteX9" fmla="*/ 1720688 w 5181937"/>
                  <a:gd name="connsiteY9" fmla="*/ 3306168 h 4501692"/>
                  <a:gd name="connsiteX10" fmla="*/ 1730529 w 5181937"/>
                  <a:gd name="connsiteY10" fmla="*/ 3111043 h 4501692"/>
                  <a:gd name="connsiteX11" fmla="*/ 1626272 w 5181937"/>
                  <a:gd name="connsiteY11" fmla="*/ 1880845 h 4501692"/>
                  <a:gd name="connsiteX12" fmla="*/ 1426022 w 5181937"/>
                  <a:gd name="connsiteY12" fmla="*/ 1817558 h 4501692"/>
                  <a:gd name="connsiteX13" fmla="*/ 1302095 w 5181937"/>
                  <a:gd name="connsiteY13" fmla="*/ 1772357 h 4501692"/>
                  <a:gd name="connsiteX14" fmla="*/ 1327635 w 5181937"/>
                  <a:gd name="connsiteY14" fmla="*/ 1906541 h 4501692"/>
                  <a:gd name="connsiteX15" fmla="*/ 1395900 w 5181937"/>
                  <a:gd name="connsiteY15" fmla="*/ 2399836 h 4501692"/>
                  <a:gd name="connsiteX16" fmla="*/ 1403152 w 5181937"/>
                  <a:gd name="connsiteY16" fmla="*/ 2489070 h 4501692"/>
                  <a:gd name="connsiteX17" fmla="*/ 1437479 w 5181937"/>
                  <a:gd name="connsiteY17" fmla="*/ 2496653 h 4501692"/>
                  <a:gd name="connsiteX18" fmla="*/ 1616834 w 5181937"/>
                  <a:gd name="connsiteY18" fmla="*/ 2530906 h 4501692"/>
                  <a:gd name="connsiteX19" fmla="*/ 1717438 w 5181937"/>
                  <a:gd name="connsiteY19" fmla="*/ 2547117 h 4501692"/>
                  <a:gd name="connsiteX20" fmla="*/ 1708363 w 5181937"/>
                  <a:gd name="connsiteY20" fmla="*/ 2431409 h 4501692"/>
                  <a:gd name="connsiteX21" fmla="*/ 1653301 w 5181937"/>
                  <a:gd name="connsiteY21" fmla="*/ 2018716 h 4501692"/>
                  <a:gd name="connsiteX22" fmla="*/ 1626272 w 5181937"/>
                  <a:gd name="connsiteY22" fmla="*/ 1880845 h 4501692"/>
                  <a:gd name="connsiteX23" fmla="*/ 2620304 w 5181937"/>
                  <a:gd name="connsiteY23" fmla="*/ 3086625 h 4501692"/>
                  <a:gd name="connsiteX24" fmla="*/ 2433783 w 5181937"/>
                  <a:gd name="connsiteY24" fmla="*/ 3104592 h 4501692"/>
                  <a:gd name="connsiteX25" fmla="*/ 2336658 w 5181937"/>
                  <a:gd name="connsiteY25" fmla="*/ 3109392 h 4501692"/>
                  <a:gd name="connsiteX26" fmla="*/ 2337736 w 5181937"/>
                  <a:gd name="connsiteY26" fmla="*/ 3128353 h 4501692"/>
                  <a:gd name="connsiteX27" fmla="*/ 2323555 w 5181937"/>
                  <a:gd name="connsiteY27" fmla="*/ 3621177 h 4501692"/>
                  <a:gd name="connsiteX28" fmla="*/ 2310715 w 5181937"/>
                  <a:gd name="connsiteY28" fmla="*/ 3712484 h 4501692"/>
                  <a:gd name="connsiteX29" fmla="*/ 2607388 w 5181937"/>
                  <a:gd name="connsiteY29" fmla="*/ 3665461 h 4501692"/>
                  <a:gd name="connsiteX30" fmla="*/ 2621729 w 5181937"/>
                  <a:gd name="connsiteY30" fmla="*/ 3463257 h 4501692"/>
                  <a:gd name="connsiteX31" fmla="*/ 2621771 w 5181937"/>
                  <a:gd name="connsiteY31" fmla="*/ 3108722 h 4501692"/>
                  <a:gd name="connsiteX32" fmla="*/ 2620304 w 5181937"/>
                  <a:gd name="connsiteY32" fmla="*/ 3086625 h 4501692"/>
                  <a:gd name="connsiteX33" fmla="*/ 2493646 w 5181937"/>
                  <a:gd name="connsiteY33" fmla="*/ 2078059 h 4501692"/>
                  <a:gd name="connsiteX34" fmla="*/ 2485875 w 5181937"/>
                  <a:gd name="connsiteY34" fmla="*/ 2077059 h 4501692"/>
                  <a:gd name="connsiteX35" fmla="*/ 2221204 w 5181937"/>
                  <a:gd name="connsiteY35" fmla="*/ 2030919 h 4501692"/>
                  <a:gd name="connsiteX36" fmla="*/ 2189037 w 5181937"/>
                  <a:gd name="connsiteY36" fmla="*/ 2023817 h 4501692"/>
                  <a:gd name="connsiteX37" fmla="*/ 2216422 w 5181937"/>
                  <a:gd name="connsiteY37" fmla="*/ 2154964 h 4501692"/>
                  <a:gd name="connsiteX38" fmla="*/ 2285489 w 5181937"/>
                  <a:gd name="connsiteY38" fmla="*/ 2563271 h 4501692"/>
                  <a:gd name="connsiteX39" fmla="*/ 2291370 w 5181937"/>
                  <a:gd name="connsiteY39" fmla="*/ 2610218 h 4501692"/>
                  <a:gd name="connsiteX40" fmla="*/ 2580629 w 5181937"/>
                  <a:gd name="connsiteY40" fmla="*/ 2618702 h 4501692"/>
                  <a:gd name="connsiteX41" fmla="*/ 2554722 w 5181937"/>
                  <a:gd name="connsiteY41" fmla="*/ 2415135 h 4501692"/>
                  <a:gd name="connsiteX42" fmla="*/ 2493646 w 5181937"/>
                  <a:gd name="connsiteY42" fmla="*/ 2078059 h 4501692"/>
                  <a:gd name="connsiteX43" fmla="*/ 1273215 w 5181937"/>
                  <a:gd name="connsiteY43" fmla="*/ 489248 h 4501692"/>
                  <a:gd name="connsiteX44" fmla="*/ 821594 w 5181937"/>
                  <a:gd name="connsiteY44" fmla="*/ 191414 h 4501692"/>
                  <a:gd name="connsiteX45" fmla="*/ 1083792 w 5181937"/>
                  <a:gd name="connsiteY45" fmla="*/ 894906 h 4501692"/>
                  <a:gd name="connsiteX46" fmla="*/ 1139154 w 5181937"/>
                  <a:gd name="connsiteY46" fmla="*/ 1083879 h 4501692"/>
                  <a:gd name="connsiteX47" fmla="*/ 1255682 w 5181937"/>
                  <a:gd name="connsiteY47" fmla="*/ 1139144 h 4501692"/>
                  <a:gd name="connsiteX48" fmla="*/ 1438683 w 5181937"/>
                  <a:gd name="connsiteY48" fmla="*/ 1221013 h 4501692"/>
                  <a:gd name="connsiteX49" fmla="*/ 1482445 w 5181937"/>
                  <a:gd name="connsiteY49" fmla="*/ 1239422 h 4501692"/>
                  <a:gd name="connsiteX50" fmla="*/ 1480985 w 5181937"/>
                  <a:gd name="connsiteY50" fmla="*/ 1233431 h 4501692"/>
                  <a:gd name="connsiteX51" fmla="*/ 1273215 w 5181937"/>
                  <a:gd name="connsiteY51" fmla="*/ 489248 h 4501692"/>
                  <a:gd name="connsiteX52" fmla="*/ 3376185 w 5181937"/>
                  <a:gd name="connsiteY52" fmla="*/ 2959416 h 4501692"/>
                  <a:gd name="connsiteX53" fmla="*/ 3254082 w 5181937"/>
                  <a:gd name="connsiteY53" fmla="*/ 2987954 h 4501692"/>
                  <a:gd name="connsiteX54" fmla="*/ 3132348 w 5181937"/>
                  <a:gd name="connsiteY54" fmla="*/ 3010854 h 4501692"/>
                  <a:gd name="connsiteX55" fmla="*/ 3132413 w 5181937"/>
                  <a:gd name="connsiteY55" fmla="*/ 3011379 h 4501692"/>
                  <a:gd name="connsiteX56" fmla="*/ 3152328 w 5181937"/>
                  <a:gd name="connsiteY56" fmla="*/ 3285797 h 4501692"/>
                  <a:gd name="connsiteX57" fmla="*/ 3156568 w 5181937"/>
                  <a:gd name="connsiteY57" fmla="*/ 3522191 h 4501692"/>
                  <a:gd name="connsiteX58" fmla="*/ 3190112 w 5181937"/>
                  <a:gd name="connsiteY58" fmla="*/ 3512155 h 4501692"/>
                  <a:gd name="connsiteX59" fmla="*/ 3406458 w 5181937"/>
                  <a:gd name="connsiteY59" fmla="*/ 3432605 h 4501692"/>
                  <a:gd name="connsiteX60" fmla="*/ 3406458 w 5181937"/>
                  <a:gd name="connsiteY60" fmla="*/ 3423894 h 4501692"/>
                  <a:gd name="connsiteX61" fmla="*/ 3393536 w 5181937"/>
                  <a:gd name="connsiteY61" fmla="*/ 3164282 h 4501692"/>
                  <a:gd name="connsiteX62" fmla="*/ 3376185 w 5181937"/>
                  <a:gd name="connsiteY62" fmla="*/ 2959416 h 4501692"/>
                  <a:gd name="connsiteX63" fmla="*/ 2221048 w 5181937"/>
                  <a:gd name="connsiteY63" fmla="*/ 1033428 h 4501692"/>
                  <a:gd name="connsiteX64" fmla="*/ 1862474 w 5181937"/>
                  <a:gd name="connsiteY64" fmla="*/ 834922 h 4501692"/>
                  <a:gd name="connsiteX65" fmla="*/ 2003314 w 5181937"/>
                  <a:gd name="connsiteY65" fmla="*/ 1285656 h 4501692"/>
                  <a:gd name="connsiteX66" fmla="*/ 2049137 w 5181937"/>
                  <a:gd name="connsiteY66" fmla="*/ 1456448 h 4501692"/>
                  <a:gd name="connsiteX67" fmla="*/ 2293275 w 5181937"/>
                  <a:gd name="connsiteY67" fmla="*/ 1536929 h 4501692"/>
                  <a:gd name="connsiteX68" fmla="*/ 2369506 w 5181937"/>
                  <a:gd name="connsiteY68" fmla="*/ 1558200 h 4501692"/>
                  <a:gd name="connsiteX69" fmla="*/ 2323257 w 5181937"/>
                  <a:gd name="connsiteY69" fmla="*/ 1383213 h 4501692"/>
                  <a:gd name="connsiteX70" fmla="*/ 2221048 w 5181937"/>
                  <a:gd name="connsiteY70" fmla="*/ 1033428 h 4501692"/>
                  <a:gd name="connsiteX71" fmla="*/ 3242716 w 5181937"/>
                  <a:gd name="connsiteY71" fmla="*/ 2142648 h 4501692"/>
                  <a:gd name="connsiteX72" fmla="*/ 3015362 w 5181937"/>
                  <a:gd name="connsiteY72" fmla="*/ 2133429 h 4501692"/>
                  <a:gd name="connsiteX73" fmla="*/ 2976560 w 5181937"/>
                  <a:gd name="connsiteY73" fmla="*/ 2130162 h 4501692"/>
                  <a:gd name="connsiteX74" fmla="*/ 2981624 w 5181937"/>
                  <a:gd name="connsiteY74" fmla="*/ 2149210 h 4501692"/>
                  <a:gd name="connsiteX75" fmla="*/ 3047120 w 5181937"/>
                  <a:gd name="connsiteY75" fmla="*/ 2444159 h 4501692"/>
                  <a:gd name="connsiteX76" fmla="*/ 3073803 w 5181937"/>
                  <a:gd name="connsiteY76" fmla="*/ 2596596 h 4501692"/>
                  <a:gd name="connsiteX77" fmla="*/ 3174282 w 5181937"/>
                  <a:gd name="connsiteY77" fmla="*/ 2588321 h 4501692"/>
                  <a:gd name="connsiteX78" fmla="*/ 3325703 w 5181937"/>
                  <a:gd name="connsiteY78" fmla="*/ 2567897 h 4501692"/>
                  <a:gd name="connsiteX79" fmla="*/ 3299230 w 5181937"/>
                  <a:gd name="connsiteY79" fmla="*/ 2408711 h 4501692"/>
                  <a:gd name="connsiteX80" fmla="*/ 3245875 w 5181937"/>
                  <a:gd name="connsiteY80" fmla="*/ 2155058 h 4501692"/>
                  <a:gd name="connsiteX81" fmla="*/ 3242716 w 5181937"/>
                  <a:gd name="connsiteY81" fmla="*/ 2142648 h 4501692"/>
                  <a:gd name="connsiteX82" fmla="*/ 3917513 w 5181937"/>
                  <a:gd name="connsiteY82" fmla="*/ 2809065 h 4501692"/>
                  <a:gd name="connsiteX83" fmla="*/ 3792346 w 5181937"/>
                  <a:gd name="connsiteY83" fmla="*/ 2849874 h 4501692"/>
                  <a:gd name="connsiteX84" fmla="*/ 3687244 w 5181937"/>
                  <a:gd name="connsiteY84" fmla="*/ 2879256 h 4501692"/>
                  <a:gd name="connsiteX85" fmla="*/ 3697825 w 5181937"/>
                  <a:gd name="connsiteY85" fmla="*/ 2976711 h 4501692"/>
                  <a:gd name="connsiteX86" fmla="*/ 3713095 w 5181937"/>
                  <a:gd name="connsiteY86" fmla="*/ 3201894 h 4501692"/>
                  <a:gd name="connsiteX87" fmla="*/ 3716786 w 5181937"/>
                  <a:gd name="connsiteY87" fmla="*/ 3299687 h 4501692"/>
                  <a:gd name="connsiteX88" fmla="*/ 3924658 w 5181937"/>
                  <a:gd name="connsiteY88" fmla="*/ 3195890 h 4501692"/>
                  <a:gd name="connsiteX89" fmla="*/ 3947225 w 5181937"/>
                  <a:gd name="connsiteY89" fmla="*/ 3183225 h 4501692"/>
                  <a:gd name="connsiteX90" fmla="*/ 3943173 w 5181937"/>
                  <a:gd name="connsiteY90" fmla="*/ 3096858 h 4501692"/>
                  <a:gd name="connsiteX91" fmla="*/ 3925289 w 5181937"/>
                  <a:gd name="connsiteY91" fmla="*/ 2872878 h 4501692"/>
                  <a:gd name="connsiteX92" fmla="*/ 3917513 w 5181937"/>
                  <a:gd name="connsiteY92" fmla="*/ 2809065 h 4501692"/>
                  <a:gd name="connsiteX93" fmla="*/ 3005733 w 5181937"/>
                  <a:gd name="connsiteY93" fmla="*/ 1348600 h 4501692"/>
                  <a:gd name="connsiteX94" fmla="*/ 2700100 w 5181937"/>
                  <a:gd name="connsiteY94" fmla="*/ 1237291 h 4501692"/>
                  <a:gd name="connsiteX95" fmla="*/ 2804646 w 5181937"/>
                  <a:gd name="connsiteY95" fmla="*/ 1531270 h 4501692"/>
                  <a:gd name="connsiteX96" fmla="*/ 2850291 w 5181937"/>
                  <a:gd name="connsiteY96" fmla="*/ 1680294 h 4501692"/>
                  <a:gd name="connsiteX97" fmla="*/ 2902750 w 5181937"/>
                  <a:gd name="connsiteY97" fmla="*/ 1692338 h 4501692"/>
                  <a:gd name="connsiteX98" fmla="*/ 3131690 w 5181937"/>
                  <a:gd name="connsiteY98" fmla="*/ 1733871 h 4501692"/>
                  <a:gd name="connsiteX99" fmla="*/ 3100148 w 5181937"/>
                  <a:gd name="connsiteY99" fmla="*/ 1627869 h 4501692"/>
                  <a:gd name="connsiteX100" fmla="*/ 3005733 w 5181937"/>
                  <a:gd name="connsiteY100" fmla="*/ 1348600 h 4501692"/>
                  <a:gd name="connsiteX101" fmla="*/ 4616683 w 5181937"/>
                  <a:gd name="connsiteY101" fmla="*/ 3165671 h 4501692"/>
                  <a:gd name="connsiteX102" fmla="*/ 0 w 5181937"/>
                  <a:gd name="connsiteY102" fmla="*/ 4382598 h 4501692"/>
                  <a:gd name="connsiteX103" fmla="*/ 271251 w 5181937"/>
                  <a:gd name="connsiteY103" fmla="*/ 1510895 h 4501692"/>
                  <a:gd name="connsiteX104" fmla="*/ 359077 w 5181937"/>
                  <a:gd name="connsiteY104" fmla="*/ 4122672 h 4501692"/>
                  <a:gd name="connsiteX105" fmla="*/ 4616683 w 5181937"/>
                  <a:gd name="connsiteY105" fmla="*/ 3165671 h 4501692"/>
                  <a:gd name="connsiteX106" fmla="*/ 3789824 w 5181937"/>
                  <a:gd name="connsiteY106" fmla="*/ 2133057 h 4501692"/>
                  <a:gd name="connsiteX107" fmla="*/ 3553198 w 5181937"/>
                  <a:gd name="connsiteY107" fmla="*/ 2143330 h 4501692"/>
                  <a:gd name="connsiteX108" fmla="*/ 3560238 w 5181937"/>
                  <a:gd name="connsiteY108" fmla="*/ 2170237 h 4501692"/>
                  <a:gd name="connsiteX109" fmla="*/ 3590301 w 5181937"/>
                  <a:gd name="connsiteY109" fmla="*/ 2295382 h 4501692"/>
                  <a:gd name="connsiteX110" fmla="*/ 3635661 w 5181937"/>
                  <a:gd name="connsiteY110" fmla="*/ 2516262 h 4501692"/>
                  <a:gd name="connsiteX111" fmla="*/ 3683848 w 5181937"/>
                  <a:gd name="connsiteY111" fmla="*/ 2507380 h 4501692"/>
                  <a:gd name="connsiteX112" fmla="*/ 3866243 w 5181937"/>
                  <a:gd name="connsiteY112" fmla="*/ 2465475 h 4501692"/>
                  <a:gd name="connsiteX113" fmla="*/ 3865403 w 5181937"/>
                  <a:gd name="connsiteY113" fmla="*/ 2460511 h 4501692"/>
                  <a:gd name="connsiteX114" fmla="*/ 3820697 w 5181937"/>
                  <a:gd name="connsiteY114" fmla="*/ 2253536 h 4501692"/>
                  <a:gd name="connsiteX115" fmla="*/ 3789824 w 5181937"/>
                  <a:gd name="connsiteY115" fmla="*/ 2133057 h 4501692"/>
                  <a:gd name="connsiteX116" fmla="*/ 4366849 w 5181937"/>
                  <a:gd name="connsiteY116" fmla="*/ 2645441 h 4501692"/>
                  <a:gd name="connsiteX117" fmla="*/ 4317378 w 5181937"/>
                  <a:gd name="connsiteY117" fmla="*/ 2666336 h 4501692"/>
                  <a:gd name="connsiteX118" fmla="*/ 4184266 w 5181937"/>
                  <a:gd name="connsiteY118" fmla="*/ 2716051 h 4501692"/>
                  <a:gd name="connsiteX119" fmla="*/ 4208317 w 5181937"/>
                  <a:gd name="connsiteY119" fmla="*/ 2919498 h 4501692"/>
                  <a:gd name="connsiteX120" fmla="*/ 4217662 w 5181937"/>
                  <a:gd name="connsiteY120" fmla="*/ 3026469 h 4501692"/>
                  <a:gd name="connsiteX121" fmla="*/ 4322503 w 5181937"/>
                  <a:gd name="connsiteY121" fmla="*/ 2961503 h 4501692"/>
                  <a:gd name="connsiteX122" fmla="*/ 4395435 w 5181937"/>
                  <a:gd name="connsiteY122" fmla="*/ 2912408 h 4501692"/>
                  <a:gd name="connsiteX123" fmla="*/ 4390848 w 5181937"/>
                  <a:gd name="connsiteY123" fmla="*/ 2865807 h 4501692"/>
                  <a:gd name="connsiteX124" fmla="*/ 4372719 w 5181937"/>
                  <a:gd name="connsiteY124" fmla="*/ 2692440 h 4501692"/>
                  <a:gd name="connsiteX125" fmla="*/ 4366849 w 5181937"/>
                  <a:gd name="connsiteY125" fmla="*/ 2645441 h 4501692"/>
                  <a:gd name="connsiteX126" fmla="*/ 3629430 w 5181937"/>
                  <a:gd name="connsiteY126" fmla="*/ 1540031 h 4501692"/>
                  <a:gd name="connsiteX127" fmla="*/ 3350018 w 5181937"/>
                  <a:gd name="connsiteY127" fmla="*/ 1468257 h 4501692"/>
                  <a:gd name="connsiteX128" fmla="*/ 3443258 w 5181937"/>
                  <a:gd name="connsiteY128" fmla="*/ 1754456 h 4501692"/>
                  <a:gd name="connsiteX129" fmla="*/ 3450560 w 5181937"/>
                  <a:gd name="connsiteY129" fmla="*/ 1778879 h 4501692"/>
                  <a:gd name="connsiteX130" fmla="*/ 3689052 w 5181937"/>
                  <a:gd name="connsiteY130" fmla="*/ 1800205 h 4501692"/>
                  <a:gd name="connsiteX131" fmla="*/ 3697659 w 5181937"/>
                  <a:gd name="connsiteY131" fmla="*/ 1800600 h 4501692"/>
                  <a:gd name="connsiteX132" fmla="*/ 3695009 w 5181937"/>
                  <a:gd name="connsiteY132" fmla="*/ 1791535 h 4501692"/>
                  <a:gd name="connsiteX133" fmla="*/ 3629430 w 5181937"/>
                  <a:gd name="connsiteY133" fmla="*/ 1540031 h 4501692"/>
                  <a:gd name="connsiteX134" fmla="*/ 4262224 w 5181937"/>
                  <a:gd name="connsiteY134" fmla="*/ 2087232 h 4501692"/>
                  <a:gd name="connsiteX135" fmla="*/ 4078322 w 5181937"/>
                  <a:gd name="connsiteY135" fmla="*/ 2109800 h 4501692"/>
                  <a:gd name="connsiteX136" fmla="*/ 4077801 w 5181937"/>
                  <a:gd name="connsiteY136" fmla="*/ 2109843 h 4501692"/>
                  <a:gd name="connsiteX137" fmla="*/ 4113844 w 5181937"/>
                  <a:gd name="connsiteY137" fmla="*/ 2280607 h 4501692"/>
                  <a:gd name="connsiteX138" fmla="*/ 4134377 w 5181937"/>
                  <a:gd name="connsiteY138" fmla="*/ 2395007 h 4501692"/>
                  <a:gd name="connsiteX139" fmla="*/ 4318883 w 5181937"/>
                  <a:gd name="connsiteY139" fmla="*/ 2338882 h 4501692"/>
                  <a:gd name="connsiteX140" fmla="*/ 4301895 w 5181937"/>
                  <a:gd name="connsiteY140" fmla="*/ 2254387 h 4501692"/>
                  <a:gd name="connsiteX141" fmla="*/ 4283460 w 5181937"/>
                  <a:gd name="connsiteY141" fmla="*/ 2173977 h 4501692"/>
                  <a:gd name="connsiteX142" fmla="*/ 4262224 w 5181937"/>
                  <a:gd name="connsiteY142" fmla="*/ 2087232 h 4501692"/>
                  <a:gd name="connsiteX143" fmla="*/ 4731645 w 5181937"/>
                  <a:gd name="connsiteY143" fmla="*/ 2483313 h 4501692"/>
                  <a:gd name="connsiteX144" fmla="*/ 4592840 w 5181937"/>
                  <a:gd name="connsiteY144" fmla="*/ 2548991 h 4501692"/>
                  <a:gd name="connsiteX145" fmla="*/ 4603305 w 5181937"/>
                  <a:gd name="connsiteY145" fmla="*/ 2639603 h 4501692"/>
                  <a:gd name="connsiteX146" fmla="*/ 4614302 w 5181937"/>
                  <a:gd name="connsiteY146" fmla="*/ 2759448 h 4501692"/>
                  <a:gd name="connsiteX147" fmla="*/ 4647551 w 5181937"/>
                  <a:gd name="connsiteY147" fmla="*/ 2735510 h 4501692"/>
                  <a:gd name="connsiteX148" fmla="*/ 4752014 w 5181937"/>
                  <a:gd name="connsiteY148" fmla="*/ 2656394 h 4501692"/>
                  <a:gd name="connsiteX149" fmla="*/ 4743605 w 5181937"/>
                  <a:gd name="connsiteY149" fmla="*/ 2587151 h 4501692"/>
                  <a:gd name="connsiteX150" fmla="*/ 4736020 w 5181937"/>
                  <a:gd name="connsiteY150" fmla="*/ 2521316 h 4501692"/>
                  <a:gd name="connsiteX151" fmla="*/ 4731645 w 5181937"/>
                  <a:gd name="connsiteY151" fmla="*/ 2483313 h 4501692"/>
                  <a:gd name="connsiteX152" fmla="*/ 4138665 w 5181937"/>
                  <a:gd name="connsiteY152" fmla="*/ 1629554 h 4501692"/>
                  <a:gd name="connsiteX153" fmla="*/ 3936341 w 5181937"/>
                  <a:gd name="connsiteY153" fmla="*/ 1599292 h 4501692"/>
                  <a:gd name="connsiteX154" fmla="*/ 3983993 w 5181937"/>
                  <a:gd name="connsiteY154" fmla="*/ 1747494 h 4501692"/>
                  <a:gd name="connsiteX155" fmla="*/ 4001825 w 5181937"/>
                  <a:gd name="connsiteY155" fmla="*/ 1811043 h 4501692"/>
                  <a:gd name="connsiteX156" fmla="*/ 4125335 w 5181937"/>
                  <a:gd name="connsiteY156" fmla="*/ 1811614 h 4501692"/>
                  <a:gd name="connsiteX157" fmla="*/ 4188542 w 5181937"/>
                  <a:gd name="connsiteY157" fmla="*/ 1809453 h 4501692"/>
                  <a:gd name="connsiteX158" fmla="*/ 4175984 w 5181937"/>
                  <a:gd name="connsiteY158" fmla="*/ 1763569 h 4501692"/>
                  <a:gd name="connsiteX159" fmla="*/ 4138665 w 5181937"/>
                  <a:gd name="connsiteY159" fmla="*/ 1629554 h 4501692"/>
                  <a:gd name="connsiteX160" fmla="*/ 4649011 w 5181937"/>
                  <a:gd name="connsiteY160" fmla="*/ 2022756 h 4501692"/>
                  <a:gd name="connsiteX161" fmla="*/ 4496510 w 5181937"/>
                  <a:gd name="connsiteY161" fmla="*/ 2050021 h 4501692"/>
                  <a:gd name="connsiteX162" fmla="*/ 4506114 w 5181937"/>
                  <a:gd name="connsiteY162" fmla="*/ 2089151 h 4501692"/>
                  <a:gd name="connsiteX163" fmla="*/ 4543408 w 5181937"/>
                  <a:gd name="connsiteY163" fmla="*/ 2253733 h 4501692"/>
                  <a:gd name="connsiteX164" fmla="*/ 4545429 w 5181937"/>
                  <a:gd name="connsiteY164" fmla="*/ 2264214 h 4501692"/>
                  <a:gd name="connsiteX165" fmla="*/ 4692120 w 5181937"/>
                  <a:gd name="connsiteY165" fmla="*/ 2213438 h 4501692"/>
                  <a:gd name="connsiteX166" fmla="*/ 4688839 w 5181937"/>
                  <a:gd name="connsiteY166" fmla="*/ 2195372 h 4501692"/>
                  <a:gd name="connsiteX167" fmla="*/ 4657810 w 5181937"/>
                  <a:gd name="connsiteY167" fmla="*/ 2057924 h 4501692"/>
                  <a:gd name="connsiteX168" fmla="*/ 4649011 w 5181937"/>
                  <a:gd name="connsiteY168" fmla="*/ 2022756 h 4501692"/>
                  <a:gd name="connsiteX169" fmla="*/ 4532240 w 5181937"/>
                  <a:gd name="connsiteY169" fmla="*/ 1652817 h 4501692"/>
                  <a:gd name="connsiteX170" fmla="*/ 4462716 w 5181937"/>
                  <a:gd name="connsiteY170" fmla="*/ 1652817 h 4501692"/>
                  <a:gd name="connsiteX171" fmla="*/ 4414663 w 5181937"/>
                  <a:gd name="connsiteY171" fmla="*/ 1657191 h 4501692"/>
                  <a:gd name="connsiteX172" fmla="*/ 4424116 w 5181937"/>
                  <a:gd name="connsiteY172" fmla="*/ 1767578 h 4501692"/>
                  <a:gd name="connsiteX173" fmla="*/ 4431849 w 5181937"/>
                  <a:gd name="connsiteY173" fmla="*/ 1797025 h 4501692"/>
                  <a:gd name="connsiteX174" fmla="*/ 4489167 w 5181937"/>
                  <a:gd name="connsiteY174" fmla="*/ 1793024 h 4501692"/>
                  <a:gd name="connsiteX175" fmla="*/ 4586816 w 5181937"/>
                  <a:gd name="connsiteY175" fmla="*/ 1791761 h 4501692"/>
                  <a:gd name="connsiteX176" fmla="*/ 4532240 w 5181937"/>
                  <a:gd name="connsiteY176" fmla="*/ 1652817 h 4501692"/>
                  <a:gd name="connsiteX177" fmla="*/ 4514429 w 5181937"/>
                  <a:gd name="connsiteY177" fmla="*/ 1590260 h 4501692"/>
                  <a:gd name="connsiteX178" fmla="*/ 4552459 w 5181937"/>
                  <a:gd name="connsiteY178" fmla="*/ 1634167 h 4501692"/>
                  <a:gd name="connsiteX179" fmla="*/ 4725233 w 5181937"/>
                  <a:gd name="connsiteY179" fmla="*/ 1833637 h 4501692"/>
                  <a:gd name="connsiteX180" fmla="*/ 4650878 w 5181937"/>
                  <a:gd name="connsiteY180" fmla="*/ 1843085 h 4501692"/>
                  <a:gd name="connsiteX181" fmla="*/ 491874 w 5181937"/>
                  <a:gd name="connsiteY181" fmla="*/ 806857 h 4501692"/>
                  <a:gd name="connsiteX182" fmla="*/ 668231 w 5181937"/>
                  <a:gd name="connsiteY182" fmla="*/ 1416253 h 4501692"/>
                  <a:gd name="connsiteX183" fmla="*/ 4387303 w 5181937"/>
                  <a:gd name="connsiteY183" fmla="*/ 2006925 h 4501692"/>
                  <a:gd name="connsiteX184" fmla="*/ 4805865 w 5181937"/>
                  <a:gd name="connsiteY184" fmla="*/ 1932094 h 4501692"/>
                  <a:gd name="connsiteX185" fmla="*/ 5007097 w 5181937"/>
                  <a:gd name="connsiteY185" fmla="*/ 2177811 h 4501692"/>
                  <a:gd name="connsiteX186" fmla="*/ 4862539 w 5181937"/>
                  <a:gd name="connsiteY186" fmla="*/ 2226458 h 4501692"/>
                  <a:gd name="connsiteX187" fmla="*/ 870853 w 5181937"/>
                  <a:gd name="connsiteY187" fmla="*/ 2427578 h 4501692"/>
                  <a:gd name="connsiteX188" fmla="*/ 892672 w 5181937"/>
                  <a:gd name="connsiteY188" fmla="*/ 2906137 h 4501692"/>
                  <a:gd name="connsiteX189" fmla="*/ 4902359 w 5181937"/>
                  <a:gd name="connsiteY189" fmla="*/ 2363427 h 4501692"/>
                  <a:gd name="connsiteX190" fmla="*/ 5081765 w 5181937"/>
                  <a:gd name="connsiteY190" fmla="*/ 2268985 h 4501692"/>
                  <a:gd name="connsiteX191" fmla="*/ 5181937 w 5181937"/>
                  <a:gd name="connsiteY191" fmla="*/ 2391302 h 4501692"/>
                  <a:gd name="connsiteX192" fmla="*/ 5177390 w 5181937"/>
                  <a:gd name="connsiteY192" fmla="*/ 2425025 h 4501692"/>
                  <a:gd name="connsiteX193" fmla="*/ 564601 w 5181937"/>
                  <a:gd name="connsiteY193" fmla="*/ 3981419 h 4501692"/>
                  <a:gd name="connsiteX194" fmla="*/ 214449 w 5181937"/>
                  <a:gd name="connsiteY194" fmla="*/ 476451 h 4501692"/>
                  <a:gd name="connsiteX195" fmla="*/ 214799 w 5181937"/>
                  <a:gd name="connsiteY195" fmla="*/ 467029 h 4501692"/>
                  <a:gd name="connsiteX196" fmla="*/ 785071 w 5181937"/>
                  <a:gd name="connsiteY196" fmla="*/ 0 h 4501692"/>
                  <a:gd name="connsiteX197" fmla="*/ 1255448 w 5181937"/>
                  <a:gd name="connsiteY197" fmla="*/ 321538 h 4501692"/>
                  <a:gd name="connsiteX198" fmla="*/ 4515602 w 5181937"/>
                  <a:gd name="connsiteY198" fmla="*/ 1598244 h 4501692"/>
                  <a:gd name="connsiteX199" fmla="*/ 4514429 w 5181937"/>
                  <a:gd name="connsiteY199" fmla="*/ 1590260 h 4501692"/>
                  <a:gd name="connsiteX0" fmla="*/ 1730529 w 5181937"/>
                  <a:gd name="connsiteY0" fmla="*/ 3111043 h 4501692"/>
                  <a:gd name="connsiteX1" fmla="*/ 1614319 w 5181937"/>
                  <a:gd name="connsiteY1" fmla="*/ 3105454 h 4501692"/>
                  <a:gd name="connsiteX2" fmla="*/ 1419559 w 5181937"/>
                  <a:gd name="connsiteY2" fmla="*/ 3086079 h 4501692"/>
                  <a:gd name="connsiteX3" fmla="*/ 1406592 w 5181937"/>
                  <a:gd name="connsiteY3" fmla="*/ 3263418 h 4501692"/>
                  <a:gd name="connsiteX4" fmla="*/ 1289920 w 5181937"/>
                  <a:gd name="connsiteY4" fmla="*/ 3726321 h 4501692"/>
                  <a:gd name="connsiteX5" fmla="*/ 1437830 w 5181937"/>
                  <a:gd name="connsiteY5" fmla="*/ 3744374 h 4501692"/>
                  <a:gd name="connsiteX6" fmla="*/ 1593550 w 5181937"/>
                  <a:gd name="connsiteY6" fmla="*/ 3750563 h 4501692"/>
                  <a:gd name="connsiteX7" fmla="*/ 1666809 w 5181937"/>
                  <a:gd name="connsiteY7" fmla="*/ 3750808 h 4501692"/>
                  <a:gd name="connsiteX8" fmla="*/ 1698204 w 5181937"/>
                  <a:gd name="connsiteY8" fmla="*/ 3536495 h 4501692"/>
                  <a:gd name="connsiteX9" fmla="*/ 1720688 w 5181937"/>
                  <a:gd name="connsiteY9" fmla="*/ 3306168 h 4501692"/>
                  <a:gd name="connsiteX10" fmla="*/ 1730529 w 5181937"/>
                  <a:gd name="connsiteY10" fmla="*/ 3111043 h 4501692"/>
                  <a:gd name="connsiteX11" fmla="*/ 1626272 w 5181937"/>
                  <a:gd name="connsiteY11" fmla="*/ 1880845 h 4501692"/>
                  <a:gd name="connsiteX12" fmla="*/ 1426022 w 5181937"/>
                  <a:gd name="connsiteY12" fmla="*/ 1817558 h 4501692"/>
                  <a:gd name="connsiteX13" fmla="*/ 1302095 w 5181937"/>
                  <a:gd name="connsiteY13" fmla="*/ 1772357 h 4501692"/>
                  <a:gd name="connsiteX14" fmla="*/ 1327635 w 5181937"/>
                  <a:gd name="connsiteY14" fmla="*/ 1906541 h 4501692"/>
                  <a:gd name="connsiteX15" fmla="*/ 1395900 w 5181937"/>
                  <a:gd name="connsiteY15" fmla="*/ 2399836 h 4501692"/>
                  <a:gd name="connsiteX16" fmla="*/ 1403152 w 5181937"/>
                  <a:gd name="connsiteY16" fmla="*/ 2489070 h 4501692"/>
                  <a:gd name="connsiteX17" fmla="*/ 1437479 w 5181937"/>
                  <a:gd name="connsiteY17" fmla="*/ 2496653 h 4501692"/>
                  <a:gd name="connsiteX18" fmla="*/ 1616834 w 5181937"/>
                  <a:gd name="connsiteY18" fmla="*/ 2530906 h 4501692"/>
                  <a:gd name="connsiteX19" fmla="*/ 1717438 w 5181937"/>
                  <a:gd name="connsiteY19" fmla="*/ 2547117 h 4501692"/>
                  <a:gd name="connsiteX20" fmla="*/ 1708363 w 5181937"/>
                  <a:gd name="connsiteY20" fmla="*/ 2431409 h 4501692"/>
                  <a:gd name="connsiteX21" fmla="*/ 1653301 w 5181937"/>
                  <a:gd name="connsiteY21" fmla="*/ 2018716 h 4501692"/>
                  <a:gd name="connsiteX22" fmla="*/ 1626272 w 5181937"/>
                  <a:gd name="connsiteY22" fmla="*/ 1880845 h 4501692"/>
                  <a:gd name="connsiteX23" fmla="*/ 2620304 w 5181937"/>
                  <a:gd name="connsiteY23" fmla="*/ 3086625 h 4501692"/>
                  <a:gd name="connsiteX24" fmla="*/ 2433783 w 5181937"/>
                  <a:gd name="connsiteY24" fmla="*/ 3104592 h 4501692"/>
                  <a:gd name="connsiteX25" fmla="*/ 2336658 w 5181937"/>
                  <a:gd name="connsiteY25" fmla="*/ 3109392 h 4501692"/>
                  <a:gd name="connsiteX26" fmla="*/ 2337736 w 5181937"/>
                  <a:gd name="connsiteY26" fmla="*/ 3128353 h 4501692"/>
                  <a:gd name="connsiteX27" fmla="*/ 2323555 w 5181937"/>
                  <a:gd name="connsiteY27" fmla="*/ 3621177 h 4501692"/>
                  <a:gd name="connsiteX28" fmla="*/ 2310715 w 5181937"/>
                  <a:gd name="connsiteY28" fmla="*/ 3712484 h 4501692"/>
                  <a:gd name="connsiteX29" fmla="*/ 2607388 w 5181937"/>
                  <a:gd name="connsiteY29" fmla="*/ 3665461 h 4501692"/>
                  <a:gd name="connsiteX30" fmla="*/ 2621729 w 5181937"/>
                  <a:gd name="connsiteY30" fmla="*/ 3463257 h 4501692"/>
                  <a:gd name="connsiteX31" fmla="*/ 2621771 w 5181937"/>
                  <a:gd name="connsiteY31" fmla="*/ 3108722 h 4501692"/>
                  <a:gd name="connsiteX32" fmla="*/ 2620304 w 5181937"/>
                  <a:gd name="connsiteY32" fmla="*/ 3086625 h 4501692"/>
                  <a:gd name="connsiteX33" fmla="*/ 2493646 w 5181937"/>
                  <a:gd name="connsiteY33" fmla="*/ 2078059 h 4501692"/>
                  <a:gd name="connsiteX34" fmla="*/ 2485875 w 5181937"/>
                  <a:gd name="connsiteY34" fmla="*/ 2077059 h 4501692"/>
                  <a:gd name="connsiteX35" fmla="*/ 2221204 w 5181937"/>
                  <a:gd name="connsiteY35" fmla="*/ 2030919 h 4501692"/>
                  <a:gd name="connsiteX36" fmla="*/ 2189037 w 5181937"/>
                  <a:gd name="connsiteY36" fmla="*/ 2023817 h 4501692"/>
                  <a:gd name="connsiteX37" fmla="*/ 2216422 w 5181937"/>
                  <a:gd name="connsiteY37" fmla="*/ 2154964 h 4501692"/>
                  <a:gd name="connsiteX38" fmla="*/ 2285489 w 5181937"/>
                  <a:gd name="connsiteY38" fmla="*/ 2563271 h 4501692"/>
                  <a:gd name="connsiteX39" fmla="*/ 2291370 w 5181937"/>
                  <a:gd name="connsiteY39" fmla="*/ 2610218 h 4501692"/>
                  <a:gd name="connsiteX40" fmla="*/ 2580629 w 5181937"/>
                  <a:gd name="connsiteY40" fmla="*/ 2618702 h 4501692"/>
                  <a:gd name="connsiteX41" fmla="*/ 2554722 w 5181937"/>
                  <a:gd name="connsiteY41" fmla="*/ 2415135 h 4501692"/>
                  <a:gd name="connsiteX42" fmla="*/ 2493646 w 5181937"/>
                  <a:gd name="connsiteY42" fmla="*/ 2078059 h 4501692"/>
                  <a:gd name="connsiteX43" fmla="*/ 1273215 w 5181937"/>
                  <a:gd name="connsiteY43" fmla="*/ 489248 h 4501692"/>
                  <a:gd name="connsiteX44" fmla="*/ 821594 w 5181937"/>
                  <a:gd name="connsiteY44" fmla="*/ 191414 h 4501692"/>
                  <a:gd name="connsiteX45" fmla="*/ 1083792 w 5181937"/>
                  <a:gd name="connsiteY45" fmla="*/ 894906 h 4501692"/>
                  <a:gd name="connsiteX46" fmla="*/ 1139154 w 5181937"/>
                  <a:gd name="connsiteY46" fmla="*/ 1083879 h 4501692"/>
                  <a:gd name="connsiteX47" fmla="*/ 1255682 w 5181937"/>
                  <a:gd name="connsiteY47" fmla="*/ 1139144 h 4501692"/>
                  <a:gd name="connsiteX48" fmla="*/ 1438683 w 5181937"/>
                  <a:gd name="connsiteY48" fmla="*/ 1221013 h 4501692"/>
                  <a:gd name="connsiteX49" fmla="*/ 1482445 w 5181937"/>
                  <a:gd name="connsiteY49" fmla="*/ 1239422 h 4501692"/>
                  <a:gd name="connsiteX50" fmla="*/ 1480985 w 5181937"/>
                  <a:gd name="connsiteY50" fmla="*/ 1233431 h 4501692"/>
                  <a:gd name="connsiteX51" fmla="*/ 1273215 w 5181937"/>
                  <a:gd name="connsiteY51" fmla="*/ 489248 h 4501692"/>
                  <a:gd name="connsiteX52" fmla="*/ 3376185 w 5181937"/>
                  <a:gd name="connsiteY52" fmla="*/ 2959416 h 4501692"/>
                  <a:gd name="connsiteX53" fmla="*/ 3254082 w 5181937"/>
                  <a:gd name="connsiteY53" fmla="*/ 2987954 h 4501692"/>
                  <a:gd name="connsiteX54" fmla="*/ 3132348 w 5181937"/>
                  <a:gd name="connsiteY54" fmla="*/ 3010854 h 4501692"/>
                  <a:gd name="connsiteX55" fmla="*/ 3132413 w 5181937"/>
                  <a:gd name="connsiteY55" fmla="*/ 3011379 h 4501692"/>
                  <a:gd name="connsiteX56" fmla="*/ 3152328 w 5181937"/>
                  <a:gd name="connsiteY56" fmla="*/ 3285797 h 4501692"/>
                  <a:gd name="connsiteX57" fmla="*/ 3156568 w 5181937"/>
                  <a:gd name="connsiteY57" fmla="*/ 3522191 h 4501692"/>
                  <a:gd name="connsiteX58" fmla="*/ 3190112 w 5181937"/>
                  <a:gd name="connsiteY58" fmla="*/ 3512155 h 4501692"/>
                  <a:gd name="connsiteX59" fmla="*/ 3406458 w 5181937"/>
                  <a:gd name="connsiteY59" fmla="*/ 3432605 h 4501692"/>
                  <a:gd name="connsiteX60" fmla="*/ 3406458 w 5181937"/>
                  <a:gd name="connsiteY60" fmla="*/ 3423894 h 4501692"/>
                  <a:gd name="connsiteX61" fmla="*/ 3393536 w 5181937"/>
                  <a:gd name="connsiteY61" fmla="*/ 3164282 h 4501692"/>
                  <a:gd name="connsiteX62" fmla="*/ 3376185 w 5181937"/>
                  <a:gd name="connsiteY62" fmla="*/ 2959416 h 4501692"/>
                  <a:gd name="connsiteX63" fmla="*/ 2221048 w 5181937"/>
                  <a:gd name="connsiteY63" fmla="*/ 1033428 h 4501692"/>
                  <a:gd name="connsiteX64" fmla="*/ 1862474 w 5181937"/>
                  <a:gd name="connsiteY64" fmla="*/ 834922 h 4501692"/>
                  <a:gd name="connsiteX65" fmla="*/ 2003314 w 5181937"/>
                  <a:gd name="connsiteY65" fmla="*/ 1285656 h 4501692"/>
                  <a:gd name="connsiteX66" fmla="*/ 2049137 w 5181937"/>
                  <a:gd name="connsiteY66" fmla="*/ 1456448 h 4501692"/>
                  <a:gd name="connsiteX67" fmla="*/ 2293275 w 5181937"/>
                  <a:gd name="connsiteY67" fmla="*/ 1536929 h 4501692"/>
                  <a:gd name="connsiteX68" fmla="*/ 2369506 w 5181937"/>
                  <a:gd name="connsiteY68" fmla="*/ 1558200 h 4501692"/>
                  <a:gd name="connsiteX69" fmla="*/ 2323257 w 5181937"/>
                  <a:gd name="connsiteY69" fmla="*/ 1383213 h 4501692"/>
                  <a:gd name="connsiteX70" fmla="*/ 2221048 w 5181937"/>
                  <a:gd name="connsiteY70" fmla="*/ 1033428 h 4501692"/>
                  <a:gd name="connsiteX71" fmla="*/ 3242716 w 5181937"/>
                  <a:gd name="connsiteY71" fmla="*/ 2142648 h 4501692"/>
                  <a:gd name="connsiteX72" fmla="*/ 3015362 w 5181937"/>
                  <a:gd name="connsiteY72" fmla="*/ 2133429 h 4501692"/>
                  <a:gd name="connsiteX73" fmla="*/ 2976560 w 5181937"/>
                  <a:gd name="connsiteY73" fmla="*/ 2130162 h 4501692"/>
                  <a:gd name="connsiteX74" fmla="*/ 2981624 w 5181937"/>
                  <a:gd name="connsiteY74" fmla="*/ 2149210 h 4501692"/>
                  <a:gd name="connsiteX75" fmla="*/ 3047120 w 5181937"/>
                  <a:gd name="connsiteY75" fmla="*/ 2444159 h 4501692"/>
                  <a:gd name="connsiteX76" fmla="*/ 3073803 w 5181937"/>
                  <a:gd name="connsiteY76" fmla="*/ 2596596 h 4501692"/>
                  <a:gd name="connsiteX77" fmla="*/ 3174282 w 5181937"/>
                  <a:gd name="connsiteY77" fmla="*/ 2588321 h 4501692"/>
                  <a:gd name="connsiteX78" fmla="*/ 3325703 w 5181937"/>
                  <a:gd name="connsiteY78" fmla="*/ 2567897 h 4501692"/>
                  <a:gd name="connsiteX79" fmla="*/ 3299230 w 5181937"/>
                  <a:gd name="connsiteY79" fmla="*/ 2408711 h 4501692"/>
                  <a:gd name="connsiteX80" fmla="*/ 3245875 w 5181937"/>
                  <a:gd name="connsiteY80" fmla="*/ 2155058 h 4501692"/>
                  <a:gd name="connsiteX81" fmla="*/ 3242716 w 5181937"/>
                  <a:gd name="connsiteY81" fmla="*/ 2142648 h 4501692"/>
                  <a:gd name="connsiteX82" fmla="*/ 3917513 w 5181937"/>
                  <a:gd name="connsiteY82" fmla="*/ 2809065 h 4501692"/>
                  <a:gd name="connsiteX83" fmla="*/ 3792346 w 5181937"/>
                  <a:gd name="connsiteY83" fmla="*/ 2849874 h 4501692"/>
                  <a:gd name="connsiteX84" fmla="*/ 3687244 w 5181937"/>
                  <a:gd name="connsiteY84" fmla="*/ 2879256 h 4501692"/>
                  <a:gd name="connsiteX85" fmla="*/ 3697825 w 5181937"/>
                  <a:gd name="connsiteY85" fmla="*/ 2976711 h 4501692"/>
                  <a:gd name="connsiteX86" fmla="*/ 3713095 w 5181937"/>
                  <a:gd name="connsiteY86" fmla="*/ 3201894 h 4501692"/>
                  <a:gd name="connsiteX87" fmla="*/ 3716786 w 5181937"/>
                  <a:gd name="connsiteY87" fmla="*/ 3299687 h 4501692"/>
                  <a:gd name="connsiteX88" fmla="*/ 3924658 w 5181937"/>
                  <a:gd name="connsiteY88" fmla="*/ 3195890 h 4501692"/>
                  <a:gd name="connsiteX89" fmla="*/ 3947225 w 5181937"/>
                  <a:gd name="connsiteY89" fmla="*/ 3183225 h 4501692"/>
                  <a:gd name="connsiteX90" fmla="*/ 3943173 w 5181937"/>
                  <a:gd name="connsiteY90" fmla="*/ 3096858 h 4501692"/>
                  <a:gd name="connsiteX91" fmla="*/ 3925289 w 5181937"/>
                  <a:gd name="connsiteY91" fmla="*/ 2872878 h 4501692"/>
                  <a:gd name="connsiteX92" fmla="*/ 3917513 w 5181937"/>
                  <a:gd name="connsiteY92" fmla="*/ 2809065 h 4501692"/>
                  <a:gd name="connsiteX93" fmla="*/ 3005733 w 5181937"/>
                  <a:gd name="connsiteY93" fmla="*/ 1348600 h 4501692"/>
                  <a:gd name="connsiteX94" fmla="*/ 2700100 w 5181937"/>
                  <a:gd name="connsiteY94" fmla="*/ 1237291 h 4501692"/>
                  <a:gd name="connsiteX95" fmla="*/ 2804646 w 5181937"/>
                  <a:gd name="connsiteY95" fmla="*/ 1531270 h 4501692"/>
                  <a:gd name="connsiteX96" fmla="*/ 2850291 w 5181937"/>
                  <a:gd name="connsiteY96" fmla="*/ 1680294 h 4501692"/>
                  <a:gd name="connsiteX97" fmla="*/ 2902750 w 5181937"/>
                  <a:gd name="connsiteY97" fmla="*/ 1692338 h 4501692"/>
                  <a:gd name="connsiteX98" fmla="*/ 3131690 w 5181937"/>
                  <a:gd name="connsiteY98" fmla="*/ 1733871 h 4501692"/>
                  <a:gd name="connsiteX99" fmla="*/ 3100148 w 5181937"/>
                  <a:gd name="connsiteY99" fmla="*/ 1627869 h 4501692"/>
                  <a:gd name="connsiteX100" fmla="*/ 3005733 w 5181937"/>
                  <a:gd name="connsiteY100" fmla="*/ 1348600 h 4501692"/>
                  <a:gd name="connsiteX101" fmla="*/ 4616683 w 5181937"/>
                  <a:gd name="connsiteY101" fmla="*/ 3165671 h 4501692"/>
                  <a:gd name="connsiteX102" fmla="*/ 0 w 5181937"/>
                  <a:gd name="connsiteY102" fmla="*/ 4382598 h 4501692"/>
                  <a:gd name="connsiteX103" fmla="*/ 271251 w 5181937"/>
                  <a:gd name="connsiteY103" fmla="*/ 1510895 h 4501692"/>
                  <a:gd name="connsiteX104" fmla="*/ 359077 w 5181937"/>
                  <a:gd name="connsiteY104" fmla="*/ 4122672 h 4501692"/>
                  <a:gd name="connsiteX105" fmla="*/ 4616683 w 5181937"/>
                  <a:gd name="connsiteY105" fmla="*/ 3165671 h 4501692"/>
                  <a:gd name="connsiteX106" fmla="*/ 3789824 w 5181937"/>
                  <a:gd name="connsiteY106" fmla="*/ 2133057 h 4501692"/>
                  <a:gd name="connsiteX107" fmla="*/ 3553198 w 5181937"/>
                  <a:gd name="connsiteY107" fmla="*/ 2143330 h 4501692"/>
                  <a:gd name="connsiteX108" fmla="*/ 3560238 w 5181937"/>
                  <a:gd name="connsiteY108" fmla="*/ 2170237 h 4501692"/>
                  <a:gd name="connsiteX109" fmla="*/ 3590301 w 5181937"/>
                  <a:gd name="connsiteY109" fmla="*/ 2295382 h 4501692"/>
                  <a:gd name="connsiteX110" fmla="*/ 3635661 w 5181937"/>
                  <a:gd name="connsiteY110" fmla="*/ 2516262 h 4501692"/>
                  <a:gd name="connsiteX111" fmla="*/ 3683848 w 5181937"/>
                  <a:gd name="connsiteY111" fmla="*/ 2507380 h 4501692"/>
                  <a:gd name="connsiteX112" fmla="*/ 3866243 w 5181937"/>
                  <a:gd name="connsiteY112" fmla="*/ 2465475 h 4501692"/>
                  <a:gd name="connsiteX113" fmla="*/ 3865403 w 5181937"/>
                  <a:gd name="connsiteY113" fmla="*/ 2460511 h 4501692"/>
                  <a:gd name="connsiteX114" fmla="*/ 3820697 w 5181937"/>
                  <a:gd name="connsiteY114" fmla="*/ 2253536 h 4501692"/>
                  <a:gd name="connsiteX115" fmla="*/ 3789824 w 5181937"/>
                  <a:gd name="connsiteY115" fmla="*/ 2133057 h 4501692"/>
                  <a:gd name="connsiteX116" fmla="*/ 4366849 w 5181937"/>
                  <a:gd name="connsiteY116" fmla="*/ 2645441 h 4501692"/>
                  <a:gd name="connsiteX117" fmla="*/ 4317378 w 5181937"/>
                  <a:gd name="connsiteY117" fmla="*/ 2666336 h 4501692"/>
                  <a:gd name="connsiteX118" fmla="*/ 4184266 w 5181937"/>
                  <a:gd name="connsiteY118" fmla="*/ 2716051 h 4501692"/>
                  <a:gd name="connsiteX119" fmla="*/ 4208317 w 5181937"/>
                  <a:gd name="connsiteY119" fmla="*/ 2919498 h 4501692"/>
                  <a:gd name="connsiteX120" fmla="*/ 4217662 w 5181937"/>
                  <a:gd name="connsiteY120" fmla="*/ 3026469 h 4501692"/>
                  <a:gd name="connsiteX121" fmla="*/ 4322503 w 5181937"/>
                  <a:gd name="connsiteY121" fmla="*/ 2961503 h 4501692"/>
                  <a:gd name="connsiteX122" fmla="*/ 4395435 w 5181937"/>
                  <a:gd name="connsiteY122" fmla="*/ 2912408 h 4501692"/>
                  <a:gd name="connsiteX123" fmla="*/ 4390848 w 5181937"/>
                  <a:gd name="connsiteY123" fmla="*/ 2865807 h 4501692"/>
                  <a:gd name="connsiteX124" fmla="*/ 4372719 w 5181937"/>
                  <a:gd name="connsiteY124" fmla="*/ 2692440 h 4501692"/>
                  <a:gd name="connsiteX125" fmla="*/ 4366849 w 5181937"/>
                  <a:gd name="connsiteY125" fmla="*/ 2645441 h 4501692"/>
                  <a:gd name="connsiteX126" fmla="*/ 3629430 w 5181937"/>
                  <a:gd name="connsiteY126" fmla="*/ 1540031 h 4501692"/>
                  <a:gd name="connsiteX127" fmla="*/ 3350018 w 5181937"/>
                  <a:gd name="connsiteY127" fmla="*/ 1468257 h 4501692"/>
                  <a:gd name="connsiteX128" fmla="*/ 3443258 w 5181937"/>
                  <a:gd name="connsiteY128" fmla="*/ 1754456 h 4501692"/>
                  <a:gd name="connsiteX129" fmla="*/ 3450560 w 5181937"/>
                  <a:gd name="connsiteY129" fmla="*/ 1778879 h 4501692"/>
                  <a:gd name="connsiteX130" fmla="*/ 3689052 w 5181937"/>
                  <a:gd name="connsiteY130" fmla="*/ 1800205 h 4501692"/>
                  <a:gd name="connsiteX131" fmla="*/ 3697659 w 5181937"/>
                  <a:gd name="connsiteY131" fmla="*/ 1800600 h 4501692"/>
                  <a:gd name="connsiteX132" fmla="*/ 3695009 w 5181937"/>
                  <a:gd name="connsiteY132" fmla="*/ 1791535 h 4501692"/>
                  <a:gd name="connsiteX133" fmla="*/ 3629430 w 5181937"/>
                  <a:gd name="connsiteY133" fmla="*/ 1540031 h 4501692"/>
                  <a:gd name="connsiteX134" fmla="*/ 4262224 w 5181937"/>
                  <a:gd name="connsiteY134" fmla="*/ 2087232 h 4501692"/>
                  <a:gd name="connsiteX135" fmla="*/ 4078322 w 5181937"/>
                  <a:gd name="connsiteY135" fmla="*/ 2109800 h 4501692"/>
                  <a:gd name="connsiteX136" fmla="*/ 4077801 w 5181937"/>
                  <a:gd name="connsiteY136" fmla="*/ 2109843 h 4501692"/>
                  <a:gd name="connsiteX137" fmla="*/ 4113844 w 5181937"/>
                  <a:gd name="connsiteY137" fmla="*/ 2280607 h 4501692"/>
                  <a:gd name="connsiteX138" fmla="*/ 4134377 w 5181937"/>
                  <a:gd name="connsiteY138" fmla="*/ 2395007 h 4501692"/>
                  <a:gd name="connsiteX139" fmla="*/ 4318883 w 5181937"/>
                  <a:gd name="connsiteY139" fmla="*/ 2338882 h 4501692"/>
                  <a:gd name="connsiteX140" fmla="*/ 4301895 w 5181937"/>
                  <a:gd name="connsiteY140" fmla="*/ 2254387 h 4501692"/>
                  <a:gd name="connsiteX141" fmla="*/ 4283460 w 5181937"/>
                  <a:gd name="connsiteY141" fmla="*/ 2173977 h 4501692"/>
                  <a:gd name="connsiteX142" fmla="*/ 4262224 w 5181937"/>
                  <a:gd name="connsiteY142" fmla="*/ 2087232 h 4501692"/>
                  <a:gd name="connsiteX143" fmla="*/ 4731645 w 5181937"/>
                  <a:gd name="connsiteY143" fmla="*/ 2483313 h 4501692"/>
                  <a:gd name="connsiteX144" fmla="*/ 4592840 w 5181937"/>
                  <a:gd name="connsiteY144" fmla="*/ 2548991 h 4501692"/>
                  <a:gd name="connsiteX145" fmla="*/ 4603305 w 5181937"/>
                  <a:gd name="connsiteY145" fmla="*/ 2639603 h 4501692"/>
                  <a:gd name="connsiteX146" fmla="*/ 4614302 w 5181937"/>
                  <a:gd name="connsiteY146" fmla="*/ 2759448 h 4501692"/>
                  <a:gd name="connsiteX147" fmla="*/ 4647551 w 5181937"/>
                  <a:gd name="connsiteY147" fmla="*/ 2735510 h 4501692"/>
                  <a:gd name="connsiteX148" fmla="*/ 4752014 w 5181937"/>
                  <a:gd name="connsiteY148" fmla="*/ 2656394 h 4501692"/>
                  <a:gd name="connsiteX149" fmla="*/ 4743605 w 5181937"/>
                  <a:gd name="connsiteY149" fmla="*/ 2587151 h 4501692"/>
                  <a:gd name="connsiteX150" fmla="*/ 4736020 w 5181937"/>
                  <a:gd name="connsiteY150" fmla="*/ 2521316 h 4501692"/>
                  <a:gd name="connsiteX151" fmla="*/ 4731645 w 5181937"/>
                  <a:gd name="connsiteY151" fmla="*/ 2483313 h 4501692"/>
                  <a:gd name="connsiteX152" fmla="*/ 4138665 w 5181937"/>
                  <a:gd name="connsiteY152" fmla="*/ 1629554 h 4501692"/>
                  <a:gd name="connsiteX153" fmla="*/ 3936341 w 5181937"/>
                  <a:gd name="connsiteY153" fmla="*/ 1599292 h 4501692"/>
                  <a:gd name="connsiteX154" fmla="*/ 3983993 w 5181937"/>
                  <a:gd name="connsiteY154" fmla="*/ 1747494 h 4501692"/>
                  <a:gd name="connsiteX155" fmla="*/ 4001825 w 5181937"/>
                  <a:gd name="connsiteY155" fmla="*/ 1811043 h 4501692"/>
                  <a:gd name="connsiteX156" fmla="*/ 4125335 w 5181937"/>
                  <a:gd name="connsiteY156" fmla="*/ 1811614 h 4501692"/>
                  <a:gd name="connsiteX157" fmla="*/ 4188542 w 5181937"/>
                  <a:gd name="connsiteY157" fmla="*/ 1809453 h 4501692"/>
                  <a:gd name="connsiteX158" fmla="*/ 4175984 w 5181937"/>
                  <a:gd name="connsiteY158" fmla="*/ 1763569 h 4501692"/>
                  <a:gd name="connsiteX159" fmla="*/ 4138665 w 5181937"/>
                  <a:gd name="connsiteY159" fmla="*/ 1629554 h 4501692"/>
                  <a:gd name="connsiteX160" fmla="*/ 4649011 w 5181937"/>
                  <a:gd name="connsiteY160" fmla="*/ 2022756 h 4501692"/>
                  <a:gd name="connsiteX161" fmla="*/ 4496510 w 5181937"/>
                  <a:gd name="connsiteY161" fmla="*/ 2050021 h 4501692"/>
                  <a:gd name="connsiteX162" fmla="*/ 4506114 w 5181937"/>
                  <a:gd name="connsiteY162" fmla="*/ 2089151 h 4501692"/>
                  <a:gd name="connsiteX163" fmla="*/ 4543408 w 5181937"/>
                  <a:gd name="connsiteY163" fmla="*/ 2253733 h 4501692"/>
                  <a:gd name="connsiteX164" fmla="*/ 4545429 w 5181937"/>
                  <a:gd name="connsiteY164" fmla="*/ 2264214 h 4501692"/>
                  <a:gd name="connsiteX165" fmla="*/ 4692120 w 5181937"/>
                  <a:gd name="connsiteY165" fmla="*/ 2213438 h 4501692"/>
                  <a:gd name="connsiteX166" fmla="*/ 4688839 w 5181937"/>
                  <a:gd name="connsiteY166" fmla="*/ 2195372 h 4501692"/>
                  <a:gd name="connsiteX167" fmla="*/ 4657810 w 5181937"/>
                  <a:gd name="connsiteY167" fmla="*/ 2057924 h 4501692"/>
                  <a:gd name="connsiteX168" fmla="*/ 4649011 w 5181937"/>
                  <a:gd name="connsiteY168" fmla="*/ 2022756 h 4501692"/>
                  <a:gd name="connsiteX169" fmla="*/ 4532240 w 5181937"/>
                  <a:gd name="connsiteY169" fmla="*/ 1652817 h 4501692"/>
                  <a:gd name="connsiteX170" fmla="*/ 4414663 w 5181937"/>
                  <a:gd name="connsiteY170" fmla="*/ 1657191 h 4501692"/>
                  <a:gd name="connsiteX171" fmla="*/ 4424116 w 5181937"/>
                  <a:gd name="connsiteY171" fmla="*/ 1767578 h 4501692"/>
                  <a:gd name="connsiteX172" fmla="*/ 4431849 w 5181937"/>
                  <a:gd name="connsiteY172" fmla="*/ 1797025 h 4501692"/>
                  <a:gd name="connsiteX173" fmla="*/ 4489167 w 5181937"/>
                  <a:gd name="connsiteY173" fmla="*/ 1793024 h 4501692"/>
                  <a:gd name="connsiteX174" fmla="*/ 4586816 w 5181937"/>
                  <a:gd name="connsiteY174" fmla="*/ 1791761 h 4501692"/>
                  <a:gd name="connsiteX175" fmla="*/ 4532240 w 5181937"/>
                  <a:gd name="connsiteY175" fmla="*/ 1652817 h 4501692"/>
                  <a:gd name="connsiteX176" fmla="*/ 4514429 w 5181937"/>
                  <a:gd name="connsiteY176" fmla="*/ 1590260 h 4501692"/>
                  <a:gd name="connsiteX177" fmla="*/ 4552459 w 5181937"/>
                  <a:gd name="connsiteY177" fmla="*/ 1634167 h 4501692"/>
                  <a:gd name="connsiteX178" fmla="*/ 4725233 w 5181937"/>
                  <a:gd name="connsiteY178" fmla="*/ 1833637 h 4501692"/>
                  <a:gd name="connsiteX179" fmla="*/ 4650878 w 5181937"/>
                  <a:gd name="connsiteY179" fmla="*/ 1843085 h 4501692"/>
                  <a:gd name="connsiteX180" fmla="*/ 491874 w 5181937"/>
                  <a:gd name="connsiteY180" fmla="*/ 806857 h 4501692"/>
                  <a:gd name="connsiteX181" fmla="*/ 668231 w 5181937"/>
                  <a:gd name="connsiteY181" fmla="*/ 1416253 h 4501692"/>
                  <a:gd name="connsiteX182" fmla="*/ 4387303 w 5181937"/>
                  <a:gd name="connsiteY182" fmla="*/ 2006925 h 4501692"/>
                  <a:gd name="connsiteX183" fmla="*/ 4805865 w 5181937"/>
                  <a:gd name="connsiteY183" fmla="*/ 1932094 h 4501692"/>
                  <a:gd name="connsiteX184" fmla="*/ 5007097 w 5181937"/>
                  <a:gd name="connsiteY184" fmla="*/ 2177811 h 4501692"/>
                  <a:gd name="connsiteX185" fmla="*/ 4862539 w 5181937"/>
                  <a:gd name="connsiteY185" fmla="*/ 2226458 h 4501692"/>
                  <a:gd name="connsiteX186" fmla="*/ 870853 w 5181937"/>
                  <a:gd name="connsiteY186" fmla="*/ 2427578 h 4501692"/>
                  <a:gd name="connsiteX187" fmla="*/ 892672 w 5181937"/>
                  <a:gd name="connsiteY187" fmla="*/ 2906137 h 4501692"/>
                  <a:gd name="connsiteX188" fmla="*/ 4902359 w 5181937"/>
                  <a:gd name="connsiteY188" fmla="*/ 2363427 h 4501692"/>
                  <a:gd name="connsiteX189" fmla="*/ 5081765 w 5181937"/>
                  <a:gd name="connsiteY189" fmla="*/ 2268985 h 4501692"/>
                  <a:gd name="connsiteX190" fmla="*/ 5181937 w 5181937"/>
                  <a:gd name="connsiteY190" fmla="*/ 2391302 h 4501692"/>
                  <a:gd name="connsiteX191" fmla="*/ 5177390 w 5181937"/>
                  <a:gd name="connsiteY191" fmla="*/ 2425025 h 4501692"/>
                  <a:gd name="connsiteX192" fmla="*/ 564601 w 5181937"/>
                  <a:gd name="connsiteY192" fmla="*/ 3981419 h 4501692"/>
                  <a:gd name="connsiteX193" fmla="*/ 214449 w 5181937"/>
                  <a:gd name="connsiteY193" fmla="*/ 476451 h 4501692"/>
                  <a:gd name="connsiteX194" fmla="*/ 214799 w 5181937"/>
                  <a:gd name="connsiteY194" fmla="*/ 467029 h 4501692"/>
                  <a:gd name="connsiteX195" fmla="*/ 785071 w 5181937"/>
                  <a:gd name="connsiteY195" fmla="*/ 0 h 4501692"/>
                  <a:gd name="connsiteX196" fmla="*/ 1255448 w 5181937"/>
                  <a:gd name="connsiteY196" fmla="*/ 321538 h 4501692"/>
                  <a:gd name="connsiteX197" fmla="*/ 4515602 w 5181937"/>
                  <a:gd name="connsiteY197" fmla="*/ 1598244 h 4501692"/>
                  <a:gd name="connsiteX198" fmla="*/ 4514429 w 5181937"/>
                  <a:gd name="connsiteY198" fmla="*/ 1590260 h 4501692"/>
                  <a:gd name="connsiteX0" fmla="*/ 1730529 w 5181937"/>
                  <a:gd name="connsiteY0" fmla="*/ 3111043 h 4501692"/>
                  <a:gd name="connsiteX1" fmla="*/ 1614319 w 5181937"/>
                  <a:gd name="connsiteY1" fmla="*/ 3105454 h 4501692"/>
                  <a:gd name="connsiteX2" fmla="*/ 1419559 w 5181937"/>
                  <a:gd name="connsiteY2" fmla="*/ 3086079 h 4501692"/>
                  <a:gd name="connsiteX3" fmla="*/ 1406592 w 5181937"/>
                  <a:gd name="connsiteY3" fmla="*/ 3263418 h 4501692"/>
                  <a:gd name="connsiteX4" fmla="*/ 1289920 w 5181937"/>
                  <a:gd name="connsiteY4" fmla="*/ 3726321 h 4501692"/>
                  <a:gd name="connsiteX5" fmla="*/ 1437830 w 5181937"/>
                  <a:gd name="connsiteY5" fmla="*/ 3744374 h 4501692"/>
                  <a:gd name="connsiteX6" fmla="*/ 1593550 w 5181937"/>
                  <a:gd name="connsiteY6" fmla="*/ 3750563 h 4501692"/>
                  <a:gd name="connsiteX7" fmla="*/ 1666809 w 5181937"/>
                  <a:gd name="connsiteY7" fmla="*/ 3750808 h 4501692"/>
                  <a:gd name="connsiteX8" fmla="*/ 1698204 w 5181937"/>
                  <a:gd name="connsiteY8" fmla="*/ 3536495 h 4501692"/>
                  <a:gd name="connsiteX9" fmla="*/ 1720688 w 5181937"/>
                  <a:gd name="connsiteY9" fmla="*/ 3306168 h 4501692"/>
                  <a:gd name="connsiteX10" fmla="*/ 1730529 w 5181937"/>
                  <a:gd name="connsiteY10" fmla="*/ 3111043 h 4501692"/>
                  <a:gd name="connsiteX11" fmla="*/ 1626272 w 5181937"/>
                  <a:gd name="connsiteY11" fmla="*/ 1880845 h 4501692"/>
                  <a:gd name="connsiteX12" fmla="*/ 1426022 w 5181937"/>
                  <a:gd name="connsiteY12" fmla="*/ 1817558 h 4501692"/>
                  <a:gd name="connsiteX13" fmla="*/ 1302095 w 5181937"/>
                  <a:gd name="connsiteY13" fmla="*/ 1772357 h 4501692"/>
                  <a:gd name="connsiteX14" fmla="*/ 1327635 w 5181937"/>
                  <a:gd name="connsiteY14" fmla="*/ 1906541 h 4501692"/>
                  <a:gd name="connsiteX15" fmla="*/ 1395900 w 5181937"/>
                  <a:gd name="connsiteY15" fmla="*/ 2399836 h 4501692"/>
                  <a:gd name="connsiteX16" fmla="*/ 1403152 w 5181937"/>
                  <a:gd name="connsiteY16" fmla="*/ 2489070 h 4501692"/>
                  <a:gd name="connsiteX17" fmla="*/ 1437479 w 5181937"/>
                  <a:gd name="connsiteY17" fmla="*/ 2496653 h 4501692"/>
                  <a:gd name="connsiteX18" fmla="*/ 1616834 w 5181937"/>
                  <a:gd name="connsiteY18" fmla="*/ 2530906 h 4501692"/>
                  <a:gd name="connsiteX19" fmla="*/ 1717438 w 5181937"/>
                  <a:gd name="connsiteY19" fmla="*/ 2547117 h 4501692"/>
                  <a:gd name="connsiteX20" fmla="*/ 1708363 w 5181937"/>
                  <a:gd name="connsiteY20" fmla="*/ 2431409 h 4501692"/>
                  <a:gd name="connsiteX21" fmla="*/ 1653301 w 5181937"/>
                  <a:gd name="connsiteY21" fmla="*/ 2018716 h 4501692"/>
                  <a:gd name="connsiteX22" fmla="*/ 1626272 w 5181937"/>
                  <a:gd name="connsiteY22" fmla="*/ 1880845 h 4501692"/>
                  <a:gd name="connsiteX23" fmla="*/ 2620304 w 5181937"/>
                  <a:gd name="connsiteY23" fmla="*/ 3086625 h 4501692"/>
                  <a:gd name="connsiteX24" fmla="*/ 2433783 w 5181937"/>
                  <a:gd name="connsiteY24" fmla="*/ 3104592 h 4501692"/>
                  <a:gd name="connsiteX25" fmla="*/ 2336658 w 5181937"/>
                  <a:gd name="connsiteY25" fmla="*/ 3109392 h 4501692"/>
                  <a:gd name="connsiteX26" fmla="*/ 2337736 w 5181937"/>
                  <a:gd name="connsiteY26" fmla="*/ 3128353 h 4501692"/>
                  <a:gd name="connsiteX27" fmla="*/ 2323555 w 5181937"/>
                  <a:gd name="connsiteY27" fmla="*/ 3621177 h 4501692"/>
                  <a:gd name="connsiteX28" fmla="*/ 2310715 w 5181937"/>
                  <a:gd name="connsiteY28" fmla="*/ 3712484 h 4501692"/>
                  <a:gd name="connsiteX29" fmla="*/ 2607388 w 5181937"/>
                  <a:gd name="connsiteY29" fmla="*/ 3665461 h 4501692"/>
                  <a:gd name="connsiteX30" fmla="*/ 2621729 w 5181937"/>
                  <a:gd name="connsiteY30" fmla="*/ 3463257 h 4501692"/>
                  <a:gd name="connsiteX31" fmla="*/ 2621771 w 5181937"/>
                  <a:gd name="connsiteY31" fmla="*/ 3108722 h 4501692"/>
                  <a:gd name="connsiteX32" fmla="*/ 2620304 w 5181937"/>
                  <a:gd name="connsiteY32" fmla="*/ 3086625 h 4501692"/>
                  <a:gd name="connsiteX33" fmla="*/ 2493646 w 5181937"/>
                  <a:gd name="connsiteY33" fmla="*/ 2078059 h 4501692"/>
                  <a:gd name="connsiteX34" fmla="*/ 2485875 w 5181937"/>
                  <a:gd name="connsiteY34" fmla="*/ 2077059 h 4501692"/>
                  <a:gd name="connsiteX35" fmla="*/ 2221204 w 5181937"/>
                  <a:gd name="connsiteY35" fmla="*/ 2030919 h 4501692"/>
                  <a:gd name="connsiteX36" fmla="*/ 2189037 w 5181937"/>
                  <a:gd name="connsiteY36" fmla="*/ 2023817 h 4501692"/>
                  <a:gd name="connsiteX37" fmla="*/ 2216422 w 5181937"/>
                  <a:gd name="connsiteY37" fmla="*/ 2154964 h 4501692"/>
                  <a:gd name="connsiteX38" fmla="*/ 2285489 w 5181937"/>
                  <a:gd name="connsiteY38" fmla="*/ 2563271 h 4501692"/>
                  <a:gd name="connsiteX39" fmla="*/ 2291370 w 5181937"/>
                  <a:gd name="connsiteY39" fmla="*/ 2610218 h 4501692"/>
                  <a:gd name="connsiteX40" fmla="*/ 2580629 w 5181937"/>
                  <a:gd name="connsiteY40" fmla="*/ 2618702 h 4501692"/>
                  <a:gd name="connsiteX41" fmla="*/ 2554722 w 5181937"/>
                  <a:gd name="connsiteY41" fmla="*/ 2415135 h 4501692"/>
                  <a:gd name="connsiteX42" fmla="*/ 2493646 w 5181937"/>
                  <a:gd name="connsiteY42" fmla="*/ 2078059 h 4501692"/>
                  <a:gd name="connsiteX43" fmla="*/ 1273215 w 5181937"/>
                  <a:gd name="connsiteY43" fmla="*/ 489248 h 4501692"/>
                  <a:gd name="connsiteX44" fmla="*/ 821594 w 5181937"/>
                  <a:gd name="connsiteY44" fmla="*/ 191414 h 4501692"/>
                  <a:gd name="connsiteX45" fmla="*/ 1083792 w 5181937"/>
                  <a:gd name="connsiteY45" fmla="*/ 894906 h 4501692"/>
                  <a:gd name="connsiteX46" fmla="*/ 1139154 w 5181937"/>
                  <a:gd name="connsiteY46" fmla="*/ 1083879 h 4501692"/>
                  <a:gd name="connsiteX47" fmla="*/ 1255682 w 5181937"/>
                  <a:gd name="connsiteY47" fmla="*/ 1139144 h 4501692"/>
                  <a:gd name="connsiteX48" fmla="*/ 1438683 w 5181937"/>
                  <a:gd name="connsiteY48" fmla="*/ 1221013 h 4501692"/>
                  <a:gd name="connsiteX49" fmla="*/ 1482445 w 5181937"/>
                  <a:gd name="connsiteY49" fmla="*/ 1239422 h 4501692"/>
                  <a:gd name="connsiteX50" fmla="*/ 1480985 w 5181937"/>
                  <a:gd name="connsiteY50" fmla="*/ 1233431 h 4501692"/>
                  <a:gd name="connsiteX51" fmla="*/ 1273215 w 5181937"/>
                  <a:gd name="connsiteY51" fmla="*/ 489248 h 4501692"/>
                  <a:gd name="connsiteX52" fmla="*/ 3376185 w 5181937"/>
                  <a:gd name="connsiteY52" fmla="*/ 2959416 h 4501692"/>
                  <a:gd name="connsiteX53" fmla="*/ 3254082 w 5181937"/>
                  <a:gd name="connsiteY53" fmla="*/ 2987954 h 4501692"/>
                  <a:gd name="connsiteX54" fmla="*/ 3132348 w 5181937"/>
                  <a:gd name="connsiteY54" fmla="*/ 3010854 h 4501692"/>
                  <a:gd name="connsiteX55" fmla="*/ 3132413 w 5181937"/>
                  <a:gd name="connsiteY55" fmla="*/ 3011379 h 4501692"/>
                  <a:gd name="connsiteX56" fmla="*/ 3152328 w 5181937"/>
                  <a:gd name="connsiteY56" fmla="*/ 3285797 h 4501692"/>
                  <a:gd name="connsiteX57" fmla="*/ 3156568 w 5181937"/>
                  <a:gd name="connsiteY57" fmla="*/ 3522191 h 4501692"/>
                  <a:gd name="connsiteX58" fmla="*/ 3190112 w 5181937"/>
                  <a:gd name="connsiteY58" fmla="*/ 3512155 h 4501692"/>
                  <a:gd name="connsiteX59" fmla="*/ 3406458 w 5181937"/>
                  <a:gd name="connsiteY59" fmla="*/ 3432605 h 4501692"/>
                  <a:gd name="connsiteX60" fmla="*/ 3406458 w 5181937"/>
                  <a:gd name="connsiteY60" fmla="*/ 3423894 h 4501692"/>
                  <a:gd name="connsiteX61" fmla="*/ 3393536 w 5181937"/>
                  <a:gd name="connsiteY61" fmla="*/ 3164282 h 4501692"/>
                  <a:gd name="connsiteX62" fmla="*/ 3376185 w 5181937"/>
                  <a:gd name="connsiteY62" fmla="*/ 2959416 h 4501692"/>
                  <a:gd name="connsiteX63" fmla="*/ 2221048 w 5181937"/>
                  <a:gd name="connsiteY63" fmla="*/ 1033428 h 4501692"/>
                  <a:gd name="connsiteX64" fmla="*/ 1862474 w 5181937"/>
                  <a:gd name="connsiteY64" fmla="*/ 834922 h 4501692"/>
                  <a:gd name="connsiteX65" fmla="*/ 2003314 w 5181937"/>
                  <a:gd name="connsiteY65" fmla="*/ 1285656 h 4501692"/>
                  <a:gd name="connsiteX66" fmla="*/ 2049137 w 5181937"/>
                  <a:gd name="connsiteY66" fmla="*/ 1456448 h 4501692"/>
                  <a:gd name="connsiteX67" fmla="*/ 2293275 w 5181937"/>
                  <a:gd name="connsiteY67" fmla="*/ 1536929 h 4501692"/>
                  <a:gd name="connsiteX68" fmla="*/ 2369506 w 5181937"/>
                  <a:gd name="connsiteY68" fmla="*/ 1558200 h 4501692"/>
                  <a:gd name="connsiteX69" fmla="*/ 2323257 w 5181937"/>
                  <a:gd name="connsiteY69" fmla="*/ 1383213 h 4501692"/>
                  <a:gd name="connsiteX70" fmla="*/ 2221048 w 5181937"/>
                  <a:gd name="connsiteY70" fmla="*/ 1033428 h 4501692"/>
                  <a:gd name="connsiteX71" fmla="*/ 3242716 w 5181937"/>
                  <a:gd name="connsiteY71" fmla="*/ 2142648 h 4501692"/>
                  <a:gd name="connsiteX72" fmla="*/ 3015362 w 5181937"/>
                  <a:gd name="connsiteY72" fmla="*/ 2133429 h 4501692"/>
                  <a:gd name="connsiteX73" fmla="*/ 2976560 w 5181937"/>
                  <a:gd name="connsiteY73" fmla="*/ 2130162 h 4501692"/>
                  <a:gd name="connsiteX74" fmla="*/ 2981624 w 5181937"/>
                  <a:gd name="connsiteY74" fmla="*/ 2149210 h 4501692"/>
                  <a:gd name="connsiteX75" fmla="*/ 3047120 w 5181937"/>
                  <a:gd name="connsiteY75" fmla="*/ 2444159 h 4501692"/>
                  <a:gd name="connsiteX76" fmla="*/ 3073803 w 5181937"/>
                  <a:gd name="connsiteY76" fmla="*/ 2596596 h 4501692"/>
                  <a:gd name="connsiteX77" fmla="*/ 3174282 w 5181937"/>
                  <a:gd name="connsiteY77" fmla="*/ 2588321 h 4501692"/>
                  <a:gd name="connsiteX78" fmla="*/ 3325703 w 5181937"/>
                  <a:gd name="connsiteY78" fmla="*/ 2567897 h 4501692"/>
                  <a:gd name="connsiteX79" fmla="*/ 3299230 w 5181937"/>
                  <a:gd name="connsiteY79" fmla="*/ 2408711 h 4501692"/>
                  <a:gd name="connsiteX80" fmla="*/ 3245875 w 5181937"/>
                  <a:gd name="connsiteY80" fmla="*/ 2155058 h 4501692"/>
                  <a:gd name="connsiteX81" fmla="*/ 3242716 w 5181937"/>
                  <a:gd name="connsiteY81" fmla="*/ 2142648 h 4501692"/>
                  <a:gd name="connsiteX82" fmla="*/ 3917513 w 5181937"/>
                  <a:gd name="connsiteY82" fmla="*/ 2809065 h 4501692"/>
                  <a:gd name="connsiteX83" fmla="*/ 3792346 w 5181937"/>
                  <a:gd name="connsiteY83" fmla="*/ 2849874 h 4501692"/>
                  <a:gd name="connsiteX84" fmla="*/ 3687244 w 5181937"/>
                  <a:gd name="connsiteY84" fmla="*/ 2879256 h 4501692"/>
                  <a:gd name="connsiteX85" fmla="*/ 3697825 w 5181937"/>
                  <a:gd name="connsiteY85" fmla="*/ 2976711 h 4501692"/>
                  <a:gd name="connsiteX86" fmla="*/ 3713095 w 5181937"/>
                  <a:gd name="connsiteY86" fmla="*/ 3201894 h 4501692"/>
                  <a:gd name="connsiteX87" fmla="*/ 3716786 w 5181937"/>
                  <a:gd name="connsiteY87" fmla="*/ 3299687 h 4501692"/>
                  <a:gd name="connsiteX88" fmla="*/ 3924658 w 5181937"/>
                  <a:gd name="connsiteY88" fmla="*/ 3195890 h 4501692"/>
                  <a:gd name="connsiteX89" fmla="*/ 3947225 w 5181937"/>
                  <a:gd name="connsiteY89" fmla="*/ 3183225 h 4501692"/>
                  <a:gd name="connsiteX90" fmla="*/ 3943173 w 5181937"/>
                  <a:gd name="connsiteY90" fmla="*/ 3096858 h 4501692"/>
                  <a:gd name="connsiteX91" fmla="*/ 3925289 w 5181937"/>
                  <a:gd name="connsiteY91" fmla="*/ 2872878 h 4501692"/>
                  <a:gd name="connsiteX92" fmla="*/ 3917513 w 5181937"/>
                  <a:gd name="connsiteY92" fmla="*/ 2809065 h 4501692"/>
                  <a:gd name="connsiteX93" fmla="*/ 3005733 w 5181937"/>
                  <a:gd name="connsiteY93" fmla="*/ 1348600 h 4501692"/>
                  <a:gd name="connsiteX94" fmla="*/ 2700100 w 5181937"/>
                  <a:gd name="connsiteY94" fmla="*/ 1237291 h 4501692"/>
                  <a:gd name="connsiteX95" fmla="*/ 2804646 w 5181937"/>
                  <a:gd name="connsiteY95" fmla="*/ 1531270 h 4501692"/>
                  <a:gd name="connsiteX96" fmla="*/ 2850291 w 5181937"/>
                  <a:gd name="connsiteY96" fmla="*/ 1680294 h 4501692"/>
                  <a:gd name="connsiteX97" fmla="*/ 2902750 w 5181937"/>
                  <a:gd name="connsiteY97" fmla="*/ 1692338 h 4501692"/>
                  <a:gd name="connsiteX98" fmla="*/ 3131690 w 5181937"/>
                  <a:gd name="connsiteY98" fmla="*/ 1733871 h 4501692"/>
                  <a:gd name="connsiteX99" fmla="*/ 3100148 w 5181937"/>
                  <a:gd name="connsiteY99" fmla="*/ 1627869 h 4501692"/>
                  <a:gd name="connsiteX100" fmla="*/ 3005733 w 5181937"/>
                  <a:gd name="connsiteY100" fmla="*/ 1348600 h 4501692"/>
                  <a:gd name="connsiteX101" fmla="*/ 4616683 w 5181937"/>
                  <a:gd name="connsiteY101" fmla="*/ 3165671 h 4501692"/>
                  <a:gd name="connsiteX102" fmla="*/ 0 w 5181937"/>
                  <a:gd name="connsiteY102" fmla="*/ 4382598 h 4501692"/>
                  <a:gd name="connsiteX103" fmla="*/ 271251 w 5181937"/>
                  <a:gd name="connsiteY103" fmla="*/ 1510895 h 4501692"/>
                  <a:gd name="connsiteX104" fmla="*/ 359077 w 5181937"/>
                  <a:gd name="connsiteY104" fmla="*/ 4122672 h 4501692"/>
                  <a:gd name="connsiteX105" fmla="*/ 4616683 w 5181937"/>
                  <a:gd name="connsiteY105" fmla="*/ 3165671 h 4501692"/>
                  <a:gd name="connsiteX106" fmla="*/ 3789824 w 5181937"/>
                  <a:gd name="connsiteY106" fmla="*/ 2133057 h 4501692"/>
                  <a:gd name="connsiteX107" fmla="*/ 3553198 w 5181937"/>
                  <a:gd name="connsiteY107" fmla="*/ 2143330 h 4501692"/>
                  <a:gd name="connsiteX108" fmla="*/ 3560238 w 5181937"/>
                  <a:gd name="connsiteY108" fmla="*/ 2170237 h 4501692"/>
                  <a:gd name="connsiteX109" fmla="*/ 3590301 w 5181937"/>
                  <a:gd name="connsiteY109" fmla="*/ 2295382 h 4501692"/>
                  <a:gd name="connsiteX110" fmla="*/ 3635661 w 5181937"/>
                  <a:gd name="connsiteY110" fmla="*/ 2516262 h 4501692"/>
                  <a:gd name="connsiteX111" fmla="*/ 3683848 w 5181937"/>
                  <a:gd name="connsiteY111" fmla="*/ 2507380 h 4501692"/>
                  <a:gd name="connsiteX112" fmla="*/ 3866243 w 5181937"/>
                  <a:gd name="connsiteY112" fmla="*/ 2465475 h 4501692"/>
                  <a:gd name="connsiteX113" fmla="*/ 3865403 w 5181937"/>
                  <a:gd name="connsiteY113" fmla="*/ 2460511 h 4501692"/>
                  <a:gd name="connsiteX114" fmla="*/ 3820697 w 5181937"/>
                  <a:gd name="connsiteY114" fmla="*/ 2253536 h 4501692"/>
                  <a:gd name="connsiteX115" fmla="*/ 3789824 w 5181937"/>
                  <a:gd name="connsiteY115" fmla="*/ 2133057 h 4501692"/>
                  <a:gd name="connsiteX116" fmla="*/ 4366849 w 5181937"/>
                  <a:gd name="connsiteY116" fmla="*/ 2645441 h 4501692"/>
                  <a:gd name="connsiteX117" fmla="*/ 4317378 w 5181937"/>
                  <a:gd name="connsiteY117" fmla="*/ 2666336 h 4501692"/>
                  <a:gd name="connsiteX118" fmla="*/ 4184266 w 5181937"/>
                  <a:gd name="connsiteY118" fmla="*/ 2716051 h 4501692"/>
                  <a:gd name="connsiteX119" fmla="*/ 4208317 w 5181937"/>
                  <a:gd name="connsiteY119" fmla="*/ 2919498 h 4501692"/>
                  <a:gd name="connsiteX120" fmla="*/ 4217662 w 5181937"/>
                  <a:gd name="connsiteY120" fmla="*/ 3026469 h 4501692"/>
                  <a:gd name="connsiteX121" fmla="*/ 4322503 w 5181937"/>
                  <a:gd name="connsiteY121" fmla="*/ 2961503 h 4501692"/>
                  <a:gd name="connsiteX122" fmla="*/ 4395435 w 5181937"/>
                  <a:gd name="connsiteY122" fmla="*/ 2912408 h 4501692"/>
                  <a:gd name="connsiteX123" fmla="*/ 4390848 w 5181937"/>
                  <a:gd name="connsiteY123" fmla="*/ 2865807 h 4501692"/>
                  <a:gd name="connsiteX124" fmla="*/ 4372719 w 5181937"/>
                  <a:gd name="connsiteY124" fmla="*/ 2692440 h 4501692"/>
                  <a:gd name="connsiteX125" fmla="*/ 4366849 w 5181937"/>
                  <a:gd name="connsiteY125" fmla="*/ 2645441 h 4501692"/>
                  <a:gd name="connsiteX126" fmla="*/ 3629430 w 5181937"/>
                  <a:gd name="connsiteY126" fmla="*/ 1540031 h 4501692"/>
                  <a:gd name="connsiteX127" fmla="*/ 3350018 w 5181937"/>
                  <a:gd name="connsiteY127" fmla="*/ 1468257 h 4501692"/>
                  <a:gd name="connsiteX128" fmla="*/ 3443258 w 5181937"/>
                  <a:gd name="connsiteY128" fmla="*/ 1754456 h 4501692"/>
                  <a:gd name="connsiteX129" fmla="*/ 3450560 w 5181937"/>
                  <a:gd name="connsiteY129" fmla="*/ 1778879 h 4501692"/>
                  <a:gd name="connsiteX130" fmla="*/ 3689052 w 5181937"/>
                  <a:gd name="connsiteY130" fmla="*/ 1800205 h 4501692"/>
                  <a:gd name="connsiteX131" fmla="*/ 3697659 w 5181937"/>
                  <a:gd name="connsiteY131" fmla="*/ 1800600 h 4501692"/>
                  <a:gd name="connsiteX132" fmla="*/ 3695009 w 5181937"/>
                  <a:gd name="connsiteY132" fmla="*/ 1791535 h 4501692"/>
                  <a:gd name="connsiteX133" fmla="*/ 3629430 w 5181937"/>
                  <a:gd name="connsiteY133" fmla="*/ 1540031 h 4501692"/>
                  <a:gd name="connsiteX134" fmla="*/ 4262224 w 5181937"/>
                  <a:gd name="connsiteY134" fmla="*/ 2087232 h 4501692"/>
                  <a:gd name="connsiteX135" fmla="*/ 4078322 w 5181937"/>
                  <a:gd name="connsiteY135" fmla="*/ 2109800 h 4501692"/>
                  <a:gd name="connsiteX136" fmla="*/ 4077801 w 5181937"/>
                  <a:gd name="connsiteY136" fmla="*/ 2109843 h 4501692"/>
                  <a:gd name="connsiteX137" fmla="*/ 4113844 w 5181937"/>
                  <a:gd name="connsiteY137" fmla="*/ 2280607 h 4501692"/>
                  <a:gd name="connsiteX138" fmla="*/ 4134377 w 5181937"/>
                  <a:gd name="connsiteY138" fmla="*/ 2395007 h 4501692"/>
                  <a:gd name="connsiteX139" fmla="*/ 4318883 w 5181937"/>
                  <a:gd name="connsiteY139" fmla="*/ 2338882 h 4501692"/>
                  <a:gd name="connsiteX140" fmla="*/ 4301895 w 5181937"/>
                  <a:gd name="connsiteY140" fmla="*/ 2254387 h 4501692"/>
                  <a:gd name="connsiteX141" fmla="*/ 4283460 w 5181937"/>
                  <a:gd name="connsiteY141" fmla="*/ 2173977 h 4501692"/>
                  <a:gd name="connsiteX142" fmla="*/ 4262224 w 5181937"/>
                  <a:gd name="connsiteY142" fmla="*/ 2087232 h 4501692"/>
                  <a:gd name="connsiteX143" fmla="*/ 4731645 w 5181937"/>
                  <a:gd name="connsiteY143" fmla="*/ 2483313 h 4501692"/>
                  <a:gd name="connsiteX144" fmla="*/ 4592840 w 5181937"/>
                  <a:gd name="connsiteY144" fmla="*/ 2548991 h 4501692"/>
                  <a:gd name="connsiteX145" fmla="*/ 4603305 w 5181937"/>
                  <a:gd name="connsiteY145" fmla="*/ 2639603 h 4501692"/>
                  <a:gd name="connsiteX146" fmla="*/ 4614302 w 5181937"/>
                  <a:gd name="connsiteY146" fmla="*/ 2759448 h 4501692"/>
                  <a:gd name="connsiteX147" fmla="*/ 4647551 w 5181937"/>
                  <a:gd name="connsiteY147" fmla="*/ 2735510 h 4501692"/>
                  <a:gd name="connsiteX148" fmla="*/ 4752014 w 5181937"/>
                  <a:gd name="connsiteY148" fmla="*/ 2656394 h 4501692"/>
                  <a:gd name="connsiteX149" fmla="*/ 4743605 w 5181937"/>
                  <a:gd name="connsiteY149" fmla="*/ 2587151 h 4501692"/>
                  <a:gd name="connsiteX150" fmla="*/ 4736020 w 5181937"/>
                  <a:gd name="connsiteY150" fmla="*/ 2521316 h 4501692"/>
                  <a:gd name="connsiteX151" fmla="*/ 4731645 w 5181937"/>
                  <a:gd name="connsiteY151" fmla="*/ 2483313 h 4501692"/>
                  <a:gd name="connsiteX152" fmla="*/ 4138665 w 5181937"/>
                  <a:gd name="connsiteY152" fmla="*/ 1629554 h 4501692"/>
                  <a:gd name="connsiteX153" fmla="*/ 3936341 w 5181937"/>
                  <a:gd name="connsiteY153" fmla="*/ 1599292 h 4501692"/>
                  <a:gd name="connsiteX154" fmla="*/ 3983993 w 5181937"/>
                  <a:gd name="connsiteY154" fmla="*/ 1747494 h 4501692"/>
                  <a:gd name="connsiteX155" fmla="*/ 4001825 w 5181937"/>
                  <a:gd name="connsiteY155" fmla="*/ 1811043 h 4501692"/>
                  <a:gd name="connsiteX156" fmla="*/ 4125335 w 5181937"/>
                  <a:gd name="connsiteY156" fmla="*/ 1811614 h 4501692"/>
                  <a:gd name="connsiteX157" fmla="*/ 4188542 w 5181937"/>
                  <a:gd name="connsiteY157" fmla="*/ 1809453 h 4501692"/>
                  <a:gd name="connsiteX158" fmla="*/ 4175984 w 5181937"/>
                  <a:gd name="connsiteY158" fmla="*/ 1763569 h 4501692"/>
                  <a:gd name="connsiteX159" fmla="*/ 4138665 w 5181937"/>
                  <a:gd name="connsiteY159" fmla="*/ 1629554 h 4501692"/>
                  <a:gd name="connsiteX160" fmla="*/ 4649011 w 5181937"/>
                  <a:gd name="connsiteY160" fmla="*/ 2022756 h 4501692"/>
                  <a:gd name="connsiteX161" fmla="*/ 4496510 w 5181937"/>
                  <a:gd name="connsiteY161" fmla="*/ 2050021 h 4501692"/>
                  <a:gd name="connsiteX162" fmla="*/ 4506114 w 5181937"/>
                  <a:gd name="connsiteY162" fmla="*/ 2089151 h 4501692"/>
                  <a:gd name="connsiteX163" fmla="*/ 4543408 w 5181937"/>
                  <a:gd name="connsiteY163" fmla="*/ 2253733 h 4501692"/>
                  <a:gd name="connsiteX164" fmla="*/ 4545429 w 5181937"/>
                  <a:gd name="connsiteY164" fmla="*/ 2264214 h 4501692"/>
                  <a:gd name="connsiteX165" fmla="*/ 4692120 w 5181937"/>
                  <a:gd name="connsiteY165" fmla="*/ 2213438 h 4501692"/>
                  <a:gd name="connsiteX166" fmla="*/ 4688839 w 5181937"/>
                  <a:gd name="connsiteY166" fmla="*/ 2195372 h 4501692"/>
                  <a:gd name="connsiteX167" fmla="*/ 4657810 w 5181937"/>
                  <a:gd name="connsiteY167" fmla="*/ 2057924 h 4501692"/>
                  <a:gd name="connsiteX168" fmla="*/ 4649011 w 5181937"/>
                  <a:gd name="connsiteY168" fmla="*/ 2022756 h 4501692"/>
                  <a:gd name="connsiteX169" fmla="*/ 4532240 w 5181937"/>
                  <a:gd name="connsiteY169" fmla="*/ 1652817 h 4501692"/>
                  <a:gd name="connsiteX170" fmla="*/ 4414663 w 5181937"/>
                  <a:gd name="connsiteY170" fmla="*/ 1657191 h 4501692"/>
                  <a:gd name="connsiteX171" fmla="*/ 4424116 w 5181937"/>
                  <a:gd name="connsiteY171" fmla="*/ 1767578 h 4501692"/>
                  <a:gd name="connsiteX172" fmla="*/ 4431849 w 5181937"/>
                  <a:gd name="connsiteY172" fmla="*/ 1797025 h 4501692"/>
                  <a:gd name="connsiteX173" fmla="*/ 4489167 w 5181937"/>
                  <a:gd name="connsiteY173" fmla="*/ 1793024 h 4501692"/>
                  <a:gd name="connsiteX174" fmla="*/ 4586816 w 5181937"/>
                  <a:gd name="connsiteY174" fmla="*/ 1791761 h 4501692"/>
                  <a:gd name="connsiteX175" fmla="*/ 4532240 w 5181937"/>
                  <a:gd name="connsiteY175" fmla="*/ 1652817 h 4501692"/>
                  <a:gd name="connsiteX176" fmla="*/ 4572572 w 5181937"/>
                  <a:gd name="connsiteY176" fmla="*/ 1601123 h 4501692"/>
                  <a:gd name="connsiteX177" fmla="*/ 4552459 w 5181937"/>
                  <a:gd name="connsiteY177" fmla="*/ 1634167 h 4501692"/>
                  <a:gd name="connsiteX178" fmla="*/ 4725233 w 5181937"/>
                  <a:gd name="connsiteY178" fmla="*/ 1833637 h 4501692"/>
                  <a:gd name="connsiteX179" fmla="*/ 4650878 w 5181937"/>
                  <a:gd name="connsiteY179" fmla="*/ 1843085 h 4501692"/>
                  <a:gd name="connsiteX180" fmla="*/ 491874 w 5181937"/>
                  <a:gd name="connsiteY180" fmla="*/ 806857 h 4501692"/>
                  <a:gd name="connsiteX181" fmla="*/ 668231 w 5181937"/>
                  <a:gd name="connsiteY181" fmla="*/ 1416253 h 4501692"/>
                  <a:gd name="connsiteX182" fmla="*/ 4387303 w 5181937"/>
                  <a:gd name="connsiteY182" fmla="*/ 2006925 h 4501692"/>
                  <a:gd name="connsiteX183" fmla="*/ 4805865 w 5181937"/>
                  <a:gd name="connsiteY183" fmla="*/ 1932094 h 4501692"/>
                  <a:gd name="connsiteX184" fmla="*/ 5007097 w 5181937"/>
                  <a:gd name="connsiteY184" fmla="*/ 2177811 h 4501692"/>
                  <a:gd name="connsiteX185" fmla="*/ 4862539 w 5181937"/>
                  <a:gd name="connsiteY185" fmla="*/ 2226458 h 4501692"/>
                  <a:gd name="connsiteX186" fmla="*/ 870853 w 5181937"/>
                  <a:gd name="connsiteY186" fmla="*/ 2427578 h 4501692"/>
                  <a:gd name="connsiteX187" fmla="*/ 892672 w 5181937"/>
                  <a:gd name="connsiteY187" fmla="*/ 2906137 h 4501692"/>
                  <a:gd name="connsiteX188" fmla="*/ 4902359 w 5181937"/>
                  <a:gd name="connsiteY188" fmla="*/ 2363427 h 4501692"/>
                  <a:gd name="connsiteX189" fmla="*/ 5081765 w 5181937"/>
                  <a:gd name="connsiteY189" fmla="*/ 2268985 h 4501692"/>
                  <a:gd name="connsiteX190" fmla="*/ 5181937 w 5181937"/>
                  <a:gd name="connsiteY190" fmla="*/ 2391302 h 4501692"/>
                  <a:gd name="connsiteX191" fmla="*/ 5177390 w 5181937"/>
                  <a:gd name="connsiteY191" fmla="*/ 2425025 h 4501692"/>
                  <a:gd name="connsiteX192" fmla="*/ 564601 w 5181937"/>
                  <a:gd name="connsiteY192" fmla="*/ 3981419 h 4501692"/>
                  <a:gd name="connsiteX193" fmla="*/ 214449 w 5181937"/>
                  <a:gd name="connsiteY193" fmla="*/ 476451 h 4501692"/>
                  <a:gd name="connsiteX194" fmla="*/ 214799 w 5181937"/>
                  <a:gd name="connsiteY194" fmla="*/ 467029 h 4501692"/>
                  <a:gd name="connsiteX195" fmla="*/ 785071 w 5181937"/>
                  <a:gd name="connsiteY195" fmla="*/ 0 h 4501692"/>
                  <a:gd name="connsiteX196" fmla="*/ 1255448 w 5181937"/>
                  <a:gd name="connsiteY196" fmla="*/ 321538 h 4501692"/>
                  <a:gd name="connsiteX197" fmla="*/ 4515602 w 5181937"/>
                  <a:gd name="connsiteY197" fmla="*/ 1598244 h 4501692"/>
                  <a:gd name="connsiteX198" fmla="*/ 4572572 w 5181937"/>
                  <a:gd name="connsiteY198" fmla="*/ 1601123 h 4501692"/>
                  <a:gd name="connsiteX0" fmla="*/ 1730529 w 5181937"/>
                  <a:gd name="connsiteY0" fmla="*/ 3111043 h 4501692"/>
                  <a:gd name="connsiteX1" fmla="*/ 1614319 w 5181937"/>
                  <a:gd name="connsiteY1" fmla="*/ 3105454 h 4501692"/>
                  <a:gd name="connsiteX2" fmla="*/ 1419559 w 5181937"/>
                  <a:gd name="connsiteY2" fmla="*/ 3086079 h 4501692"/>
                  <a:gd name="connsiteX3" fmla="*/ 1406592 w 5181937"/>
                  <a:gd name="connsiteY3" fmla="*/ 3263418 h 4501692"/>
                  <a:gd name="connsiteX4" fmla="*/ 1289920 w 5181937"/>
                  <a:gd name="connsiteY4" fmla="*/ 3726321 h 4501692"/>
                  <a:gd name="connsiteX5" fmla="*/ 1437830 w 5181937"/>
                  <a:gd name="connsiteY5" fmla="*/ 3744374 h 4501692"/>
                  <a:gd name="connsiteX6" fmla="*/ 1593550 w 5181937"/>
                  <a:gd name="connsiteY6" fmla="*/ 3750563 h 4501692"/>
                  <a:gd name="connsiteX7" fmla="*/ 1666809 w 5181937"/>
                  <a:gd name="connsiteY7" fmla="*/ 3750808 h 4501692"/>
                  <a:gd name="connsiteX8" fmla="*/ 1698204 w 5181937"/>
                  <a:gd name="connsiteY8" fmla="*/ 3536495 h 4501692"/>
                  <a:gd name="connsiteX9" fmla="*/ 1720688 w 5181937"/>
                  <a:gd name="connsiteY9" fmla="*/ 3306168 h 4501692"/>
                  <a:gd name="connsiteX10" fmla="*/ 1730529 w 5181937"/>
                  <a:gd name="connsiteY10" fmla="*/ 3111043 h 4501692"/>
                  <a:gd name="connsiteX11" fmla="*/ 1626272 w 5181937"/>
                  <a:gd name="connsiteY11" fmla="*/ 1880845 h 4501692"/>
                  <a:gd name="connsiteX12" fmla="*/ 1426022 w 5181937"/>
                  <a:gd name="connsiteY12" fmla="*/ 1817558 h 4501692"/>
                  <a:gd name="connsiteX13" fmla="*/ 1302095 w 5181937"/>
                  <a:gd name="connsiteY13" fmla="*/ 1772357 h 4501692"/>
                  <a:gd name="connsiteX14" fmla="*/ 1327635 w 5181937"/>
                  <a:gd name="connsiteY14" fmla="*/ 1906541 h 4501692"/>
                  <a:gd name="connsiteX15" fmla="*/ 1395900 w 5181937"/>
                  <a:gd name="connsiteY15" fmla="*/ 2399836 h 4501692"/>
                  <a:gd name="connsiteX16" fmla="*/ 1403152 w 5181937"/>
                  <a:gd name="connsiteY16" fmla="*/ 2489070 h 4501692"/>
                  <a:gd name="connsiteX17" fmla="*/ 1437479 w 5181937"/>
                  <a:gd name="connsiteY17" fmla="*/ 2496653 h 4501692"/>
                  <a:gd name="connsiteX18" fmla="*/ 1616834 w 5181937"/>
                  <a:gd name="connsiteY18" fmla="*/ 2530906 h 4501692"/>
                  <a:gd name="connsiteX19" fmla="*/ 1717438 w 5181937"/>
                  <a:gd name="connsiteY19" fmla="*/ 2547117 h 4501692"/>
                  <a:gd name="connsiteX20" fmla="*/ 1708363 w 5181937"/>
                  <a:gd name="connsiteY20" fmla="*/ 2431409 h 4501692"/>
                  <a:gd name="connsiteX21" fmla="*/ 1653301 w 5181937"/>
                  <a:gd name="connsiteY21" fmla="*/ 2018716 h 4501692"/>
                  <a:gd name="connsiteX22" fmla="*/ 1626272 w 5181937"/>
                  <a:gd name="connsiteY22" fmla="*/ 1880845 h 4501692"/>
                  <a:gd name="connsiteX23" fmla="*/ 2620304 w 5181937"/>
                  <a:gd name="connsiteY23" fmla="*/ 3086625 h 4501692"/>
                  <a:gd name="connsiteX24" fmla="*/ 2433783 w 5181937"/>
                  <a:gd name="connsiteY24" fmla="*/ 3104592 h 4501692"/>
                  <a:gd name="connsiteX25" fmla="*/ 2336658 w 5181937"/>
                  <a:gd name="connsiteY25" fmla="*/ 3109392 h 4501692"/>
                  <a:gd name="connsiteX26" fmla="*/ 2337736 w 5181937"/>
                  <a:gd name="connsiteY26" fmla="*/ 3128353 h 4501692"/>
                  <a:gd name="connsiteX27" fmla="*/ 2323555 w 5181937"/>
                  <a:gd name="connsiteY27" fmla="*/ 3621177 h 4501692"/>
                  <a:gd name="connsiteX28" fmla="*/ 2310715 w 5181937"/>
                  <a:gd name="connsiteY28" fmla="*/ 3712484 h 4501692"/>
                  <a:gd name="connsiteX29" fmla="*/ 2607388 w 5181937"/>
                  <a:gd name="connsiteY29" fmla="*/ 3665461 h 4501692"/>
                  <a:gd name="connsiteX30" fmla="*/ 2621729 w 5181937"/>
                  <a:gd name="connsiteY30" fmla="*/ 3463257 h 4501692"/>
                  <a:gd name="connsiteX31" fmla="*/ 2621771 w 5181937"/>
                  <a:gd name="connsiteY31" fmla="*/ 3108722 h 4501692"/>
                  <a:gd name="connsiteX32" fmla="*/ 2620304 w 5181937"/>
                  <a:gd name="connsiteY32" fmla="*/ 3086625 h 4501692"/>
                  <a:gd name="connsiteX33" fmla="*/ 2493646 w 5181937"/>
                  <a:gd name="connsiteY33" fmla="*/ 2078059 h 4501692"/>
                  <a:gd name="connsiteX34" fmla="*/ 2485875 w 5181937"/>
                  <a:gd name="connsiteY34" fmla="*/ 2077059 h 4501692"/>
                  <a:gd name="connsiteX35" fmla="*/ 2221204 w 5181937"/>
                  <a:gd name="connsiteY35" fmla="*/ 2030919 h 4501692"/>
                  <a:gd name="connsiteX36" fmla="*/ 2189037 w 5181937"/>
                  <a:gd name="connsiteY36" fmla="*/ 2023817 h 4501692"/>
                  <a:gd name="connsiteX37" fmla="*/ 2216422 w 5181937"/>
                  <a:gd name="connsiteY37" fmla="*/ 2154964 h 4501692"/>
                  <a:gd name="connsiteX38" fmla="*/ 2285489 w 5181937"/>
                  <a:gd name="connsiteY38" fmla="*/ 2563271 h 4501692"/>
                  <a:gd name="connsiteX39" fmla="*/ 2291370 w 5181937"/>
                  <a:gd name="connsiteY39" fmla="*/ 2610218 h 4501692"/>
                  <a:gd name="connsiteX40" fmla="*/ 2580629 w 5181937"/>
                  <a:gd name="connsiteY40" fmla="*/ 2618702 h 4501692"/>
                  <a:gd name="connsiteX41" fmla="*/ 2554722 w 5181937"/>
                  <a:gd name="connsiteY41" fmla="*/ 2415135 h 4501692"/>
                  <a:gd name="connsiteX42" fmla="*/ 2493646 w 5181937"/>
                  <a:gd name="connsiteY42" fmla="*/ 2078059 h 4501692"/>
                  <a:gd name="connsiteX43" fmla="*/ 1273215 w 5181937"/>
                  <a:gd name="connsiteY43" fmla="*/ 489248 h 4501692"/>
                  <a:gd name="connsiteX44" fmla="*/ 821594 w 5181937"/>
                  <a:gd name="connsiteY44" fmla="*/ 191414 h 4501692"/>
                  <a:gd name="connsiteX45" fmla="*/ 1083792 w 5181937"/>
                  <a:gd name="connsiteY45" fmla="*/ 894906 h 4501692"/>
                  <a:gd name="connsiteX46" fmla="*/ 1139154 w 5181937"/>
                  <a:gd name="connsiteY46" fmla="*/ 1083879 h 4501692"/>
                  <a:gd name="connsiteX47" fmla="*/ 1255682 w 5181937"/>
                  <a:gd name="connsiteY47" fmla="*/ 1139144 h 4501692"/>
                  <a:gd name="connsiteX48" fmla="*/ 1438683 w 5181937"/>
                  <a:gd name="connsiteY48" fmla="*/ 1221013 h 4501692"/>
                  <a:gd name="connsiteX49" fmla="*/ 1482445 w 5181937"/>
                  <a:gd name="connsiteY49" fmla="*/ 1239422 h 4501692"/>
                  <a:gd name="connsiteX50" fmla="*/ 1480985 w 5181937"/>
                  <a:gd name="connsiteY50" fmla="*/ 1233431 h 4501692"/>
                  <a:gd name="connsiteX51" fmla="*/ 1273215 w 5181937"/>
                  <a:gd name="connsiteY51" fmla="*/ 489248 h 4501692"/>
                  <a:gd name="connsiteX52" fmla="*/ 3376185 w 5181937"/>
                  <a:gd name="connsiteY52" fmla="*/ 2959416 h 4501692"/>
                  <a:gd name="connsiteX53" fmla="*/ 3254082 w 5181937"/>
                  <a:gd name="connsiteY53" fmla="*/ 2987954 h 4501692"/>
                  <a:gd name="connsiteX54" fmla="*/ 3132348 w 5181937"/>
                  <a:gd name="connsiteY54" fmla="*/ 3010854 h 4501692"/>
                  <a:gd name="connsiteX55" fmla="*/ 3132413 w 5181937"/>
                  <a:gd name="connsiteY55" fmla="*/ 3011379 h 4501692"/>
                  <a:gd name="connsiteX56" fmla="*/ 3152328 w 5181937"/>
                  <a:gd name="connsiteY56" fmla="*/ 3285797 h 4501692"/>
                  <a:gd name="connsiteX57" fmla="*/ 3156568 w 5181937"/>
                  <a:gd name="connsiteY57" fmla="*/ 3522191 h 4501692"/>
                  <a:gd name="connsiteX58" fmla="*/ 3190112 w 5181937"/>
                  <a:gd name="connsiteY58" fmla="*/ 3512155 h 4501692"/>
                  <a:gd name="connsiteX59" fmla="*/ 3406458 w 5181937"/>
                  <a:gd name="connsiteY59" fmla="*/ 3432605 h 4501692"/>
                  <a:gd name="connsiteX60" fmla="*/ 3406458 w 5181937"/>
                  <a:gd name="connsiteY60" fmla="*/ 3423894 h 4501692"/>
                  <a:gd name="connsiteX61" fmla="*/ 3393536 w 5181937"/>
                  <a:gd name="connsiteY61" fmla="*/ 3164282 h 4501692"/>
                  <a:gd name="connsiteX62" fmla="*/ 3376185 w 5181937"/>
                  <a:gd name="connsiteY62" fmla="*/ 2959416 h 4501692"/>
                  <a:gd name="connsiteX63" fmla="*/ 2221048 w 5181937"/>
                  <a:gd name="connsiteY63" fmla="*/ 1033428 h 4501692"/>
                  <a:gd name="connsiteX64" fmla="*/ 1862474 w 5181937"/>
                  <a:gd name="connsiteY64" fmla="*/ 834922 h 4501692"/>
                  <a:gd name="connsiteX65" fmla="*/ 2003314 w 5181937"/>
                  <a:gd name="connsiteY65" fmla="*/ 1285656 h 4501692"/>
                  <a:gd name="connsiteX66" fmla="*/ 2049137 w 5181937"/>
                  <a:gd name="connsiteY66" fmla="*/ 1456448 h 4501692"/>
                  <a:gd name="connsiteX67" fmla="*/ 2293275 w 5181937"/>
                  <a:gd name="connsiteY67" fmla="*/ 1536929 h 4501692"/>
                  <a:gd name="connsiteX68" fmla="*/ 2369506 w 5181937"/>
                  <a:gd name="connsiteY68" fmla="*/ 1558200 h 4501692"/>
                  <a:gd name="connsiteX69" fmla="*/ 2323257 w 5181937"/>
                  <a:gd name="connsiteY69" fmla="*/ 1383213 h 4501692"/>
                  <a:gd name="connsiteX70" fmla="*/ 2221048 w 5181937"/>
                  <a:gd name="connsiteY70" fmla="*/ 1033428 h 4501692"/>
                  <a:gd name="connsiteX71" fmla="*/ 3242716 w 5181937"/>
                  <a:gd name="connsiteY71" fmla="*/ 2142648 h 4501692"/>
                  <a:gd name="connsiteX72" fmla="*/ 3015362 w 5181937"/>
                  <a:gd name="connsiteY72" fmla="*/ 2133429 h 4501692"/>
                  <a:gd name="connsiteX73" fmla="*/ 2976560 w 5181937"/>
                  <a:gd name="connsiteY73" fmla="*/ 2130162 h 4501692"/>
                  <a:gd name="connsiteX74" fmla="*/ 2981624 w 5181937"/>
                  <a:gd name="connsiteY74" fmla="*/ 2149210 h 4501692"/>
                  <a:gd name="connsiteX75" fmla="*/ 3047120 w 5181937"/>
                  <a:gd name="connsiteY75" fmla="*/ 2444159 h 4501692"/>
                  <a:gd name="connsiteX76" fmla="*/ 3073803 w 5181937"/>
                  <a:gd name="connsiteY76" fmla="*/ 2596596 h 4501692"/>
                  <a:gd name="connsiteX77" fmla="*/ 3174282 w 5181937"/>
                  <a:gd name="connsiteY77" fmla="*/ 2588321 h 4501692"/>
                  <a:gd name="connsiteX78" fmla="*/ 3325703 w 5181937"/>
                  <a:gd name="connsiteY78" fmla="*/ 2567897 h 4501692"/>
                  <a:gd name="connsiteX79" fmla="*/ 3299230 w 5181937"/>
                  <a:gd name="connsiteY79" fmla="*/ 2408711 h 4501692"/>
                  <a:gd name="connsiteX80" fmla="*/ 3245875 w 5181937"/>
                  <a:gd name="connsiteY80" fmla="*/ 2155058 h 4501692"/>
                  <a:gd name="connsiteX81" fmla="*/ 3242716 w 5181937"/>
                  <a:gd name="connsiteY81" fmla="*/ 2142648 h 4501692"/>
                  <a:gd name="connsiteX82" fmla="*/ 3917513 w 5181937"/>
                  <a:gd name="connsiteY82" fmla="*/ 2809065 h 4501692"/>
                  <a:gd name="connsiteX83" fmla="*/ 3792346 w 5181937"/>
                  <a:gd name="connsiteY83" fmla="*/ 2849874 h 4501692"/>
                  <a:gd name="connsiteX84" fmla="*/ 3687244 w 5181937"/>
                  <a:gd name="connsiteY84" fmla="*/ 2879256 h 4501692"/>
                  <a:gd name="connsiteX85" fmla="*/ 3697825 w 5181937"/>
                  <a:gd name="connsiteY85" fmla="*/ 2976711 h 4501692"/>
                  <a:gd name="connsiteX86" fmla="*/ 3713095 w 5181937"/>
                  <a:gd name="connsiteY86" fmla="*/ 3201894 h 4501692"/>
                  <a:gd name="connsiteX87" fmla="*/ 3716786 w 5181937"/>
                  <a:gd name="connsiteY87" fmla="*/ 3299687 h 4501692"/>
                  <a:gd name="connsiteX88" fmla="*/ 3924658 w 5181937"/>
                  <a:gd name="connsiteY88" fmla="*/ 3195890 h 4501692"/>
                  <a:gd name="connsiteX89" fmla="*/ 3947225 w 5181937"/>
                  <a:gd name="connsiteY89" fmla="*/ 3183225 h 4501692"/>
                  <a:gd name="connsiteX90" fmla="*/ 3943173 w 5181937"/>
                  <a:gd name="connsiteY90" fmla="*/ 3096858 h 4501692"/>
                  <a:gd name="connsiteX91" fmla="*/ 3925289 w 5181937"/>
                  <a:gd name="connsiteY91" fmla="*/ 2872878 h 4501692"/>
                  <a:gd name="connsiteX92" fmla="*/ 3917513 w 5181937"/>
                  <a:gd name="connsiteY92" fmla="*/ 2809065 h 4501692"/>
                  <a:gd name="connsiteX93" fmla="*/ 3005733 w 5181937"/>
                  <a:gd name="connsiteY93" fmla="*/ 1348600 h 4501692"/>
                  <a:gd name="connsiteX94" fmla="*/ 2700100 w 5181937"/>
                  <a:gd name="connsiteY94" fmla="*/ 1237291 h 4501692"/>
                  <a:gd name="connsiteX95" fmla="*/ 2804646 w 5181937"/>
                  <a:gd name="connsiteY95" fmla="*/ 1531270 h 4501692"/>
                  <a:gd name="connsiteX96" fmla="*/ 2850291 w 5181937"/>
                  <a:gd name="connsiteY96" fmla="*/ 1680294 h 4501692"/>
                  <a:gd name="connsiteX97" fmla="*/ 2902750 w 5181937"/>
                  <a:gd name="connsiteY97" fmla="*/ 1692338 h 4501692"/>
                  <a:gd name="connsiteX98" fmla="*/ 3131690 w 5181937"/>
                  <a:gd name="connsiteY98" fmla="*/ 1733871 h 4501692"/>
                  <a:gd name="connsiteX99" fmla="*/ 3100148 w 5181937"/>
                  <a:gd name="connsiteY99" fmla="*/ 1627869 h 4501692"/>
                  <a:gd name="connsiteX100" fmla="*/ 3005733 w 5181937"/>
                  <a:gd name="connsiteY100" fmla="*/ 1348600 h 4501692"/>
                  <a:gd name="connsiteX101" fmla="*/ 4616683 w 5181937"/>
                  <a:gd name="connsiteY101" fmla="*/ 3165671 h 4501692"/>
                  <a:gd name="connsiteX102" fmla="*/ 0 w 5181937"/>
                  <a:gd name="connsiteY102" fmla="*/ 4382598 h 4501692"/>
                  <a:gd name="connsiteX103" fmla="*/ 271251 w 5181937"/>
                  <a:gd name="connsiteY103" fmla="*/ 1510895 h 4501692"/>
                  <a:gd name="connsiteX104" fmla="*/ 359077 w 5181937"/>
                  <a:gd name="connsiteY104" fmla="*/ 4122672 h 4501692"/>
                  <a:gd name="connsiteX105" fmla="*/ 4616683 w 5181937"/>
                  <a:gd name="connsiteY105" fmla="*/ 3165671 h 4501692"/>
                  <a:gd name="connsiteX106" fmla="*/ 3789824 w 5181937"/>
                  <a:gd name="connsiteY106" fmla="*/ 2133057 h 4501692"/>
                  <a:gd name="connsiteX107" fmla="*/ 3553198 w 5181937"/>
                  <a:gd name="connsiteY107" fmla="*/ 2143330 h 4501692"/>
                  <a:gd name="connsiteX108" fmla="*/ 3560238 w 5181937"/>
                  <a:gd name="connsiteY108" fmla="*/ 2170237 h 4501692"/>
                  <a:gd name="connsiteX109" fmla="*/ 3590301 w 5181937"/>
                  <a:gd name="connsiteY109" fmla="*/ 2295382 h 4501692"/>
                  <a:gd name="connsiteX110" fmla="*/ 3635661 w 5181937"/>
                  <a:gd name="connsiteY110" fmla="*/ 2516262 h 4501692"/>
                  <a:gd name="connsiteX111" fmla="*/ 3683848 w 5181937"/>
                  <a:gd name="connsiteY111" fmla="*/ 2507380 h 4501692"/>
                  <a:gd name="connsiteX112" fmla="*/ 3866243 w 5181937"/>
                  <a:gd name="connsiteY112" fmla="*/ 2465475 h 4501692"/>
                  <a:gd name="connsiteX113" fmla="*/ 3865403 w 5181937"/>
                  <a:gd name="connsiteY113" fmla="*/ 2460511 h 4501692"/>
                  <a:gd name="connsiteX114" fmla="*/ 3820697 w 5181937"/>
                  <a:gd name="connsiteY114" fmla="*/ 2253536 h 4501692"/>
                  <a:gd name="connsiteX115" fmla="*/ 3789824 w 5181937"/>
                  <a:gd name="connsiteY115" fmla="*/ 2133057 h 4501692"/>
                  <a:gd name="connsiteX116" fmla="*/ 4366849 w 5181937"/>
                  <a:gd name="connsiteY116" fmla="*/ 2645441 h 4501692"/>
                  <a:gd name="connsiteX117" fmla="*/ 4317378 w 5181937"/>
                  <a:gd name="connsiteY117" fmla="*/ 2666336 h 4501692"/>
                  <a:gd name="connsiteX118" fmla="*/ 4184266 w 5181937"/>
                  <a:gd name="connsiteY118" fmla="*/ 2716051 h 4501692"/>
                  <a:gd name="connsiteX119" fmla="*/ 4208317 w 5181937"/>
                  <a:gd name="connsiteY119" fmla="*/ 2919498 h 4501692"/>
                  <a:gd name="connsiteX120" fmla="*/ 4217662 w 5181937"/>
                  <a:gd name="connsiteY120" fmla="*/ 3026469 h 4501692"/>
                  <a:gd name="connsiteX121" fmla="*/ 4322503 w 5181937"/>
                  <a:gd name="connsiteY121" fmla="*/ 2961503 h 4501692"/>
                  <a:gd name="connsiteX122" fmla="*/ 4395435 w 5181937"/>
                  <a:gd name="connsiteY122" fmla="*/ 2912408 h 4501692"/>
                  <a:gd name="connsiteX123" fmla="*/ 4390848 w 5181937"/>
                  <a:gd name="connsiteY123" fmla="*/ 2865807 h 4501692"/>
                  <a:gd name="connsiteX124" fmla="*/ 4372719 w 5181937"/>
                  <a:gd name="connsiteY124" fmla="*/ 2692440 h 4501692"/>
                  <a:gd name="connsiteX125" fmla="*/ 4366849 w 5181937"/>
                  <a:gd name="connsiteY125" fmla="*/ 2645441 h 4501692"/>
                  <a:gd name="connsiteX126" fmla="*/ 3629430 w 5181937"/>
                  <a:gd name="connsiteY126" fmla="*/ 1540031 h 4501692"/>
                  <a:gd name="connsiteX127" fmla="*/ 3350018 w 5181937"/>
                  <a:gd name="connsiteY127" fmla="*/ 1468257 h 4501692"/>
                  <a:gd name="connsiteX128" fmla="*/ 3443258 w 5181937"/>
                  <a:gd name="connsiteY128" fmla="*/ 1754456 h 4501692"/>
                  <a:gd name="connsiteX129" fmla="*/ 3450560 w 5181937"/>
                  <a:gd name="connsiteY129" fmla="*/ 1778879 h 4501692"/>
                  <a:gd name="connsiteX130" fmla="*/ 3689052 w 5181937"/>
                  <a:gd name="connsiteY130" fmla="*/ 1800205 h 4501692"/>
                  <a:gd name="connsiteX131" fmla="*/ 3697659 w 5181937"/>
                  <a:gd name="connsiteY131" fmla="*/ 1800600 h 4501692"/>
                  <a:gd name="connsiteX132" fmla="*/ 3695009 w 5181937"/>
                  <a:gd name="connsiteY132" fmla="*/ 1791535 h 4501692"/>
                  <a:gd name="connsiteX133" fmla="*/ 3629430 w 5181937"/>
                  <a:gd name="connsiteY133" fmla="*/ 1540031 h 4501692"/>
                  <a:gd name="connsiteX134" fmla="*/ 4262224 w 5181937"/>
                  <a:gd name="connsiteY134" fmla="*/ 2087232 h 4501692"/>
                  <a:gd name="connsiteX135" fmla="*/ 4078322 w 5181937"/>
                  <a:gd name="connsiteY135" fmla="*/ 2109800 h 4501692"/>
                  <a:gd name="connsiteX136" fmla="*/ 4077801 w 5181937"/>
                  <a:gd name="connsiteY136" fmla="*/ 2109843 h 4501692"/>
                  <a:gd name="connsiteX137" fmla="*/ 4113844 w 5181937"/>
                  <a:gd name="connsiteY137" fmla="*/ 2280607 h 4501692"/>
                  <a:gd name="connsiteX138" fmla="*/ 4134377 w 5181937"/>
                  <a:gd name="connsiteY138" fmla="*/ 2395007 h 4501692"/>
                  <a:gd name="connsiteX139" fmla="*/ 4318883 w 5181937"/>
                  <a:gd name="connsiteY139" fmla="*/ 2338882 h 4501692"/>
                  <a:gd name="connsiteX140" fmla="*/ 4301895 w 5181937"/>
                  <a:gd name="connsiteY140" fmla="*/ 2254387 h 4501692"/>
                  <a:gd name="connsiteX141" fmla="*/ 4283460 w 5181937"/>
                  <a:gd name="connsiteY141" fmla="*/ 2173977 h 4501692"/>
                  <a:gd name="connsiteX142" fmla="*/ 4262224 w 5181937"/>
                  <a:gd name="connsiteY142" fmla="*/ 2087232 h 4501692"/>
                  <a:gd name="connsiteX143" fmla="*/ 4731645 w 5181937"/>
                  <a:gd name="connsiteY143" fmla="*/ 2483313 h 4501692"/>
                  <a:gd name="connsiteX144" fmla="*/ 4592840 w 5181937"/>
                  <a:gd name="connsiteY144" fmla="*/ 2548991 h 4501692"/>
                  <a:gd name="connsiteX145" fmla="*/ 4603305 w 5181937"/>
                  <a:gd name="connsiteY145" fmla="*/ 2639603 h 4501692"/>
                  <a:gd name="connsiteX146" fmla="*/ 4614302 w 5181937"/>
                  <a:gd name="connsiteY146" fmla="*/ 2759448 h 4501692"/>
                  <a:gd name="connsiteX147" fmla="*/ 4647551 w 5181937"/>
                  <a:gd name="connsiteY147" fmla="*/ 2735510 h 4501692"/>
                  <a:gd name="connsiteX148" fmla="*/ 4752014 w 5181937"/>
                  <a:gd name="connsiteY148" fmla="*/ 2656394 h 4501692"/>
                  <a:gd name="connsiteX149" fmla="*/ 4743605 w 5181937"/>
                  <a:gd name="connsiteY149" fmla="*/ 2587151 h 4501692"/>
                  <a:gd name="connsiteX150" fmla="*/ 4736020 w 5181937"/>
                  <a:gd name="connsiteY150" fmla="*/ 2521316 h 4501692"/>
                  <a:gd name="connsiteX151" fmla="*/ 4731645 w 5181937"/>
                  <a:gd name="connsiteY151" fmla="*/ 2483313 h 4501692"/>
                  <a:gd name="connsiteX152" fmla="*/ 4138665 w 5181937"/>
                  <a:gd name="connsiteY152" fmla="*/ 1629554 h 4501692"/>
                  <a:gd name="connsiteX153" fmla="*/ 3936341 w 5181937"/>
                  <a:gd name="connsiteY153" fmla="*/ 1599292 h 4501692"/>
                  <a:gd name="connsiteX154" fmla="*/ 3983993 w 5181937"/>
                  <a:gd name="connsiteY154" fmla="*/ 1747494 h 4501692"/>
                  <a:gd name="connsiteX155" fmla="*/ 4001825 w 5181937"/>
                  <a:gd name="connsiteY155" fmla="*/ 1811043 h 4501692"/>
                  <a:gd name="connsiteX156" fmla="*/ 4125335 w 5181937"/>
                  <a:gd name="connsiteY156" fmla="*/ 1811614 h 4501692"/>
                  <a:gd name="connsiteX157" fmla="*/ 4188542 w 5181937"/>
                  <a:gd name="connsiteY157" fmla="*/ 1809453 h 4501692"/>
                  <a:gd name="connsiteX158" fmla="*/ 4175984 w 5181937"/>
                  <a:gd name="connsiteY158" fmla="*/ 1763569 h 4501692"/>
                  <a:gd name="connsiteX159" fmla="*/ 4138665 w 5181937"/>
                  <a:gd name="connsiteY159" fmla="*/ 1629554 h 4501692"/>
                  <a:gd name="connsiteX160" fmla="*/ 4649011 w 5181937"/>
                  <a:gd name="connsiteY160" fmla="*/ 2022756 h 4501692"/>
                  <a:gd name="connsiteX161" fmla="*/ 4496510 w 5181937"/>
                  <a:gd name="connsiteY161" fmla="*/ 2050021 h 4501692"/>
                  <a:gd name="connsiteX162" fmla="*/ 4506114 w 5181937"/>
                  <a:gd name="connsiteY162" fmla="*/ 2089151 h 4501692"/>
                  <a:gd name="connsiteX163" fmla="*/ 4543408 w 5181937"/>
                  <a:gd name="connsiteY163" fmla="*/ 2253733 h 4501692"/>
                  <a:gd name="connsiteX164" fmla="*/ 4545429 w 5181937"/>
                  <a:gd name="connsiteY164" fmla="*/ 2264214 h 4501692"/>
                  <a:gd name="connsiteX165" fmla="*/ 4692120 w 5181937"/>
                  <a:gd name="connsiteY165" fmla="*/ 2213438 h 4501692"/>
                  <a:gd name="connsiteX166" fmla="*/ 4688839 w 5181937"/>
                  <a:gd name="connsiteY166" fmla="*/ 2195372 h 4501692"/>
                  <a:gd name="connsiteX167" fmla="*/ 4657810 w 5181937"/>
                  <a:gd name="connsiteY167" fmla="*/ 2057924 h 4501692"/>
                  <a:gd name="connsiteX168" fmla="*/ 4649011 w 5181937"/>
                  <a:gd name="connsiteY168" fmla="*/ 2022756 h 4501692"/>
                  <a:gd name="connsiteX169" fmla="*/ 4532240 w 5181937"/>
                  <a:gd name="connsiteY169" fmla="*/ 1652817 h 4501692"/>
                  <a:gd name="connsiteX170" fmla="*/ 4414663 w 5181937"/>
                  <a:gd name="connsiteY170" fmla="*/ 1657191 h 4501692"/>
                  <a:gd name="connsiteX171" fmla="*/ 4424116 w 5181937"/>
                  <a:gd name="connsiteY171" fmla="*/ 1767578 h 4501692"/>
                  <a:gd name="connsiteX172" fmla="*/ 4431849 w 5181937"/>
                  <a:gd name="connsiteY172" fmla="*/ 1797025 h 4501692"/>
                  <a:gd name="connsiteX173" fmla="*/ 4489167 w 5181937"/>
                  <a:gd name="connsiteY173" fmla="*/ 1793024 h 4501692"/>
                  <a:gd name="connsiteX174" fmla="*/ 4586816 w 5181937"/>
                  <a:gd name="connsiteY174" fmla="*/ 1791761 h 4501692"/>
                  <a:gd name="connsiteX175" fmla="*/ 4532240 w 5181937"/>
                  <a:gd name="connsiteY175" fmla="*/ 1652817 h 4501692"/>
                  <a:gd name="connsiteX176" fmla="*/ 4515602 w 5181937"/>
                  <a:gd name="connsiteY176" fmla="*/ 1598244 h 4501692"/>
                  <a:gd name="connsiteX177" fmla="*/ 4552459 w 5181937"/>
                  <a:gd name="connsiteY177" fmla="*/ 1634167 h 4501692"/>
                  <a:gd name="connsiteX178" fmla="*/ 4725233 w 5181937"/>
                  <a:gd name="connsiteY178" fmla="*/ 1833637 h 4501692"/>
                  <a:gd name="connsiteX179" fmla="*/ 4650878 w 5181937"/>
                  <a:gd name="connsiteY179" fmla="*/ 1843085 h 4501692"/>
                  <a:gd name="connsiteX180" fmla="*/ 491874 w 5181937"/>
                  <a:gd name="connsiteY180" fmla="*/ 806857 h 4501692"/>
                  <a:gd name="connsiteX181" fmla="*/ 668231 w 5181937"/>
                  <a:gd name="connsiteY181" fmla="*/ 1416253 h 4501692"/>
                  <a:gd name="connsiteX182" fmla="*/ 4387303 w 5181937"/>
                  <a:gd name="connsiteY182" fmla="*/ 2006925 h 4501692"/>
                  <a:gd name="connsiteX183" fmla="*/ 4805865 w 5181937"/>
                  <a:gd name="connsiteY183" fmla="*/ 1932094 h 4501692"/>
                  <a:gd name="connsiteX184" fmla="*/ 5007097 w 5181937"/>
                  <a:gd name="connsiteY184" fmla="*/ 2177811 h 4501692"/>
                  <a:gd name="connsiteX185" fmla="*/ 4862539 w 5181937"/>
                  <a:gd name="connsiteY185" fmla="*/ 2226458 h 4501692"/>
                  <a:gd name="connsiteX186" fmla="*/ 870853 w 5181937"/>
                  <a:gd name="connsiteY186" fmla="*/ 2427578 h 4501692"/>
                  <a:gd name="connsiteX187" fmla="*/ 892672 w 5181937"/>
                  <a:gd name="connsiteY187" fmla="*/ 2906137 h 4501692"/>
                  <a:gd name="connsiteX188" fmla="*/ 4902359 w 5181937"/>
                  <a:gd name="connsiteY188" fmla="*/ 2363427 h 4501692"/>
                  <a:gd name="connsiteX189" fmla="*/ 5081765 w 5181937"/>
                  <a:gd name="connsiteY189" fmla="*/ 2268985 h 4501692"/>
                  <a:gd name="connsiteX190" fmla="*/ 5181937 w 5181937"/>
                  <a:gd name="connsiteY190" fmla="*/ 2391302 h 4501692"/>
                  <a:gd name="connsiteX191" fmla="*/ 5177390 w 5181937"/>
                  <a:gd name="connsiteY191" fmla="*/ 2425025 h 4501692"/>
                  <a:gd name="connsiteX192" fmla="*/ 564601 w 5181937"/>
                  <a:gd name="connsiteY192" fmla="*/ 3981419 h 4501692"/>
                  <a:gd name="connsiteX193" fmla="*/ 214449 w 5181937"/>
                  <a:gd name="connsiteY193" fmla="*/ 476451 h 4501692"/>
                  <a:gd name="connsiteX194" fmla="*/ 214799 w 5181937"/>
                  <a:gd name="connsiteY194" fmla="*/ 467029 h 4501692"/>
                  <a:gd name="connsiteX195" fmla="*/ 785071 w 5181937"/>
                  <a:gd name="connsiteY195" fmla="*/ 0 h 4501692"/>
                  <a:gd name="connsiteX196" fmla="*/ 1255448 w 5181937"/>
                  <a:gd name="connsiteY196" fmla="*/ 321538 h 4501692"/>
                  <a:gd name="connsiteX197" fmla="*/ 4515602 w 5181937"/>
                  <a:gd name="connsiteY197" fmla="*/ 1598244 h 4501692"/>
                  <a:gd name="connsiteX0" fmla="*/ 1730529 w 5181937"/>
                  <a:gd name="connsiteY0" fmla="*/ 3111043 h 4501692"/>
                  <a:gd name="connsiteX1" fmla="*/ 1614319 w 5181937"/>
                  <a:gd name="connsiteY1" fmla="*/ 3105454 h 4501692"/>
                  <a:gd name="connsiteX2" fmla="*/ 1419559 w 5181937"/>
                  <a:gd name="connsiteY2" fmla="*/ 3086079 h 4501692"/>
                  <a:gd name="connsiteX3" fmla="*/ 1406592 w 5181937"/>
                  <a:gd name="connsiteY3" fmla="*/ 3263418 h 4501692"/>
                  <a:gd name="connsiteX4" fmla="*/ 1289920 w 5181937"/>
                  <a:gd name="connsiteY4" fmla="*/ 3726321 h 4501692"/>
                  <a:gd name="connsiteX5" fmla="*/ 1437830 w 5181937"/>
                  <a:gd name="connsiteY5" fmla="*/ 3744374 h 4501692"/>
                  <a:gd name="connsiteX6" fmla="*/ 1593550 w 5181937"/>
                  <a:gd name="connsiteY6" fmla="*/ 3750563 h 4501692"/>
                  <a:gd name="connsiteX7" fmla="*/ 1666809 w 5181937"/>
                  <a:gd name="connsiteY7" fmla="*/ 3750808 h 4501692"/>
                  <a:gd name="connsiteX8" fmla="*/ 1698204 w 5181937"/>
                  <a:gd name="connsiteY8" fmla="*/ 3536495 h 4501692"/>
                  <a:gd name="connsiteX9" fmla="*/ 1720688 w 5181937"/>
                  <a:gd name="connsiteY9" fmla="*/ 3306168 h 4501692"/>
                  <a:gd name="connsiteX10" fmla="*/ 1730529 w 5181937"/>
                  <a:gd name="connsiteY10" fmla="*/ 3111043 h 4501692"/>
                  <a:gd name="connsiteX11" fmla="*/ 1626272 w 5181937"/>
                  <a:gd name="connsiteY11" fmla="*/ 1880845 h 4501692"/>
                  <a:gd name="connsiteX12" fmla="*/ 1426022 w 5181937"/>
                  <a:gd name="connsiteY12" fmla="*/ 1817558 h 4501692"/>
                  <a:gd name="connsiteX13" fmla="*/ 1302095 w 5181937"/>
                  <a:gd name="connsiteY13" fmla="*/ 1772357 h 4501692"/>
                  <a:gd name="connsiteX14" fmla="*/ 1327635 w 5181937"/>
                  <a:gd name="connsiteY14" fmla="*/ 1906541 h 4501692"/>
                  <a:gd name="connsiteX15" fmla="*/ 1395900 w 5181937"/>
                  <a:gd name="connsiteY15" fmla="*/ 2399836 h 4501692"/>
                  <a:gd name="connsiteX16" fmla="*/ 1403152 w 5181937"/>
                  <a:gd name="connsiteY16" fmla="*/ 2489070 h 4501692"/>
                  <a:gd name="connsiteX17" fmla="*/ 1437479 w 5181937"/>
                  <a:gd name="connsiteY17" fmla="*/ 2496653 h 4501692"/>
                  <a:gd name="connsiteX18" fmla="*/ 1616834 w 5181937"/>
                  <a:gd name="connsiteY18" fmla="*/ 2530906 h 4501692"/>
                  <a:gd name="connsiteX19" fmla="*/ 1717438 w 5181937"/>
                  <a:gd name="connsiteY19" fmla="*/ 2547117 h 4501692"/>
                  <a:gd name="connsiteX20" fmla="*/ 1708363 w 5181937"/>
                  <a:gd name="connsiteY20" fmla="*/ 2431409 h 4501692"/>
                  <a:gd name="connsiteX21" fmla="*/ 1653301 w 5181937"/>
                  <a:gd name="connsiteY21" fmla="*/ 2018716 h 4501692"/>
                  <a:gd name="connsiteX22" fmla="*/ 1626272 w 5181937"/>
                  <a:gd name="connsiteY22" fmla="*/ 1880845 h 4501692"/>
                  <a:gd name="connsiteX23" fmla="*/ 2620304 w 5181937"/>
                  <a:gd name="connsiteY23" fmla="*/ 3086625 h 4501692"/>
                  <a:gd name="connsiteX24" fmla="*/ 2433783 w 5181937"/>
                  <a:gd name="connsiteY24" fmla="*/ 3104592 h 4501692"/>
                  <a:gd name="connsiteX25" fmla="*/ 2336658 w 5181937"/>
                  <a:gd name="connsiteY25" fmla="*/ 3109392 h 4501692"/>
                  <a:gd name="connsiteX26" fmla="*/ 2337736 w 5181937"/>
                  <a:gd name="connsiteY26" fmla="*/ 3128353 h 4501692"/>
                  <a:gd name="connsiteX27" fmla="*/ 2323555 w 5181937"/>
                  <a:gd name="connsiteY27" fmla="*/ 3621177 h 4501692"/>
                  <a:gd name="connsiteX28" fmla="*/ 2310715 w 5181937"/>
                  <a:gd name="connsiteY28" fmla="*/ 3712484 h 4501692"/>
                  <a:gd name="connsiteX29" fmla="*/ 2607388 w 5181937"/>
                  <a:gd name="connsiteY29" fmla="*/ 3665461 h 4501692"/>
                  <a:gd name="connsiteX30" fmla="*/ 2621729 w 5181937"/>
                  <a:gd name="connsiteY30" fmla="*/ 3463257 h 4501692"/>
                  <a:gd name="connsiteX31" fmla="*/ 2621771 w 5181937"/>
                  <a:gd name="connsiteY31" fmla="*/ 3108722 h 4501692"/>
                  <a:gd name="connsiteX32" fmla="*/ 2620304 w 5181937"/>
                  <a:gd name="connsiteY32" fmla="*/ 3086625 h 4501692"/>
                  <a:gd name="connsiteX33" fmla="*/ 2493646 w 5181937"/>
                  <a:gd name="connsiteY33" fmla="*/ 2078059 h 4501692"/>
                  <a:gd name="connsiteX34" fmla="*/ 2485875 w 5181937"/>
                  <a:gd name="connsiteY34" fmla="*/ 2077059 h 4501692"/>
                  <a:gd name="connsiteX35" fmla="*/ 2221204 w 5181937"/>
                  <a:gd name="connsiteY35" fmla="*/ 2030919 h 4501692"/>
                  <a:gd name="connsiteX36" fmla="*/ 2189037 w 5181937"/>
                  <a:gd name="connsiteY36" fmla="*/ 2023817 h 4501692"/>
                  <a:gd name="connsiteX37" fmla="*/ 2216422 w 5181937"/>
                  <a:gd name="connsiteY37" fmla="*/ 2154964 h 4501692"/>
                  <a:gd name="connsiteX38" fmla="*/ 2285489 w 5181937"/>
                  <a:gd name="connsiteY38" fmla="*/ 2563271 h 4501692"/>
                  <a:gd name="connsiteX39" fmla="*/ 2291370 w 5181937"/>
                  <a:gd name="connsiteY39" fmla="*/ 2610218 h 4501692"/>
                  <a:gd name="connsiteX40" fmla="*/ 2580629 w 5181937"/>
                  <a:gd name="connsiteY40" fmla="*/ 2618702 h 4501692"/>
                  <a:gd name="connsiteX41" fmla="*/ 2554722 w 5181937"/>
                  <a:gd name="connsiteY41" fmla="*/ 2415135 h 4501692"/>
                  <a:gd name="connsiteX42" fmla="*/ 2493646 w 5181937"/>
                  <a:gd name="connsiteY42" fmla="*/ 2078059 h 4501692"/>
                  <a:gd name="connsiteX43" fmla="*/ 1273215 w 5181937"/>
                  <a:gd name="connsiteY43" fmla="*/ 489248 h 4501692"/>
                  <a:gd name="connsiteX44" fmla="*/ 821594 w 5181937"/>
                  <a:gd name="connsiteY44" fmla="*/ 191414 h 4501692"/>
                  <a:gd name="connsiteX45" fmla="*/ 1083792 w 5181937"/>
                  <a:gd name="connsiteY45" fmla="*/ 894906 h 4501692"/>
                  <a:gd name="connsiteX46" fmla="*/ 1139154 w 5181937"/>
                  <a:gd name="connsiteY46" fmla="*/ 1083879 h 4501692"/>
                  <a:gd name="connsiteX47" fmla="*/ 1255682 w 5181937"/>
                  <a:gd name="connsiteY47" fmla="*/ 1139144 h 4501692"/>
                  <a:gd name="connsiteX48" fmla="*/ 1438683 w 5181937"/>
                  <a:gd name="connsiteY48" fmla="*/ 1221013 h 4501692"/>
                  <a:gd name="connsiteX49" fmla="*/ 1482445 w 5181937"/>
                  <a:gd name="connsiteY49" fmla="*/ 1239422 h 4501692"/>
                  <a:gd name="connsiteX50" fmla="*/ 1480985 w 5181937"/>
                  <a:gd name="connsiteY50" fmla="*/ 1233431 h 4501692"/>
                  <a:gd name="connsiteX51" fmla="*/ 1273215 w 5181937"/>
                  <a:gd name="connsiteY51" fmla="*/ 489248 h 4501692"/>
                  <a:gd name="connsiteX52" fmla="*/ 3376185 w 5181937"/>
                  <a:gd name="connsiteY52" fmla="*/ 2959416 h 4501692"/>
                  <a:gd name="connsiteX53" fmla="*/ 3254082 w 5181937"/>
                  <a:gd name="connsiteY53" fmla="*/ 2987954 h 4501692"/>
                  <a:gd name="connsiteX54" fmla="*/ 3132348 w 5181937"/>
                  <a:gd name="connsiteY54" fmla="*/ 3010854 h 4501692"/>
                  <a:gd name="connsiteX55" fmla="*/ 3132413 w 5181937"/>
                  <a:gd name="connsiteY55" fmla="*/ 3011379 h 4501692"/>
                  <a:gd name="connsiteX56" fmla="*/ 3152328 w 5181937"/>
                  <a:gd name="connsiteY56" fmla="*/ 3285797 h 4501692"/>
                  <a:gd name="connsiteX57" fmla="*/ 3156568 w 5181937"/>
                  <a:gd name="connsiteY57" fmla="*/ 3522191 h 4501692"/>
                  <a:gd name="connsiteX58" fmla="*/ 3190112 w 5181937"/>
                  <a:gd name="connsiteY58" fmla="*/ 3512155 h 4501692"/>
                  <a:gd name="connsiteX59" fmla="*/ 3406458 w 5181937"/>
                  <a:gd name="connsiteY59" fmla="*/ 3432605 h 4501692"/>
                  <a:gd name="connsiteX60" fmla="*/ 3406458 w 5181937"/>
                  <a:gd name="connsiteY60" fmla="*/ 3423894 h 4501692"/>
                  <a:gd name="connsiteX61" fmla="*/ 3393536 w 5181937"/>
                  <a:gd name="connsiteY61" fmla="*/ 3164282 h 4501692"/>
                  <a:gd name="connsiteX62" fmla="*/ 3376185 w 5181937"/>
                  <a:gd name="connsiteY62" fmla="*/ 2959416 h 4501692"/>
                  <a:gd name="connsiteX63" fmla="*/ 2221048 w 5181937"/>
                  <a:gd name="connsiteY63" fmla="*/ 1033428 h 4501692"/>
                  <a:gd name="connsiteX64" fmla="*/ 1862474 w 5181937"/>
                  <a:gd name="connsiteY64" fmla="*/ 834922 h 4501692"/>
                  <a:gd name="connsiteX65" fmla="*/ 2003314 w 5181937"/>
                  <a:gd name="connsiteY65" fmla="*/ 1285656 h 4501692"/>
                  <a:gd name="connsiteX66" fmla="*/ 2049137 w 5181937"/>
                  <a:gd name="connsiteY66" fmla="*/ 1456448 h 4501692"/>
                  <a:gd name="connsiteX67" fmla="*/ 2293275 w 5181937"/>
                  <a:gd name="connsiteY67" fmla="*/ 1536929 h 4501692"/>
                  <a:gd name="connsiteX68" fmla="*/ 2369506 w 5181937"/>
                  <a:gd name="connsiteY68" fmla="*/ 1558200 h 4501692"/>
                  <a:gd name="connsiteX69" fmla="*/ 2323257 w 5181937"/>
                  <a:gd name="connsiteY69" fmla="*/ 1383213 h 4501692"/>
                  <a:gd name="connsiteX70" fmla="*/ 2221048 w 5181937"/>
                  <a:gd name="connsiteY70" fmla="*/ 1033428 h 4501692"/>
                  <a:gd name="connsiteX71" fmla="*/ 3242716 w 5181937"/>
                  <a:gd name="connsiteY71" fmla="*/ 2142648 h 4501692"/>
                  <a:gd name="connsiteX72" fmla="*/ 3015362 w 5181937"/>
                  <a:gd name="connsiteY72" fmla="*/ 2133429 h 4501692"/>
                  <a:gd name="connsiteX73" fmla="*/ 2976560 w 5181937"/>
                  <a:gd name="connsiteY73" fmla="*/ 2130162 h 4501692"/>
                  <a:gd name="connsiteX74" fmla="*/ 2981624 w 5181937"/>
                  <a:gd name="connsiteY74" fmla="*/ 2149210 h 4501692"/>
                  <a:gd name="connsiteX75" fmla="*/ 3047120 w 5181937"/>
                  <a:gd name="connsiteY75" fmla="*/ 2444159 h 4501692"/>
                  <a:gd name="connsiteX76" fmla="*/ 3073803 w 5181937"/>
                  <a:gd name="connsiteY76" fmla="*/ 2596596 h 4501692"/>
                  <a:gd name="connsiteX77" fmla="*/ 3174282 w 5181937"/>
                  <a:gd name="connsiteY77" fmla="*/ 2588321 h 4501692"/>
                  <a:gd name="connsiteX78" fmla="*/ 3325703 w 5181937"/>
                  <a:gd name="connsiteY78" fmla="*/ 2567897 h 4501692"/>
                  <a:gd name="connsiteX79" fmla="*/ 3299230 w 5181937"/>
                  <a:gd name="connsiteY79" fmla="*/ 2408711 h 4501692"/>
                  <a:gd name="connsiteX80" fmla="*/ 3245875 w 5181937"/>
                  <a:gd name="connsiteY80" fmla="*/ 2155058 h 4501692"/>
                  <a:gd name="connsiteX81" fmla="*/ 3242716 w 5181937"/>
                  <a:gd name="connsiteY81" fmla="*/ 2142648 h 4501692"/>
                  <a:gd name="connsiteX82" fmla="*/ 3917513 w 5181937"/>
                  <a:gd name="connsiteY82" fmla="*/ 2809065 h 4501692"/>
                  <a:gd name="connsiteX83" fmla="*/ 3792346 w 5181937"/>
                  <a:gd name="connsiteY83" fmla="*/ 2849874 h 4501692"/>
                  <a:gd name="connsiteX84" fmla="*/ 3687244 w 5181937"/>
                  <a:gd name="connsiteY84" fmla="*/ 2879256 h 4501692"/>
                  <a:gd name="connsiteX85" fmla="*/ 3697825 w 5181937"/>
                  <a:gd name="connsiteY85" fmla="*/ 2976711 h 4501692"/>
                  <a:gd name="connsiteX86" fmla="*/ 3713095 w 5181937"/>
                  <a:gd name="connsiteY86" fmla="*/ 3201894 h 4501692"/>
                  <a:gd name="connsiteX87" fmla="*/ 3716786 w 5181937"/>
                  <a:gd name="connsiteY87" fmla="*/ 3299687 h 4501692"/>
                  <a:gd name="connsiteX88" fmla="*/ 3924658 w 5181937"/>
                  <a:gd name="connsiteY88" fmla="*/ 3195890 h 4501692"/>
                  <a:gd name="connsiteX89" fmla="*/ 3947225 w 5181937"/>
                  <a:gd name="connsiteY89" fmla="*/ 3183225 h 4501692"/>
                  <a:gd name="connsiteX90" fmla="*/ 3943173 w 5181937"/>
                  <a:gd name="connsiteY90" fmla="*/ 3096858 h 4501692"/>
                  <a:gd name="connsiteX91" fmla="*/ 3925289 w 5181937"/>
                  <a:gd name="connsiteY91" fmla="*/ 2872878 h 4501692"/>
                  <a:gd name="connsiteX92" fmla="*/ 3917513 w 5181937"/>
                  <a:gd name="connsiteY92" fmla="*/ 2809065 h 4501692"/>
                  <a:gd name="connsiteX93" fmla="*/ 3005733 w 5181937"/>
                  <a:gd name="connsiteY93" fmla="*/ 1348600 h 4501692"/>
                  <a:gd name="connsiteX94" fmla="*/ 2700100 w 5181937"/>
                  <a:gd name="connsiteY94" fmla="*/ 1237291 h 4501692"/>
                  <a:gd name="connsiteX95" fmla="*/ 2804646 w 5181937"/>
                  <a:gd name="connsiteY95" fmla="*/ 1531270 h 4501692"/>
                  <a:gd name="connsiteX96" fmla="*/ 2850291 w 5181937"/>
                  <a:gd name="connsiteY96" fmla="*/ 1680294 h 4501692"/>
                  <a:gd name="connsiteX97" fmla="*/ 2902750 w 5181937"/>
                  <a:gd name="connsiteY97" fmla="*/ 1692338 h 4501692"/>
                  <a:gd name="connsiteX98" fmla="*/ 3131690 w 5181937"/>
                  <a:gd name="connsiteY98" fmla="*/ 1733871 h 4501692"/>
                  <a:gd name="connsiteX99" fmla="*/ 3100148 w 5181937"/>
                  <a:gd name="connsiteY99" fmla="*/ 1627869 h 4501692"/>
                  <a:gd name="connsiteX100" fmla="*/ 3005733 w 5181937"/>
                  <a:gd name="connsiteY100" fmla="*/ 1348600 h 4501692"/>
                  <a:gd name="connsiteX101" fmla="*/ 4616683 w 5181937"/>
                  <a:gd name="connsiteY101" fmla="*/ 3165671 h 4501692"/>
                  <a:gd name="connsiteX102" fmla="*/ 0 w 5181937"/>
                  <a:gd name="connsiteY102" fmla="*/ 4382598 h 4501692"/>
                  <a:gd name="connsiteX103" fmla="*/ 271251 w 5181937"/>
                  <a:gd name="connsiteY103" fmla="*/ 1510895 h 4501692"/>
                  <a:gd name="connsiteX104" fmla="*/ 359077 w 5181937"/>
                  <a:gd name="connsiteY104" fmla="*/ 4122672 h 4501692"/>
                  <a:gd name="connsiteX105" fmla="*/ 4616683 w 5181937"/>
                  <a:gd name="connsiteY105" fmla="*/ 3165671 h 4501692"/>
                  <a:gd name="connsiteX106" fmla="*/ 3789824 w 5181937"/>
                  <a:gd name="connsiteY106" fmla="*/ 2133057 h 4501692"/>
                  <a:gd name="connsiteX107" fmla="*/ 3553198 w 5181937"/>
                  <a:gd name="connsiteY107" fmla="*/ 2143330 h 4501692"/>
                  <a:gd name="connsiteX108" fmla="*/ 3560238 w 5181937"/>
                  <a:gd name="connsiteY108" fmla="*/ 2170237 h 4501692"/>
                  <a:gd name="connsiteX109" fmla="*/ 3590301 w 5181937"/>
                  <a:gd name="connsiteY109" fmla="*/ 2295382 h 4501692"/>
                  <a:gd name="connsiteX110" fmla="*/ 3635661 w 5181937"/>
                  <a:gd name="connsiteY110" fmla="*/ 2516262 h 4501692"/>
                  <a:gd name="connsiteX111" fmla="*/ 3683848 w 5181937"/>
                  <a:gd name="connsiteY111" fmla="*/ 2507380 h 4501692"/>
                  <a:gd name="connsiteX112" fmla="*/ 3866243 w 5181937"/>
                  <a:gd name="connsiteY112" fmla="*/ 2465475 h 4501692"/>
                  <a:gd name="connsiteX113" fmla="*/ 3865403 w 5181937"/>
                  <a:gd name="connsiteY113" fmla="*/ 2460511 h 4501692"/>
                  <a:gd name="connsiteX114" fmla="*/ 3820697 w 5181937"/>
                  <a:gd name="connsiteY114" fmla="*/ 2253536 h 4501692"/>
                  <a:gd name="connsiteX115" fmla="*/ 3789824 w 5181937"/>
                  <a:gd name="connsiteY115" fmla="*/ 2133057 h 4501692"/>
                  <a:gd name="connsiteX116" fmla="*/ 4366849 w 5181937"/>
                  <a:gd name="connsiteY116" fmla="*/ 2645441 h 4501692"/>
                  <a:gd name="connsiteX117" fmla="*/ 4317378 w 5181937"/>
                  <a:gd name="connsiteY117" fmla="*/ 2666336 h 4501692"/>
                  <a:gd name="connsiteX118" fmla="*/ 4184266 w 5181937"/>
                  <a:gd name="connsiteY118" fmla="*/ 2716051 h 4501692"/>
                  <a:gd name="connsiteX119" fmla="*/ 4208317 w 5181937"/>
                  <a:gd name="connsiteY119" fmla="*/ 2919498 h 4501692"/>
                  <a:gd name="connsiteX120" fmla="*/ 4217662 w 5181937"/>
                  <a:gd name="connsiteY120" fmla="*/ 3026469 h 4501692"/>
                  <a:gd name="connsiteX121" fmla="*/ 4322503 w 5181937"/>
                  <a:gd name="connsiteY121" fmla="*/ 2961503 h 4501692"/>
                  <a:gd name="connsiteX122" fmla="*/ 4395435 w 5181937"/>
                  <a:gd name="connsiteY122" fmla="*/ 2912408 h 4501692"/>
                  <a:gd name="connsiteX123" fmla="*/ 4390848 w 5181937"/>
                  <a:gd name="connsiteY123" fmla="*/ 2865807 h 4501692"/>
                  <a:gd name="connsiteX124" fmla="*/ 4372719 w 5181937"/>
                  <a:gd name="connsiteY124" fmla="*/ 2692440 h 4501692"/>
                  <a:gd name="connsiteX125" fmla="*/ 4366849 w 5181937"/>
                  <a:gd name="connsiteY125" fmla="*/ 2645441 h 4501692"/>
                  <a:gd name="connsiteX126" fmla="*/ 3629430 w 5181937"/>
                  <a:gd name="connsiteY126" fmla="*/ 1540031 h 4501692"/>
                  <a:gd name="connsiteX127" fmla="*/ 3350018 w 5181937"/>
                  <a:gd name="connsiteY127" fmla="*/ 1468257 h 4501692"/>
                  <a:gd name="connsiteX128" fmla="*/ 3443258 w 5181937"/>
                  <a:gd name="connsiteY128" fmla="*/ 1754456 h 4501692"/>
                  <a:gd name="connsiteX129" fmla="*/ 3450560 w 5181937"/>
                  <a:gd name="connsiteY129" fmla="*/ 1778879 h 4501692"/>
                  <a:gd name="connsiteX130" fmla="*/ 3689052 w 5181937"/>
                  <a:gd name="connsiteY130" fmla="*/ 1800205 h 4501692"/>
                  <a:gd name="connsiteX131" fmla="*/ 3697659 w 5181937"/>
                  <a:gd name="connsiteY131" fmla="*/ 1800600 h 4501692"/>
                  <a:gd name="connsiteX132" fmla="*/ 3695009 w 5181937"/>
                  <a:gd name="connsiteY132" fmla="*/ 1791535 h 4501692"/>
                  <a:gd name="connsiteX133" fmla="*/ 3629430 w 5181937"/>
                  <a:gd name="connsiteY133" fmla="*/ 1540031 h 4501692"/>
                  <a:gd name="connsiteX134" fmla="*/ 4262224 w 5181937"/>
                  <a:gd name="connsiteY134" fmla="*/ 2087232 h 4501692"/>
                  <a:gd name="connsiteX135" fmla="*/ 4078322 w 5181937"/>
                  <a:gd name="connsiteY135" fmla="*/ 2109800 h 4501692"/>
                  <a:gd name="connsiteX136" fmla="*/ 4077801 w 5181937"/>
                  <a:gd name="connsiteY136" fmla="*/ 2109843 h 4501692"/>
                  <a:gd name="connsiteX137" fmla="*/ 4113844 w 5181937"/>
                  <a:gd name="connsiteY137" fmla="*/ 2280607 h 4501692"/>
                  <a:gd name="connsiteX138" fmla="*/ 4134377 w 5181937"/>
                  <a:gd name="connsiteY138" fmla="*/ 2395007 h 4501692"/>
                  <a:gd name="connsiteX139" fmla="*/ 4318883 w 5181937"/>
                  <a:gd name="connsiteY139" fmla="*/ 2338882 h 4501692"/>
                  <a:gd name="connsiteX140" fmla="*/ 4301895 w 5181937"/>
                  <a:gd name="connsiteY140" fmla="*/ 2254387 h 4501692"/>
                  <a:gd name="connsiteX141" fmla="*/ 4283460 w 5181937"/>
                  <a:gd name="connsiteY141" fmla="*/ 2173977 h 4501692"/>
                  <a:gd name="connsiteX142" fmla="*/ 4262224 w 5181937"/>
                  <a:gd name="connsiteY142" fmla="*/ 2087232 h 4501692"/>
                  <a:gd name="connsiteX143" fmla="*/ 4731645 w 5181937"/>
                  <a:gd name="connsiteY143" fmla="*/ 2483313 h 4501692"/>
                  <a:gd name="connsiteX144" fmla="*/ 4592840 w 5181937"/>
                  <a:gd name="connsiteY144" fmla="*/ 2548991 h 4501692"/>
                  <a:gd name="connsiteX145" fmla="*/ 4603305 w 5181937"/>
                  <a:gd name="connsiteY145" fmla="*/ 2639603 h 4501692"/>
                  <a:gd name="connsiteX146" fmla="*/ 4614302 w 5181937"/>
                  <a:gd name="connsiteY146" fmla="*/ 2759448 h 4501692"/>
                  <a:gd name="connsiteX147" fmla="*/ 4647551 w 5181937"/>
                  <a:gd name="connsiteY147" fmla="*/ 2735510 h 4501692"/>
                  <a:gd name="connsiteX148" fmla="*/ 4752014 w 5181937"/>
                  <a:gd name="connsiteY148" fmla="*/ 2656394 h 4501692"/>
                  <a:gd name="connsiteX149" fmla="*/ 4743605 w 5181937"/>
                  <a:gd name="connsiteY149" fmla="*/ 2587151 h 4501692"/>
                  <a:gd name="connsiteX150" fmla="*/ 4736020 w 5181937"/>
                  <a:gd name="connsiteY150" fmla="*/ 2521316 h 4501692"/>
                  <a:gd name="connsiteX151" fmla="*/ 4731645 w 5181937"/>
                  <a:gd name="connsiteY151" fmla="*/ 2483313 h 4501692"/>
                  <a:gd name="connsiteX152" fmla="*/ 4138665 w 5181937"/>
                  <a:gd name="connsiteY152" fmla="*/ 1629554 h 4501692"/>
                  <a:gd name="connsiteX153" fmla="*/ 3936341 w 5181937"/>
                  <a:gd name="connsiteY153" fmla="*/ 1599292 h 4501692"/>
                  <a:gd name="connsiteX154" fmla="*/ 3983993 w 5181937"/>
                  <a:gd name="connsiteY154" fmla="*/ 1747494 h 4501692"/>
                  <a:gd name="connsiteX155" fmla="*/ 4001825 w 5181937"/>
                  <a:gd name="connsiteY155" fmla="*/ 1811043 h 4501692"/>
                  <a:gd name="connsiteX156" fmla="*/ 4125335 w 5181937"/>
                  <a:gd name="connsiteY156" fmla="*/ 1811614 h 4501692"/>
                  <a:gd name="connsiteX157" fmla="*/ 4188542 w 5181937"/>
                  <a:gd name="connsiteY157" fmla="*/ 1809453 h 4501692"/>
                  <a:gd name="connsiteX158" fmla="*/ 4175984 w 5181937"/>
                  <a:gd name="connsiteY158" fmla="*/ 1763569 h 4501692"/>
                  <a:gd name="connsiteX159" fmla="*/ 4138665 w 5181937"/>
                  <a:gd name="connsiteY159" fmla="*/ 1629554 h 4501692"/>
                  <a:gd name="connsiteX160" fmla="*/ 4649011 w 5181937"/>
                  <a:gd name="connsiteY160" fmla="*/ 2022756 h 4501692"/>
                  <a:gd name="connsiteX161" fmla="*/ 4496510 w 5181937"/>
                  <a:gd name="connsiteY161" fmla="*/ 2050021 h 4501692"/>
                  <a:gd name="connsiteX162" fmla="*/ 4506114 w 5181937"/>
                  <a:gd name="connsiteY162" fmla="*/ 2089151 h 4501692"/>
                  <a:gd name="connsiteX163" fmla="*/ 4543408 w 5181937"/>
                  <a:gd name="connsiteY163" fmla="*/ 2253733 h 4501692"/>
                  <a:gd name="connsiteX164" fmla="*/ 4545429 w 5181937"/>
                  <a:gd name="connsiteY164" fmla="*/ 2264214 h 4501692"/>
                  <a:gd name="connsiteX165" fmla="*/ 4692120 w 5181937"/>
                  <a:gd name="connsiteY165" fmla="*/ 2213438 h 4501692"/>
                  <a:gd name="connsiteX166" fmla="*/ 4688839 w 5181937"/>
                  <a:gd name="connsiteY166" fmla="*/ 2195372 h 4501692"/>
                  <a:gd name="connsiteX167" fmla="*/ 4657810 w 5181937"/>
                  <a:gd name="connsiteY167" fmla="*/ 2057924 h 4501692"/>
                  <a:gd name="connsiteX168" fmla="*/ 4649011 w 5181937"/>
                  <a:gd name="connsiteY168" fmla="*/ 2022756 h 4501692"/>
                  <a:gd name="connsiteX169" fmla="*/ 4532240 w 5181937"/>
                  <a:gd name="connsiteY169" fmla="*/ 1652817 h 4501692"/>
                  <a:gd name="connsiteX170" fmla="*/ 4414663 w 5181937"/>
                  <a:gd name="connsiteY170" fmla="*/ 1657191 h 4501692"/>
                  <a:gd name="connsiteX171" fmla="*/ 4424116 w 5181937"/>
                  <a:gd name="connsiteY171" fmla="*/ 1767578 h 4501692"/>
                  <a:gd name="connsiteX172" fmla="*/ 4431849 w 5181937"/>
                  <a:gd name="connsiteY172" fmla="*/ 1797025 h 4501692"/>
                  <a:gd name="connsiteX173" fmla="*/ 4489167 w 5181937"/>
                  <a:gd name="connsiteY173" fmla="*/ 1793024 h 4501692"/>
                  <a:gd name="connsiteX174" fmla="*/ 4586816 w 5181937"/>
                  <a:gd name="connsiteY174" fmla="*/ 1791761 h 4501692"/>
                  <a:gd name="connsiteX175" fmla="*/ 4532240 w 5181937"/>
                  <a:gd name="connsiteY175" fmla="*/ 1652817 h 4501692"/>
                  <a:gd name="connsiteX176" fmla="*/ 4525988 w 5181937"/>
                  <a:gd name="connsiteY176" fmla="*/ 1595892 h 4501692"/>
                  <a:gd name="connsiteX177" fmla="*/ 4552459 w 5181937"/>
                  <a:gd name="connsiteY177" fmla="*/ 1634167 h 4501692"/>
                  <a:gd name="connsiteX178" fmla="*/ 4725233 w 5181937"/>
                  <a:gd name="connsiteY178" fmla="*/ 1833637 h 4501692"/>
                  <a:gd name="connsiteX179" fmla="*/ 4650878 w 5181937"/>
                  <a:gd name="connsiteY179" fmla="*/ 1843085 h 4501692"/>
                  <a:gd name="connsiteX180" fmla="*/ 491874 w 5181937"/>
                  <a:gd name="connsiteY180" fmla="*/ 806857 h 4501692"/>
                  <a:gd name="connsiteX181" fmla="*/ 668231 w 5181937"/>
                  <a:gd name="connsiteY181" fmla="*/ 1416253 h 4501692"/>
                  <a:gd name="connsiteX182" fmla="*/ 4387303 w 5181937"/>
                  <a:gd name="connsiteY182" fmla="*/ 2006925 h 4501692"/>
                  <a:gd name="connsiteX183" fmla="*/ 4805865 w 5181937"/>
                  <a:gd name="connsiteY183" fmla="*/ 1932094 h 4501692"/>
                  <a:gd name="connsiteX184" fmla="*/ 5007097 w 5181937"/>
                  <a:gd name="connsiteY184" fmla="*/ 2177811 h 4501692"/>
                  <a:gd name="connsiteX185" fmla="*/ 4862539 w 5181937"/>
                  <a:gd name="connsiteY185" fmla="*/ 2226458 h 4501692"/>
                  <a:gd name="connsiteX186" fmla="*/ 870853 w 5181937"/>
                  <a:gd name="connsiteY186" fmla="*/ 2427578 h 4501692"/>
                  <a:gd name="connsiteX187" fmla="*/ 892672 w 5181937"/>
                  <a:gd name="connsiteY187" fmla="*/ 2906137 h 4501692"/>
                  <a:gd name="connsiteX188" fmla="*/ 4902359 w 5181937"/>
                  <a:gd name="connsiteY188" fmla="*/ 2363427 h 4501692"/>
                  <a:gd name="connsiteX189" fmla="*/ 5081765 w 5181937"/>
                  <a:gd name="connsiteY189" fmla="*/ 2268985 h 4501692"/>
                  <a:gd name="connsiteX190" fmla="*/ 5181937 w 5181937"/>
                  <a:gd name="connsiteY190" fmla="*/ 2391302 h 4501692"/>
                  <a:gd name="connsiteX191" fmla="*/ 5177390 w 5181937"/>
                  <a:gd name="connsiteY191" fmla="*/ 2425025 h 4501692"/>
                  <a:gd name="connsiteX192" fmla="*/ 564601 w 5181937"/>
                  <a:gd name="connsiteY192" fmla="*/ 3981419 h 4501692"/>
                  <a:gd name="connsiteX193" fmla="*/ 214449 w 5181937"/>
                  <a:gd name="connsiteY193" fmla="*/ 476451 h 4501692"/>
                  <a:gd name="connsiteX194" fmla="*/ 214799 w 5181937"/>
                  <a:gd name="connsiteY194" fmla="*/ 467029 h 4501692"/>
                  <a:gd name="connsiteX195" fmla="*/ 785071 w 5181937"/>
                  <a:gd name="connsiteY195" fmla="*/ 0 h 4501692"/>
                  <a:gd name="connsiteX196" fmla="*/ 1255448 w 5181937"/>
                  <a:gd name="connsiteY196" fmla="*/ 321538 h 4501692"/>
                  <a:gd name="connsiteX197" fmla="*/ 4525988 w 5181937"/>
                  <a:gd name="connsiteY197" fmla="*/ 1595892 h 4501692"/>
                  <a:gd name="connsiteX0" fmla="*/ 1730529 w 5181937"/>
                  <a:gd name="connsiteY0" fmla="*/ 3111043 h 4501692"/>
                  <a:gd name="connsiteX1" fmla="*/ 1614319 w 5181937"/>
                  <a:gd name="connsiteY1" fmla="*/ 3105454 h 4501692"/>
                  <a:gd name="connsiteX2" fmla="*/ 1419559 w 5181937"/>
                  <a:gd name="connsiteY2" fmla="*/ 3086079 h 4501692"/>
                  <a:gd name="connsiteX3" fmla="*/ 1406592 w 5181937"/>
                  <a:gd name="connsiteY3" fmla="*/ 3263418 h 4501692"/>
                  <a:gd name="connsiteX4" fmla="*/ 1289920 w 5181937"/>
                  <a:gd name="connsiteY4" fmla="*/ 3726321 h 4501692"/>
                  <a:gd name="connsiteX5" fmla="*/ 1437830 w 5181937"/>
                  <a:gd name="connsiteY5" fmla="*/ 3744374 h 4501692"/>
                  <a:gd name="connsiteX6" fmla="*/ 1593550 w 5181937"/>
                  <a:gd name="connsiteY6" fmla="*/ 3750563 h 4501692"/>
                  <a:gd name="connsiteX7" fmla="*/ 1666809 w 5181937"/>
                  <a:gd name="connsiteY7" fmla="*/ 3750808 h 4501692"/>
                  <a:gd name="connsiteX8" fmla="*/ 1698204 w 5181937"/>
                  <a:gd name="connsiteY8" fmla="*/ 3536495 h 4501692"/>
                  <a:gd name="connsiteX9" fmla="*/ 1720688 w 5181937"/>
                  <a:gd name="connsiteY9" fmla="*/ 3306168 h 4501692"/>
                  <a:gd name="connsiteX10" fmla="*/ 1730529 w 5181937"/>
                  <a:gd name="connsiteY10" fmla="*/ 3111043 h 4501692"/>
                  <a:gd name="connsiteX11" fmla="*/ 1626272 w 5181937"/>
                  <a:gd name="connsiteY11" fmla="*/ 1880845 h 4501692"/>
                  <a:gd name="connsiteX12" fmla="*/ 1426022 w 5181937"/>
                  <a:gd name="connsiteY12" fmla="*/ 1817558 h 4501692"/>
                  <a:gd name="connsiteX13" fmla="*/ 1302095 w 5181937"/>
                  <a:gd name="connsiteY13" fmla="*/ 1772357 h 4501692"/>
                  <a:gd name="connsiteX14" fmla="*/ 1327635 w 5181937"/>
                  <a:gd name="connsiteY14" fmla="*/ 1906541 h 4501692"/>
                  <a:gd name="connsiteX15" fmla="*/ 1395900 w 5181937"/>
                  <a:gd name="connsiteY15" fmla="*/ 2399836 h 4501692"/>
                  <a:gd name="connsiteX16" fmla="*/ 1403152 w 5181937"/>
                  <a:gd name="connsiteY16" fmla="*/ 2489070 h 4501692"/>
                  <a:gd name="connsiteX17" fmla="*/ 1437479 w 5181937"/>
                  <a:gd name="connsiteY17" fmla="*/ 2496653 h 4501692"/>
                  <a:gd name="connsiteX18" fmla="*/ 1616834 w 5181937"/>
                  <a:gd name="connsiteY18" fmla="*/ 2530906 h 4501692"/>
                  <a:gd name="connsiteX19" fmla="*/ 1717438 w 5181937"/>
                  <a:gd name="connsiteY19" fmla="*/ 2547117 h 4501692"/>
                  <a:gd name="connsiteX20" fmla="*/ 1708363 w 5181937"/>
                  <a:gd name="connsiteY20" fmla="*/ 2431409 h 4501692"/>
                  <a:gd name="connsiteX21" fmla="*/ 1653301 w 5181937"/>
                  <a:gd name="connsiteY21" fmla="*/ 2018716 h 4501692"/>
                  <a:gd name="connsiteX22" fmla="*/ 1626272 w 5181937"/>
                  <a:gd name="connsiteY22" fmla="*/ 1880845 h 4501692"/>
                  <a:gd name="connsiteX23" fmla="*/ 2620304 w 5181937"/>
                  <a:gd name="connsiteY23" fmla="*/ 3086625 h 4501692"/>
                  <a:gd name="connsiteX24" fmla="*/ 2433783 w 5181937"/>
                  <a:gd name="connsiteY24" fmla="*/ 3104592 h 4501692"/>
                  <a:gd name="connsiteX25" fmla="*/ 2336658 w 5181937"/>
                  <a:gd name="connsiteY25" fmla="*/ 3109392 h 4501692"/>
                  <a:gd name="connsiteX26" fmla="*/ 2337736 w 5181937"/>
                  <a:gd name="connsiteY26" fmla="*/ 3128353 h 4501692"/>
                  <a:gd name="connsiteX27" fmla="*/ 2323555 w 5181937"/>
                  <a:gd name="connsiteY27" fmla="*/ 3621177 h 4501692"/>
                  <a:gd name="connsiteX28" fmla="*/ 2310715 w 5181937"/>
                  <a:gd name="connsiteY28" fmla="*/ 3712484 h 4501692"/>
                  <a:gd name="connsiteX29" fmla="*/ 2607388 w 5181937"/>
                  <a:gd name="connsiteY29" fmla="*/ 3665461 h 4501692"/>
                  <a:gd name="connsiteX30" fmla="*/ 2621729 w 5181937"/>
                  <a:gd name="connsiteY30" fmla="*/ 3463257 h 4501692"/>
                  <a:gd name="connsiteX31" fmla="*/ 2621771 w 5181937"/>
                  <a:gd name="connsiteY31" fmla="*/ 3108722 h 4501692"/>
                  <a:gd name="connsiteX32" fmla="*/ 2620304 w 5181937"/>
                  <a:gd name="connsiteY32" fmla="*/ 3086625 h 4501692"/>
                  <a:gd name="connsiteX33" fmla="*/ 2493646 w 5181937"/>
                  <a:gd name="connsiteY33" fmla="*/ 2078059 h 4501692"/>
                  <a:gd name="connsiteX34" fmla="*/ 2485875 w 5181937"/>
                  <a:gd name="connsiteY34" fmla="*/ 2077059 h 4501692"/>
                  <a:gd name="connsiteX35" fmla="*/ 2221204 w 5181937"/>
                  <a:gd name="connsiteY35" fmla="*/ 2030919 h 4501692"/>
                  <a:gd name="connsiteX36" fmla="*/ 2189037 w 5181937"/>
                  <a:gd name="connsiteY36" fmla="*/ 2023817 h 4501692"/>
                  <a:gd name="connsiteX37" fmla="*/ 2216422 w 5181937"/>
                  <a:gd name="connsiteY37" fmla="*/ 2154964 h 4501692"/>
                  <a:gd name="connsiteX38" fmla="*/ 2285489 w 5181937"/>
                  <a:gd name="connsiteY38" fmla="*/ 2563271 h 4501692"/>
                  <a:gd name="connsiteX39" fmla="*/ 2291370 w 5181937"/>
                  <a:gd name="connsiteY39" fmla="*/ 2610218 h 4501692"/>
                  <a:gd name="connsiteX40" fmla="*/ 2580629 w 5181937"/>
                  <a:gd name="connsiteY40" fmla="*/ 2618702 h 4501692"/>
                  <a:gd name="connsiteX41" fmla="*/ 2554722 w 5181937"/>
                  <a:gd name="connsiteY41" fmla="*/ 2415135 h 4501692"/>
                  <a:gd name="connsiteX42" fmla="*/ 2493646 w 5181937"/>
                  <a:gd name="connsiteY42" fmla="*/ 2078059 h 4501692"/>
                  <a:gd name="connsiteX43" fmla="*/ 1273215 w 5181937"/>
                  <a:gd name="connsiteY43" fmla="*/ 489248 h 4501692"/>
                  <a:gd name="connsiteX44" fmla="*/ 821594 w 5181937"/>
                  <a:gd name="connsiteY44" fmla="*/ 191414 h 4501692"/>
                  <a:gd name="connsiteX45" fmla="*/ 1083792 w 5181937"/>
                  <a:gd name="connsiteY45" fmla="*/ 894906 h 4501692"/>
                  <a:gd name="connsiteX46" fmla="*/ 1139154 w 5181937"/>
                  <a:gd name="connsiteY46" fmla="*/ 1083879 h 4501692"/>
                  <a:gd name="connsiteX47" fmla="*/ 1255682 w 5181937"/>
                  <a:gd name="connsiteY47" fmla="*/ 1139144 h 4501692"/>
                  <a:gd name="connsiteX48" fmla="*/ 1438683 w 5181937"/>
                  <a:gd name="connsiteY48" fmla="*/ 1221013 h 4501692"/>
                  <a:gd name="connsiteX49" fmla="*/ 1482445 w 5181937"/>
                  <a:gd name="connsiteY49" fmla="*/ 1239422 h 4501692"/>
                  <a:gd name="connsiteX50" fmla="*/ 1480985 w 5181937"/>
                  <a:gd name="connsiteY50" fmla="*/ 1233431 h 4501692"/>
                  <a:gd name="connsiteX51" fmla="*/ 1273215 w 5181937"/>
                  <a:gd name="connsiteY51" fmla="*/ 489248 h 4501692"/>
                  <a:gd name="connsiteX52" fmla="*/ 3376185 w 5181937"/>
                  <a:gd name="connsiteY52" fmla="*/ 2959416 h 4501692"/>
                  <a:gd name="connsiteX53" fmla="*/ 3254082 w 5181937"/>
                  <a:gd name="connsiteY53" fmla="*/ 2987954 h 4501692"/>
                  <a:gd name="connsiteX54" fmla="*/ 3132348 w 5181937"/>
                  <a:gd name="connsiteY54" fmla="*/ 3010854 h 4501692"/>
                  <a:gd name="connsiteX55" fmla="*/ 3132413 w 5181937"/>
                  <a:gd name="connsiteY55" fmla="*/ 3011379 h 4501692"/>
                  <a:gd name="connsiteX56" fmla="*/ 3152328 w 5181937"/>
                  <a:gd name="connsiteY56" fmla="*/ 3285797 h 4501692"/>
                  <a:gd name="connsiteX57" fmla="*/ 3156568 w 5181937"/>
                  <a:gd name="connsiteY57" fmla="*/ 3522191 h 4501692"/>
                  <a:gd name="connsiteX58" fmla="*/ 3190112 w 5181937"/>
                  <a:gd name="connsiteY58" fmla="*/ 3512155 h 4501692"/>
                  <a:gd name="connsiteX59" fmla="*/ 3406458 w 5181937"/>
                  <a:gd name="connsiteY59" fmla="*/ 3432605 h 4501692"/>
                  <a:gd name="connsiteX60" fmla="*/ 3406458 w 5181937"/>
                  <a:gd name="connsiteY60" fmla="*/ 3423894 h 4501692"/>
                  <a:gd name="connsiteX61" fmla="*/ 3393536 w 5181937"/>
                  <a:gd name="connsiteY61" fmla="*/ 3164282 h 4501692"/>
                  <a:gd name="connsiteX62" fmla="*/ 3376185 w 5181937"/>
                  <a:gd name="connsiteY62" fmla="*/ 2959416 h 4501692"/>
                  <a:gd name="connsiteX63" fmla="*/ 2221048 w 5181937"/>
                  <a:gd name="connsiteY63" fmla="*/ 1033428 h 4501692"/>
                  <a:gd name="connsiteX64" fmla="*/ 1862474 w 5181937"/>
                  <a:gd name="connsiteY64" fmla="*/ 834922 h 4501692"/>
                  <a:gd name="connsiteX65" fmla="*/ 2003314 w 5181937"/>
                  <a:gd name="connsiteY65" fmla="*/ 1285656 h 4501692"/>
                  <a:gd name="connsiteX66" fmla="*/ 2049137 w 5181937"/>
                  <a:gd name="connsiteY66" fmla="*/ 1456448 h 4501692"/>
                  <a:gd name="connsiteX67" fmla="*/ 2293275 w 5181937"/>
                  <a:gd name="connsiteY67" fmla="*/ 1536929 h 4501692"/>
                  <a:gd name="connsiteX68" fmla="*/ 2369506 w 5181937"/>
                  <a:gd name="connsiteY68" fmla="*/ 1558200 h 4501692"/>
                  <a:gd name="connsiteX69" fmla="*/ 2323257 w 5181937"/>
                  <a:gd name="connsiteY69" fmla="*/ 1383213 h 4501692"/>
                  <a:gd name="connsiteX70" fmla="*/ 2221048 w 5181937"/>
                  <a:gd name="connsiteY70" fmla="*/ 1033428 h 4501692"/>
                  <a:gd name="connsiteX71" fmla="*/ 3242716 w 5181937"/>
                  <a:gd name="connsiteY71" fmla="*/ 2142648 h 4501692"/>
                  <a:gd name="connsiteX72" fmla="*/ 3015362 w 5181937"/>
                  <a:gd name="connsiteY72" fmla="*/ 2133429 h 4501692"/>
                  <a:gd name="connsiteX73" fmla="*/ 2976560 w 5181937"/>
                  <a:gd name="connsiteY73" fmla="*/ 2130162 h 4501692"/>
                  <a:gd name="connsiteX74" fmla="*/ 2981624 w 5181937"/>
                  <a:gd name="connsiteY74" fmla="*/ 2149210 h 4501692"/>
                  <a:gd name="connsiteX75" fmla="*/ 3047120 w 5181937"/>
                  <a:gd name="connsiteY75" fmla="*/ 2444159 h 4501692"/>
                  <a:gd name="connsiteX76" fmla="*/ 3073803 w 5181937"/>
                  <a:gd name="connsiteY76" fmla="*/ 2596596 h 4501692"/>
                  <a:gd name="connsiteX77" fmla="*/ 3174282 w 5181937"/>
                  <a:gd name="connsiteY77" fmla="*/ 2588321 h 4501692"/>
                  <a:gd name="connsiteX78" fmla="*/ 3325703 w 5181937"/>
                  <a:gd name="connsiteY78" fmla="*/ 2567897 h 4501692"/>
                  <a:gd name="connsiteX79" fmla="*/ 3299230 w 5181937"/>
                  <a:gd name="connsiteY79" fmla="*/ 2408711 h 4501692"/>
                  <a:gd name="connsiteX80" fmla="*/ 3245875 w 5181937"/>
                  <a:gd name="connsiteY80" fmla="*/ 2155058 h 4501692"/>
                  <a:gd name="connsiteX81" fmla="*/ 3242716 w 5181937"/>
                  <a:gd name="connsiteY81" fmla="*/ 2142648 h 4501692"/>
                  <a:gd name="connsiteX82" fmla="*/ 3917513 w 5181937"/>
                  <a:gd name="connsiteY82" fmla="*/ 2809065 h 4501692"/>
                  <a:gd name="connsiteX83" fmla="*/ 3792346 w 5181937"/>
                  <a:gd name="connsiteY83" fmla="*/ 2849874 h 4501692"/>
                  <a:gd name="connsiteX84" fmla="*/ 3687244 w 5181937"/>
                  <a:gd name="connsiteY84" fmla="*/ 2879256 h 4501692"/>
                  <a:gd name="connsiteX85" fmla="*/ 3697825 w 5181937"/>
                  <a:gd name="connsiteY85" fmla="*/ 2976711 h 4501692"/>
                  <a:gd name="connsiteX86" fmla="*/ 3713095 w 5181937"/>
                  <a:gd name="connsiteY86" fmla="*/ 3201894 h 4501692"/>
                  <a:gd name="connsiteX87" fmla="*/ 3716786 w 5181937"/>
                  <a:gd name="connsiteY87" fmla="*/ 3299687 h 4501692"/>
                  <a:gd name="connsiteX88" fmla="*/ 3924658 w 5181937"/>
                  <a:gd name="connsiteY88" fmla="*/ 3195890 h 4501692"/>
                  <a:gd name="connsiteX89" fmla="*/ 3947225 w 5181937"/>
                  <a:gd name="connsiteY89" fmla="*/ 3183225 h 4501692"/>
                  <a:gd name="connsiteX90" fmla="*/ 3943173 w 5181937"/>
                  <a:gd name="connsiteY90" fmla="*/ 3096858 h 4501692"/>
                  <a:gd name="connsiteX91" fmla="*/ 3925289 w 5181937"/>
                  <a:gd name="connsiteY91" fmla="*/ 2872878 h 4501692"/>
                  <a:gd name="connsiteX92" fmla="*/ 3917513 w 5181937"/>
                  <a:gd name="connsiteY92" fmla="*/ 2809065 h 4501692"/>
                  <a:gd name="connsiteX93" fmla="*/ 3005733 w 5181937"/>
                  <a:gd name="connsiteY93" fmla="*/ 1348600 h 4501692"/>
                  <a:gd name="connsiteX94" fmla="*/ 2700100 w 5181937"/>
                  <a:gd name="connsiteY94" fmla="*/ 1237291 h 4501692"/>
                  <a:gd name="connsiteX95" fmla="*/ 2804646 w 5181937"/>
                  <a:gd name="connsiteY95" fmla="*/ 1531270 h 4501692"/>
                  <a:gd name="connsiteX96" fmla="*/ 2850291 w 5181937"/>
                  <a:gd name="connsiteY96" fmla="*/ 1680294 h 4501692"/>
                  <a:gd name="connsiteX97" fmla="*/ 2902750 w 5181937"/>
                  <a:gd name="connsiteY97" fmla="*/ 1692338 h 4501692"/>
                  <a:gd name="connsiteX98" fmla="*/ 3131690 w 5181937"/>
                  <a:gd name="connsiteY98" fmla="*/ 1733871 h 4501692"/>
                  <a:gd name="connsiteX99" fmla="*/ 3100148 w 5181937"/>
                  <a:gd name="connsiteY99" fmla="*/ 1627869 h 4501692"/>
                  <a:gd name="connsiteX100" fmla="*/ 3005733 w 5181937"/>
                  <a:gd name="connsiteY100" fmla="*/ 1348600 h 4501692"/>
                  <a:gd name="connsiteX101" fmla="*/ 4616683 w 5181937"/>
                  <a:gd name="connsiteY101" fmla="*/ 3165671 h 4501692"/>
                  <a:gd name="connsiteX102" fmla="*/ 0 w 5181937"/>
                  <a:gd name="connsiteY102" fmla="*/ 4382598 h 4501692"/>
                  <a:gd name="connsiteX103" fmla="*/ 271251 w 5181937"/>
                  <a:gd name="connsiteY103" fmla="*/ 1510895 h 4501692"/>
                  <a:gd name="connsiteX104" fmla="*/ 359077 w 5181937"/>
                  <a:gd name="connsiteY104" fmla="*/ 4122672 h 4501692"/>
                  <a:gd name="connsiteX105" fmla="*/ 4616683 w 5181937"/>
                  <a:gd name="connsiteY105" fmla="*/ 3165671 h 4501692"/>
                  <a:gd name="connsiteX106" fmla="*/ 3789824 w 5181937"/>
                  <a:gd name="connsiteY106" fmla="*/ 2133057 h 4501692"/>
                  <a:gd name="connsiteX107" fmla="*/ 3553198 w 5181937"/>
                  <a:gd name="connsiteY107" fmla="*/ 2143330 h 4501692"/>
                  <a:gd name="connsiteX108" fmla="*/ 3560238 w 5181937"/>
                  <a:gd name="connsiteY108" fmla="*/ 2170237 h 4501692"/>
                  <a:gd name="connsiteX109" fmla="*/ 3590301 w 5181937"/>
                  <a:gd name="connsiteY109" fmla="*/ 2295382 h 4501692"/>
                  <a:gd name="connsiteX110" fmla="*/ 3635661 w 5181937"/>
                  <a:gd name="connsiteY110" fmla="*/ 2516262 h 4501692"/>
                  <a:gd name="connsiteX111" fmla="*/ 3683848 w 5181937"/>
                  <a:gd name="connsiteY111" fmla="*/ 2507380 h 4501692"/>
                  <a:gd name="connsiteX112" fmla="*/ 3866243 w 5181937"/>
                  <a:gd name="connsiteY112" fmla="*/ 2465475 h 4501692"/>
                  <a:gd name="connsiteX113" fmla="*/ 3865403 w 5181937"/>
                  <a:gd name="connsiteY113" fmla="*/ 2460511 h 4501692"/>
                  <a:gd name="connsiteX114" fmla="*/ 3820697 w 5181937"/>
                  <a:gd name="connsiteY114" fmla="*/ 2253536 h 4501692"/>
                  <a:gd name="connsiteX115" fmla="*/ 3789824 w 5181937"/>
                  <a:gd name="connsiteY115" fmla="*/ 2133057 h 4501692"/>
                  <a:gd name="connsiteX116" fmla="*/ 4366849 w 5181937"/>
                  <a:gd name="connsiteY116" fmla="*/ 2645441 h 4501692"/>
                  <a:gd name="connsiteX117" fmla="*/ 4317378 w 5181937"/>
                  <a:gd name="connsiteY117" fmla="*/ 2666336 h 4501692"/>
                  <a:gd name="connsiteX118" fmla="*/ 4184266 w 5181937"/>
                  <a:gd name="connsiteY118" fmla="*/ 2716051 h 4501692"/>
                  <a:gd name="connsiteX119" fmla="*/ 4208317 w 5181937"/>
                  <a:gd name="connsiteY119" fmla="*/ 2919498 h 4501692"/>
                  <a:gd name="connsiteX120" fmla="*/ 4217662 w 5181937"/>
                  <a:gd name="connsiteY120" fmla="*/ 3026469 h 4501692"/>
                  <a:gd name="connsiteX121" fmla="*/ 4322503 w 5181937"/>
                  <a:gd name="connsiteY121" fmla="*/ 2961503 h 4501692"/>
                  <a:gd name="connsiteX122" fmla="*/ 4395435 w 5181937"/>
                  <a:gd name="connsiteY122" fmla="*/ 2912408 h 4501692"/>
                  <a:gd name="connsiteX123" fmla="*/ 4390848 w 5181937"/>
                  <a:gd name="connsiteY123" fmla="*/ 2865807 h 4501692"/>
                  <a:gd name="connsiteX124" fmla="*/ 4372719 w 5181937"/>
                  <a:gd name="connsiteY124" fmla="*/ 2692440 h 4501692"/>
                  <a:gd name="connsiteX125" fmla="*/ 4366849 w 5181937"/>
                  <a:gd name="connsiteY125" fmla="*/ 2645441 h 4501692"/>
                  <a:gd name="connsiteX126" fmla="*/ 3629430 w 5181937"/>
                  <a:gd name="connsiteY126" fmla="*/ 1540031 h 4501692"/>
                  <a:gd name="connsiteX127" fmla="*/ 3350018 w 5181937"/>
                  <a:gd name="connsiteY127" fmla="*/ 1468257 h 4501692"/>
                  <a:gd name="connsiteX128" fmla="*/ 3443258 w 5181937"/>
                  <a:gd name="connsiteY128" fmla="*/ 1754456 h 4501692"/>
                  <a:gd name="connsiteX129" fmla="*/ 3450560 w 5181937"/>
                  <a:gd name="connsiteY129" fmla="*/ 1778879 h 4501692"/>
                  <a:gd name="connsiteX130" fmla="*/ 3689052 w 5181937"/>
                  <a:gd name="connsiteY130" fmla="*/ 1800205 h 4501692"/>
                  <a:gd name="connsiteX131" fmla="*/ 3697659 w 5181937"/>
                  <a:gd name="connsiteY131" fmla="*/ 1800600 h 4501692"/>
                  <a:gd name="connsiteX132" fmla="*/ 3695009 w 5181937"/>
                  <a:gd name="connsiteY132" fmla="*/ 1791535 h 4501692"/>
                  <a:gd name="connsiteX133" fmla="*/ 3629430 w 5181937"/>
                  <a:gd name="connsiteY133" fmla="*/ 1540031 h 4501692"/>
                  <a:gd name="connsiteX134" fmla="*/ 4262224 w 5181937"/>
                  <a:gd name="connsiteY134" fmla="*/ 2087232 h 4501692"/>
                  <a:gd name="connsiteX135" fmla="*/ 4078322 w 5181937"/>
                  <a:gd name="connsiteY135" fmla="*/ 2109800 h 4501692"/>
                  <a:gd name="connsiteX136" fmla="*/ 4077801 w 5181937"/>
                  <a:gd name="connsiteY136" fmla="*/ 2109843 h 4501692"/>
                  <a:gd name="connsiteX137" fmla="*/ 4113844 w 5181937"/>
                  <a:gd name="connsiteY137" fmla="*/ 2280607 h 4501692"/>
                  <a:gd name="connsiteX138" fmla="*/ 4134377 w 5181937"/>
                  <a:gd name="connsiteY138" fmla="*/ 2395007 h 4501692"/>
                  <a:gd name="connsiteX139" fmla="*/ 4318883 w 5181937"/>
                  <a:gd name="connsiteY139" fmla="*/ 2338882 h 4501692"/>
                  <a:gd name="connsiteX140" fmla="*/ 4301895 w 5181937"/>
                  <a:gd name="connsiteY140" fmla="*/ 2254387 h 4501692"/>
                  <a:gd name="connsiteX141" fmla="*/ 4283460 w 5181937"/>
                  <a:gd name="connsiteY141" fmla="*/ 2173977 h 4501692"/>
                  <a:gd name="connsiteX142" fmla="*/ 4262224 w 5181937"/>
                  <a:gd name="connsiteY142" fmla="*/ 2087232 h 4501692"/>
                  <a:gd name="connsiteX143" fmla="*/ 4731645 w 5181937"/>
                  <a:gd name="connsiteY143" fmla="*/ 2483313 h 4501692"/>
                  <a:gd name="connsiteX144" fmla="*/ 4592840 w 5181937"/>
                  <a:gd name="connsiteY144" fmla="*/ 2548991 h 4501692"/>
                  <a:gd name="connsiteX145" fmla="*/ 4603305 w 5181937"/>
                  <a:gd name="connsiteY145" fmla="*/ 2639603 h 4501692"/>
                  <a:gd name="connsiteX146" fmla="*/ 4614302 w 5181937"/>
                  <a:gd name="connsiteY146" fmla="*/ 2759448 h 4501692"/>
                  <a:gd name="connsiteX147" fmla="*/ 4647551 w 5181937"/>
                  <a:gd name="connsiteY147" fmla="*/ 2735510 h 4501692"/>
                  <a:gd name="connsiteX148" fmla="*/ 4752014 w 5181937"/>
                  <a:gd name="connsiteY148" fmla="*/ 2656394 h 4501692"/>
                  <a:gd name="connsiteX149" fmla="*/ 4743605 w 5181937"/>
                  <a:gd name="connsiteY149" fmla="*/ 2587151 h 4501692"/>
                  <a:gd name="connsiteX150" fmla="*/ 4736020 w 5181937"/>
                  <a:gd name="connsiteY150" fmla="*/ 2521316 h 4501692"/>
                  <a:gd name="connsiteX151" fmla="*/ 4731645 w 5181937"/>
                  <a:gd name="connsiteY151" fmla="*/ 2483313 h 4501692"/>
                  <a:gd name="connsiteX152" fmla="*/ 4138665 w 5181937"/>
                  <a:gd name="connsiteY152" fmla="*/ 1629554 h 4501692"/>
                  <a:gd name="connsiteX153" fmla="*/ 3936341 w 5181937"/>
                  <a:gd name="connsiteY153" fmla="*/ 1599292 h 4501692"/>
                  <a:gd name="connsiteX154" fmla="*/ 3983993 w 5181937"/>
                  <a:gd name="connsiteY154" fmla="*/ 1747494 h 4501692"/>
                  <a:gd name="connsiteX155" fmla="*/ 4001825 w 5181937"/>
                  <a:gd name="connsiteY155" fmla="*/ 1811043 h 4501692"/>
                  <a:gd name="connsiteX156" fmla="*/ 4125335 w 5181937"/>
                  <a:gd name="connsiteY156" fmla="*/ 1811614 h 4501692"/>
                  <a:gd name="connsiteX157" fmla="*/ 4188542 w 5181937"/>
                  <a:gd name="connsiteY157" fmla="*/ 1809453 h 4501692"/>
                  <a:gd name="connsiteX158" fmla="*/ 4175984 w 5181937"/>
                  <a:gd name="connsiteY158" fmla="*/ 1763569 h 4501692"/>
                  <a:gd name="connsiteX159" fmla="*/ 4138665 w 5181937"/>
                  <a:gd name="connsiteY159" fmla="*/ 1629554 h 4501692"/>
                  <a:gd name="connsiteX160" fmla="*/ 4649011 w 5181937"/>
                  <a:gd name="connsiteY160" fmla="*/ 2022756 h 4501692"/>
                  <a:gd name="connsiteX161" fmla="*/ 4496510 w 5181937"/>
                  <a:gd name="connsiteY161" fmla="*/ 2050021 h 4501692"/>
                  <a:gd name="connsiteX162" fmla="*/ 4506114 w 5181937"/>
                  <a:gd name="connsiteY162" fmla="*/ 2089151 h 4501692"/>
                  <a:gd name="connsiteX163" fmla="*/ 4543408 w 5181937"/>
                  <a:gd name="connsiteY163" fmla="*/ 2253733 h 4501692"/>
                  <a:gd name="connsiteX164" fmla="*/ 4545429 w 5181937"/>
                  <a:gd name="connsiteY164" fmla="*/ 2264214 h 4501692"/>
                  <a:gd name="connsiteX165" fmla="*/ 4692120 w 5181937"/>
                  <a:gd name="connsiteY165" fmla="*/ 2213438 h 4501692"/>
                  <a:gd name="connsiteX166" fmla="*/ 4688839 w 5181937"/>
                  <a:gd name="connsiteY166" fmla="*/ 2195372 h 4501692"/>
                  <a:gd name="connsiteX167" fmla="*/ 4657810 w 5181937"/>
                  <a:gd name="connsiteY167" fmla="*/ 2057924 h 4501692"/>
                  <a:gd name="connsiteX168" fmla="*/ 4649011 w 5181937"/>
                  <a:gd name="connsiteY168" fmla="*/ 2022756 h 4501692"/>
                  <a:gd name="connsiteX169" fmla="*/ 4532240 w 5181937"/>
                  <a:gd name="connsiteY169" fmla="*/ 1652817 h 4501692"/>
                  <a:gd name="connsiteX170" fmla="*/ 4414663 w 5181937"/>
                  <a:gd name="connsiteY170" fmla="*/ 1657191 h 4501692"/>
                  <a:gd name="connsiteX171" fmla="*/ 4424116 w 5181937"/>
                  <a:gd name="connsiteY171" fmla="*/ 1767578 h 4501692"/>
                  <a:gd name="connsiteX172" fmla="*/ 4431849 w 5181937"/>
                  <a:gd name="connsiteY172" fmla="*/ 1797025 h 4501692"/>
                  <a:gd name="connsiteX173" fmla="*/ 4489167 w 5181937"/>
                  <a:gd name="connsiteY173" fmla="*/ 1793024 h 4501692"/>
                  <a:gd name="connsiteX174" fmla="*/ 4586816 w 5181937"/>
                  <a:gd name="connsiteY174" fmla="*/ 1791761 h 4501692"/>
                  <a:gd name="connsiteX175" fmla="*/ 4532240 w 5181937"/>
                  <a:gd name="connsiteY175" fmla="*/ 1652817 h 4501692"/>
                  <a:gd name="connsiteX176" fmla="*/ 4525988 w 5181937"/>
                  <a:gd name="connsiteY176" fmla="*/ 1595892 h 4501692"/>
                  <a:gd name="connsiteX177" fmla="*/ 4725233 w 5181937"/>
                  <a:gd name="connsiteY177" fmla="*/ 1833637 h 4501692"/>
                  <a:gd name="connsiteX178" fmla="*/ 4650878 w 5181937"/>
                  <a:gd name="connsiteY178" fmla="*/ 1843085 h 4501692"/>
                  <a:gd name="connsiteX179" fmla="*/ 491874 w 5181937"/>
                  <a:gd name="connsiteY179" fmla="*/ 806857 h 4501692"/>
                  <a:gd name="connsiteX180" fmla="*/ 668231 w 5181937"/>
                  <a:gd name="connsiteY180" fmla="*/ 1416253 h 4501692"/>
                  <a:gd name="connsiteX181" fmla="*/ 4387303 w 5181937"/>
                  <a:gd name="connsiteY181" fmla="*/ 2006925 h 4501692"/>
                  <a:gd name="connsiteX182" fmla="*/ 4805865 w 5181937"/>
                  <a:gd name="connsiteY182" fmla="*/ 1932094 h 4501692"/>
                  <a:gd name="connsiteX183" fmla="*/ 5007097 w 5181937"/>
                  <a:gd name="connsiteY183" fmla="*/ 2177811 h 4501692"/>
                  <a:gd name="connsiteX184" fmla="*/ 4862539 w 5181937"/>
                  <a:gd name="connsiteY184" fmla="*/ 2226458 h 4501692"/>
                  <a:gd name="connsiteX185" fmla="*/ 870853 w 5181937"/>
                  <a:gd name="connsiteY185" fmla="*/ 2427578 h 4501692"/>
                  <a:gd name="connsiteX186" fmla="*/ 892672 w 5181937"/>
                  <a:gd name="connsiteY186" fmla="*/ 2906137 h 4501692"/>
                  <a:gd name="connsiteX187" fmla="*/ 4902359 w 5181937"/>
                  <a:gd name="connsiteY187" fmla="*/ 2363427 h 4501692"/>
                  <a:gd name="connsiteX188" fmla="*/ 5081765 w 5181937"/>
                  <a:gd name="connsiteY188" fmla="*/ 2268985 h 4501692"/>
                  <a:gd name="connsiteX189" fmla="*/ 5181937 w 5181937"/>
                  <a:gd name="connsiteY189" fmla="*/ 2391302 h 4501692"/>
                  <a:gd name="connsiteX190" fmla="*/ 5177390 w 5181937"/>
                  <a:gd name="connsiteY190" fmla="*/ 2425025 h 4501692"/>
                  <a:gd name="connsiteX191" fmla="*/ 564601 w 5181937"/>
                  <a:gd name="connsiteY191" fmla="*/ 3981419 h 4501692"/>
                  <a:gd name="connsiteX192" fmla="*/ 214449 w 5181937"/>
                  <a:gd name="connsiteY192" fmla="*/ 476451 h 4501692"/>
                  <a:gd name="connsiteX193" fmla="*/ 214799 w 5181937"/>
                  <a:gd name="connsiteY193" fmla="*/ 467029 h 4501692"/>
                  <a:gd name="connsiteX194" fmla="*/ 785071 w 5181937"/>
                  <a:gd name="connsiteY194" fmla="*/ 0 h 4501692"/>
                  <a:gd name="connsiteX195" fmla="*/ 1255448 w 5181937"/>
                  <a:gd name="connsiteY195" fmla="*/ 321538 h 4501692"/>
                  <a:gd name="connsiteX196" fmla="*/ 4525988 w 5181937"/>
                  <a:gd name="connsiteY196" fmla="*/ 1595892 h 4501692"/>
                  <a:gd name="connsiteX0" fmla="*/ 1730529 w 5181937"/>
                  <a:gd name="connsiteY0" fmla="*/ 3111043 h 4501692"/>
                  <a:gd name="connsiteX1" fmla="*/ 1614319 w 5181937"/>
                  <a:gd name="connsiteY1" fmla="*/ 3105454 h 4501692"/>
                  <a:gd name="connsiteX2" fmla="*/ 1419559 w 5181937"/>
                  <a:gd name="connsiteY2" fmla="*/ 3086079 h 4501692"/>
                  <a:gd name="connsiteX3" fmla="*/ 1406592 w 5181937"/>
                  <a:gd name="connsiteY3" fmla="*/ 3263418 h 4501692"/>
                  <a:gd name="connsiteX4" fmla="*/ 1289920 w 5181937"/>
                  <a:gd name="connsiteY4" fmla="*/ 3726321 h 4501692"/>
                  <a:gd name="connsiteX5" fmla="*/ 1437830 w 5181937"/>
                  <a:gd name="connsiteY5" fmla="*/ 3744374 h 4501692"/>
                  <a:gd name="connsiteX6" fmla="*/ 1593550 w 5181937"/>
                  <a:gd name="connsiteY6" fmla="*/ 3750563 h 4501692"/>
                  <a:gd name="connsiteX7" fmla="*/ 1666809 w 5181937"/>
                  <a:gd name="connsiteY7" fmla="*/ 3750808 h 4501692"/>
                  <a:gd name="connsiteX8" fmla="*/ 1698204 w 5181937"/>
                  <a:gd name="connsiteY8" fmla="*/ 3536495 h 4501692"/>
                  <a:gd name="connsiteX9" fmla="*/ 1720688 w 5181937"/>
                  <a:gd name="connsiteY9" fmla="*/ 3306168 h 4501692"/>
                  <a:gd name="connsiteX10" fmla="*/ 1730529 w 5181937"/>
                  <a:gd name="connsiteY10" fmla="*/ 3111043 h 4501692"/>
                  <a:gd name="connsiteX11" fmla="*/ 1626272 w 5181937"/>
                  <a:gd name="connsiteY11" fmla="*/ 1880845 h 4501692"/>
                  <a:gd name="connsiteX12" fmla="*/ 1426022 w 5181937"/>
                  <a:gd name="connsiteY12" fmla="*/ 1817558 h 4501692"/>
                  <a:gd name="connsiteX13" fmla="*/ 1302095 w 5181937"/>
                  <a:gd name="connsiteY13" fmla="*/ 1772357 h 4501692"/>
                  <a:gd name="connsiteX14" fmla="*/ 1327635 w 5181937"/>
                  <a:gd name="connsiteY14" fmla="*/ 1906541 h 4501692"/>
                  <a:gd name="connsiteX15" fmla="*/ 1395900 w 5181937"/>
                  <a:gd name="connsiteY15" fmla="*/ 2399836 h 4501692"/>
                  <a:gd name="connsiteX16" fmla="*/ 1403152 w 5181937"/>
                  <a:gd name="connsiteY16" fmla="*/ 2489070 h 4501692"/>
                  <a:gd name="connsiteX17" fmla="*/ 1437479 w 5181937"/>
                  <a:gd name="connsiteY17" fmla="*/ 2496653 h 4501692"/>
                  <a:gd name="connsiteX18" fmla="*/ 1616834 w 5181937"/>
                  <a:gd name="connsiteY18" fmla="*/ 2530906 h 4501692"/>
                  <a:gd name="connsiteX19" fmla="*/ 1717438 w 5181937"/>
                  <a:gd name="connsiteY19" fmla="*/ 2547117 h 4501692"/>
                  <a:gd name="connsiteX20" fmla="*/ 1708363 w 5181937"/>
                  <a:gd name="connsiteY20" fmla="*/ 2431409 h 4501692"/>
                  <a:gd name="connsiteX21" fmla="*/ 1653301 w 5181937"/>
                  <a:gd name="connsiteY21" fmla="*/ 2018716 h 4501692"/>
                  <a:gd name="connsiteX22" fmla="*/ 1626272 w 5181937"/>
                  <a:gd name="connsiteY22" fmla="*/ 1880845 h 4501692"/>
                  <a:gd name="connsiteX23" fmla="*/ 2620304 w 5181937"/>
                  <a:gd name="connsiteY23" fmla="*/ 3086625 h 4501692"/>
                  <a:gd name="connsiteX24" fmla="*/ 2433783 w 5181937"/>
                  <a:gd name="connsiteY24" fmla="*/ 3104592 h 4501692"/>
                  <a:gd name="connsiteX25" fmla="*/ 2336658 w 5181937"/>
                  <a:gd name="connsiteY25" fmla="*/ 3109392 h 4501692"/>
                  <a:gd name="connsiteX26" fmla="*/ 2337736 w 5181937"/>
                  <a:gd name="connsiteY26" fmla="*/ 3128353 h 4501692"/>
                  <a:gd name="connsiteX27" fmla="*/ 2323555 w 5181937"/>
                  <a:gd name="connsiteY27" fmla="*/ 3621177 h 4501692"/>
                  <a:gd name="connsiteX28" fmla="*/ 2310715 w 5181937"/>
                  <a:gd name="connsiteY28" fmla="*/ 3712484 h 4501692"/>
                  <a:gd name="connsiteX29" fmla="*/ 2607388 w 5181937"/>
                  <a:gd name="connsiteY29" fmla="*/ 3665461 h 4501692"/>
                  <a:gd name="connsiteX30" fmla="*/ 2621729 w 5181937"/>
                  <a:gd name="connsiteY30" fmla="*/ 3463257 h 4501692"/>
                  <a:gd name="connsiteX31" fmla="*/ 2621771 w 5181937"/>
                  <a:gd name="connsiteY31" fmla="*/ 3108722 h 4501692"/>
                  <a:gd name="connsiteX32" fmla="*/ 2620304 w 5181937"/>
                  <a:gd name="connsiteY32" fmla="*/ 3086625 h 4501692"/>
                  <a:gd name="connsiteX33" fmla="*/ 2493646 w 5181937"/>
                  <a:gd name="connsiteY33" fmla="*/ 2078059 h 4501692"/>
                  <a:gd name="connsiteX34" fmla="*/ 2485875 w 5181937"/>
                  <a:gd name="connsiteY34" fmla="*/ 2077059 h 4501692"/>
                  <a:gd name="connsiteX35" fmla="*/ 2221204 w 5181937"/>
                  <a:gd name="connsiteY35" fmla="*/ 2030919 h 4501692"/>
                  <a:gd name="connsiteX36" fmla="*/ 2189037 w 5181937"/>
                  <a:gd name="connsiteY36" fmla="*/ 2023817 h 4501692"/>
                  <a:gd name="connsiteX37" fmla="*/ 2216422 w 5181937"/>
                  <a:gd name="connsiteY37" fmla="*/ 2154964 h 4501692"/>
                  <a:gd name="connsiteX38" fmla="*/ 2285489 w 5181937"/>
                  <a:gd name="connsiteY38" fmla="*/ 2563271 h 4501692"/>
                  <a:gd name="connsiteX39" fmla="*/ 2291370 w 5181937"/>
                  <a:gd name="connsiteY39" fmla="*/ 2610218 h 4501692"/>
                  <a:gd name="connsiteX40" fmla="*/ 2580629 w 5181937"/>
                  <a:gd name="connsiteY40" fmla="*/ 2618702 h 4501692"/>
                  <a:gd name="connsiteX41" fmla="*/ 2554722 w 5181937"/>
                  <a:gd name="connsiteY41" fmla="*/ 2415135 h 4501692"/>
                  <a:gd name="connsiteX42" fmla="*/ 2493646 w 5181937"/>
                  <a:gd name="connsiteY42" fmla="*/ 2078059 h 4501692"/>
                  <a:gd name="connsiteX43" fmla="*/ 1273215 w 5181937"/>
                  <a:gd name="connsiteY43" fmla="*/ 489248 h 4501692"/>
                  <a:gd name="connsiteX44" fmla="*/ 821594 w 5181937"/>
                  <a:gd name="connsiteY44" fmla="*/ 191414 h 4501692"/>
                  <a:gd name="connsiteX45" fmla="*/ 1083792 w 5181937"/>
                  <a:gd name="connsiteY45" fmla="*/ 894906 h 4501692"/>
                  <a:gd name="connsiteX46" fmla="*/ 1139154 w 5181937"/>
                  <a:gd name="connsiteY46" fmla="*/ 1083879 h 4501692"/>
                  <a:gd name="connsiteX47" fmla="*/ 1255682 w 5181937"/>
                  <a:gd name="connsiteY47" fmla="*/ 1139144 h 4501692"/>
                  <a:gd name="connsiteX48" fmla="*/ 1438683 w 5181937"/>
                  <a:gd name="connsiteY48" fmla="*/ 1221013 h 4501692"/>
                  <a:gd name="connsiteX49" fmla="*/ 1482445 w 5181937"/>
                  <a:gd name="connsiteY49" fmla="*/ 1239422 h 4501692"/>
                  <a:gd name="connsiteX50" fmla="*/ 1480985 w 5181937"/>
                  <a:gd name="connsiteY50" fmla="*/ 1233431 h 4501692"/>
                  <a:gd name="connsiteX51" fmla="*/ 1273215 w 5181937"/>
                  <a:gd name="connsiteY51" fmla="*/ 489248 h 4501692"/>
                  <a:gd name="connsiteX52" fmla="*/ 3376185 w 5181937"/>
                  <a:gd name="connsiteY52" fmla="*/ 2959416 h 4501692"/>
                  <a:gd name="connsiteX53" fmla="*/ 3254082 w 5181937"/>
                  <a:gd name="connsiteY53" fmla="*/ 2987954 h 4501692"/>
                  <a:gd name="connsiteX54" fmla="*/ 3132348 w 5181937"/>
                  <a:gd name="connsiteY54" fmla="*/ 3010854 h 4501692"/>
                  <a:gd name="connsiteX55" fmla="*/ 3132413 w 5181937"/>
                  <a:gd name="connsiteY55" fmla="*/ 3011379 h 4501692"/>
                  <a:gd name="connsiteX56" fmla="*/ 3152328 w 5181937"/>
                  <a:gd name="connsiteY56" fmla="*/ 3285797 h 4501692"/>
                  <a:gd name="connsiteX57" fmla="*/ 3156568 w 5181937"/>
                  <a:gd name="connsiteY57" fmla="*/ 3522191 h 4501692"/>
                  <a:gd name="connsiteX58" fmla="*/ 3190112 w 5181937"/>
                  <a:gd name="connsiteY58" fmla="*/ 3512155 h 4501692"/>
                  <a:gd name="connsiteX59" fmla="*/ 3406458 w 5181937"/>
                  <a:gd name="connsiteY59" fmla="*/ 3432605 h 4501692"/>
                  <a:gd name="connsiteX60" fmla="*/ 3406458 w 5181937"/>
                  <a:gd name="connsiteY60" fmla="*/ 3423894 h 4501692"/>
                  <a:gd name="connsiteX61" fmla="*/ 3393536 w 5181937"/>
                  <a:gd name="connsiteY61" fmla="*/ 3164282 h 4501692"/>
                  <a:gd name="connsiteX62" fmla="*/ 3376185 w 5181937"/>
                  <a:gd name="connsiteY62" fmla="*/ 2959416 h 4501692"/>
                  <a:gd name="connsiteX63" fmla="*/ 2221048 w 5181937"/>
                  <a:gd name="connsiteY63" fmla="*/ 1033428 h 4501692"/>
                  <a:gd name="connsiteX64" fmla="*/ 1862474 w 5181937"/>
                  <a:gd name="connsiteY64" fmla="*/ 834922 h 4501692"/>
                  <a:gd name="connsiteX65" fmla="*/ 2003314 w 5181937"/>
                  <a:gd name="connsiteY65" fmla="*/ 1285656 h 4501692"/>
                  <a:gd name="connsiteX66" fmla="*/ 2049137 w 5181937"/>
                  <a:gd name="connsiteY66" fmla="*/ 1456448 h 4501692"/>
                  <a:gd name="connsiteX67" fmla="*/ 2293275 w 5181937"/>
                  <a:gd name="connsiteY67" fmla="*/ 1536929 h 4501692"/>
                  <a:gd name="connsiteX68" fmla="*/ 2369506 w 5181937"/>
                  <a:gd name="connsiteY68" fmla="*/ 1558200 h 4501692"/>
                  <a:gd name="connsiteX69" fmla="*/ 2323257 w 5181937"/>
                  <a:gd name="connsiteY69" fmla="*/ 1383213 h 4501692"/>
                  <a:gd name="connsiteX70" fmla="*/ 2221048 w 5181937"/>
                  <a:gd name="connsiteY70" fmla="*/ 1033428 h 4501692"/>
                  <a:gd name="connsiteX71" fmla="*/ 3242716 w 5181937"/>
                  <a:gd name="connsiteY71" fmla="*/ 2142648 h 4501692"/>
                  <a:gd name="connsiteX72" fmla="*/ 3015362 w 5181937"/>
                  <a:gd name="connsiteY72" fmla="*/ 2133429 h 4501692"/>
                  <a:gd name="connsiteX73" fmla="*/ 2976560 w 5181937"/>
                  <a:gd name="connsiteY73" fmla="*/ 2130162 h 4501692"/>
                  <a:gd name="connsiteX74" fmla="*/ 2981624 w 5181937"/>
                  <a:gd name="connsiteY74" fmla="*/ 2149210 h 4501692"/>
                  <a:gd name="connsiteX75" fmla="*/ 3047120 w 5181937"/>
                  <a:gd name="connsiteY75" fmla="*/ 2444159 h 4501692"/>
                  <a:gd name="connsiteX76" fmla="*/ 3073803 w 5181937"/>
                  <a:gd name="connsiteY76" fmla="*/ 2596596 h 4501692"/>
                  <a:gd name="connsiteX77" fmla="*/ 3174282 w 5181937"/>
                  <a:gd name="connsiteY77" fmla="*/ 2588321 h 4501692"/>
                  <a:gd name="connsiteX78" fmla="*/ 3325703 w 5181937"/>
                  <a:gd name="connsiteY78" fmla="*/ 2567897 h 4501692"/>
                  <a:gd name="connsiteX79" fmla="*/ 3299230 w 5181937"/>
                  <a:gd name="connsiteY79" fmla="*/ 2408711 h 4501692"/>
                  <a:gd name="connsiteX80" fmla="*/ 3245875 w 5181937"/>
                  <a:gd name="connsiteY80" fmla="*/ 2155058 h 4501692"/>
                  <a:gd name="connsiteX81" fmla="*/ 3242716 w 5181937"/>
                  <a:gd name="connsiteY81" fmla="*/ 2142648 h 4501692"/>
                  <a:gd name="connsiteX82" fmla="*/ 3917513 w 5181937"/>
                  <a:gd name="connsiteY82" fmla="*/ 2809065 h 4501692"/>
                  <a:gd name="connsiteX83" fmla="*/ 3792346 w 5181937"/>
                  <a:gd name="connsiteY83" fmla="*/ 2849874 h 4501692"/>
                  <a:gd name="connsiteX84" fmla="*/ 3687244 w 5181937"/>
                  <a:gd name="connsiteY84" fmla="*/ 2879256 h 4501692"/>
                  <a:gd name="connsiteX85" fmla="*/ 3697825 w 5181937"/>
                  <a:gd name="connsiteY85" fmla="*/ 2976711 h 4501692"/>
                  <a:gd name="connsiteX86" fmla="*/ 3713095 w 5181937"/>
                  <a:gd name="connsiteY86" fmla="*/ 3201894 h 4501692"/>
                  <a:gd name="connsiteX87" fmla="*/ 3716786 w 5181937"/>
                  <a:gd name="connsiteY87" fmla="*/ 3299687 h 4501692"/>
                  <a:gd name="connsiteX88" fmla="*/ 3924658 w 5181937"/>
                  <a:gd name="connsiteY88" fmla="*/ 3195890 h 4501692"/>
                  <a:gd name="connsiteX89" fmla="*/ 3947225 w 5181937"/>
                  <a:gd name="connsiteY89" fmla="*/ 3183225 h 4501692"/>
                  <a:gd name="connsiteX90" fmla="*/ 3943173 w 5181937"/>
                  <a:gd name="connsiteY90" fmla="*/ 3096858 h 4501692"/>
                  <a:gd name="connsiteX91" fmla="*/ 3925289 w 5181937"/>
                  <a:gd name="connsiteY91" fmla="*/ 2872878 h 4501692"/>
                  <a:gd name="connsiteX92" fmla="*/ 3917513 w 5181937"/>
                  <a:gd name="connsiteY92" fmla="*/ 2809065 h 4501692"/>
                  <a:gd name="connsiteX93" fmla="*/ 3005733 w 5181937"/>
                  <a:gd name="connsiteY93" fmla="*/ 1348600 h 4501692"/>
                  <a:gd name="connsiteX94" fmla="*/ 2700100 w 5181937"/>
                  <a:gd name="connsiteY94" fmla="*/ 1237291 h 4501692"/>
                  <a:gd name="connsiteX95" fmla="*/ 2804646 w 5181937"/>
                  <a:gd name="connsiteY95" fmla="*/ 1531270 h 4501692"/>
                  <a:gd name="connsiteX96" fmla="*/ 2850291 w 5181937"/>
                  <a:gd name="connsiteY96" fmla="*/ 1680294 h 4501692"/>
                  <a:gd name="connsiteX97" fmla="*/ 2902750 w 5181937"/>
                  <a:gd name="connsiteY97" fmla="*/ 1692338 h 4501692"/>
                  <a:gd name="connsiteX98" fmla="*/ 3131690 w 5181937"/>
                  <a:gd name="connsiteY98" fmla="*/ 1733871 h 4501692"/>
                  <a:gd name="connsiteX99" fmla="*/ 3100148 w 5181937"/>
                  <a:gd name="connsiteY99" fmla="*/ 1627869 h 4501692"/>
                  <a:gd name="connsiteX100" fmla="*/ 3005733 w 5181937"/>
                  <a:gd name="connsiteY100" fmla="*/ 1348600 h 4501692"/>
                  <a:gd name="connsiteX101" fmla="*/ 4616683 w 5181937"/>
                  <a:gd name="connsiteY101" fmla="*/ 3165671 h 4501692"/>
                  <a:gd name="connsiteX102" fmla="*/ 0 w 5181937"/>
                  <a:gd name="connsiteY102" fmla="*/ 4382598 h 4501692"/>
                  <a:gd name="connsiteX103" fmla="*/ 271251 w 5181937"/>
                  <a:gd name="connsiteY103" fmla="*/ 1510895 h 4501692"/>
                  <a:gd name="connsiteX104" fmla="*/ 359077 w 5181937"/>
                  <a:gd name="connsiteY104" fmla="*/ 4122672 h 4501692"/>
                  <a:gd name="connsiteX105" fmla="*/ 4616683 w 5181937"/>
                  <a:gd name="connsiteY105" fmla="*/ 3165671 h 4501692"/>
                  <a:gd name="connsiteX106" fmla="*/ 3789824 w 5181937"/>
                  <a:gd name="connsiteY106" fmla="*/ 2133057 h 4501692"/>
                  <a:gd name="connsiteX107" fmla="*/ 3553198 w 5181937"/>
                  <a:gd name="connsiteY107" fmla="*/ 2143330 h 4501692"/>
                  <a:gd name="connsiteX108" fmla="*/ 3560238 w 5181937"/>
                  <a:gd name="connsiteY108" fmla="*/ 2170237 h 4501692"/>
                  <a:gd name="connsiteX109" fmla="*/ 3590301 w 5181937"/>
                  <a:gd name="connsiteY109" fmla="*/ 2295382 h 4501692"/>
                  <a:gd name="connsiteX110" fmla="*/ 3635661 w 5181937"/>
                  <a:gd name="connsiteY110" fmla="*/ 2516262 h 4501692"/>
                  <a:gd name="connsiteX111" fmla="*/ 3683848 w 5181937"/>
                  <a:gd name="connsiteY111" fmla="*/ 2507380 h 4501692"/>
                  <a:gd name="connsiteX112" fmla="*/ 3866243 w 5181937"/>
                  <a:gd name="connsiteY112" fmla="*/ 2465475 h 4501692"/>
                  <a:gd name="connsiteX113" fmla="*/ 3865403 w 5181937"/>
                  <a:gd name="connsiteY113" fmla="*/ 2460511 h 4501692"/>
                  <a:gd name="connsiteX114" fmla="*/ 3820697 w 5181937"/>
                  <a:gd name="connsiteY114" fmla="*/ 2253536 h 4501692"/>
                  <a:gd name="connsiteX115" fmla="*/ 3789824 w 5181937"/>
                  <a:gd name="connsiteY115" fmla="*/ 2133057 h 4501692"/>
                  <a:gd name="connsiteX116" fmla="*/ 4366849 w 5181937"/>
                  <a:gd name="connsiteY116" fmla="*/ 2645441 h 4501692"/>
                  <a:gd name="connsiteX117" fmla="*/ 4317378 w 5181937"/>
                  <a:gd name="connsiteY117" fmla="*/ 2666336 h 4501692"/>
                  <a:gd name="connsiteX118" fmla="*/ 4184266 w 5181937"/>
                  <a:gd name="connsiteY118" fmla="*/ 2716051 h 4501692"/>
                  <a:gd name="connsiteX119" fmla="*/ 4208317 w 5181937"/>
                  <a:gd name="connsiteY119" fmla="*/ 2919498 h 4501692"/>
                  <a:gd name="connsiteX120" fmla="*/ 4217662 w 5181937"/>
                  <a:gd name="connsiteY120" fmla="*/ 3026469 h 4501692"/>
                  <a:gd name="connsiteX121" fmla="*/ 4322503 w 5181937"/>
                  <a:gd name="connsiteY121" fmla="*/ 2961503 h 4501692"/>
                  <a:gd name="connsiteX122" fmla="*/ 4395435 w 5181937"/>
                  <a:gd name="connsiteY122" fmla="*/ 2912408 h 4501692"/>
                  <a:gd name="connsiteX123" fmla="*/ 4390848 w 5181937"/>
                  <a:gd name="connsiteY123" fmla="*/ 2865807 h 4501692"/>
                  <a:gd name="connsiteX124" fmla="*/ 4372719 w 5181937"/>
                  <a:gd name="connsiteY124" fmla="*/ 2692440 h 4501692"/>
                  <a:gd name="connsiteX125" fmla="*/ 4366849 w 5181937"/>
                  <a:gd name="connsiteY125" fmla="*/ 2645441 h 4501692"/>
                  <a:gd name="connsiteX126" fmla="*/ 3629430 w 5181937"/>
                  <a:gd name="connsiteY126" fmla="*/ 1540031 h 4501692"/>
                  <a:gd name="connsiteX127" fmla="*/ 3350018 w 5181937"/>
                  <a:gd name="connsiteY127" fmla="*/ 1468257 h 4501692"/>
                  <a:gd name="connsiteX128" fmla="*/ 3443258 w 5181937"/>
                  <a:gd name="connsiteY128" fmla="*/ 1754456 h 4501692"/>
                  <a:gd name="connsiteX129" fmla="*/ 3450560 w 5181937"/>
                  <a:gd name="connsiteY129" fmla="*/ 1778879 h 4501692"/>
                  <a:gd name="connsiteX130" fmla="*/ 3689052 w 5181937"/>
                  <a:gd name="connsiteY130" fmla="*/ 1800205 h 4501692"/>
                  <a:gd name="connsiteX131" fmla="*/ 3697659 w 5181937"/>
                  <a:gd name="connsiteY131" fmla="*/ 1800600 h 4501692"/>
                  <a:gd name="connsiteX132" fmla="*/ 3695009 w 5181937"/>
                  <a:gd name="connsiteY132" fmla="*/ 1791535 h 4501692"/>
                  <a:gd name="connsiteX133" fmla="*/ 3629430 w 5181937"/>
                  <a:gd name="connsiteY133" fmla="*/ 1540031 h 4501692"/>
                  <a:gd name="connsiteX134" fmla="*/ 4262224 w 5181937"/>
                  <a:gd name="connsiteY134" fmla="*/ 2087232 h 4501692"/>
                  <a:gd name="connsiteX135" fmla="*/ 4078322 w 5181937"/>
                  <a:gd name="connsiteY135" fmla="*/ 2109800 h 4501692"/>
                  <a:gd name="connsiteX136" fmla="*/ 4077801 w 5181937"/>
                  <a:gd name="connsiteY136" fmla="*/ 2109843 h 4501692"/>
                  <a:gd name="connsiteX137" fmla="*/ 4113844 w 5181937"/>
                  <a:gd name="connsiteY137" fmla="*/ 2280607 h 4501692"/>
                  <a:gd name="connsiteX138" fmla="*/ 4134377 w 5181937"/>
                  <a:gd name="connsiteY138" fmla="*/ 2395007 h 4501692"/>
                  <a:gd name="connsiteX139" fmla="*/ 4318883 w 5181937"/>
                  <a:gd name="connsiteY139" fmla="*/ 2338882 h 4501692"/>
                  <a:gd name="connsiteX140" fmla="*/ 4301895 w 5181937"/>
                  <a:gd name="connsiteY140" fmla="*/ 2254387 h 4501692"/>
                  <a:gd name="connsiteX141" fmla="*/ 4283460 w 5181937"/>
                  <a:gd name="connsiteY141" fmla="*/ 2173977 h 4501692"/>
                  <a:gd name="connsiteX142" fmla="*/ 4262224 w 5181937"/>
                  <a:gd name="connsiteY142" fmla="*/ 2087232 h 4501692"/>
                  <a:gd name="connsiteX143" fmla="*/ 4731645 w 5181937"/>
                  <a:gd name="connsiteY143" fmla="*/ 2483313 h 4501692"/>
                  <a:gd name="connsiteX144" fmla="*/ 4592840 w 5181937"/>
                  <a:gd name="connsiteY144" fmla="*/ 2548991 h 4501692"/>
                  <a:gd name="connsiteX145" fmla="*/ 4603305 w 5181937"/>
                  <a:gd name="connsiteY145" fmla="*/ 2639603 h 4501692"/>
                  <a:gd name="connsiteX146" fmla="*/ 4614302 w 5181937"/>
                  <a:gd name="connsiteY146" fmla="*/ 2759448 h 4501692"/>
                  <a:gd name="connsiteX147" fmla="*/ 4647551 w 5181937"/>
                  <a:gd name="connsiteY147" fmla="*/ 2735510 h 4501692"/>
                  <a:gd name="connsiteX148" fmla="*/ 4752014 w 5181937"/>
                  <a:gd name="connsiteY148" fmla="*/ 2656394 h 4501692"/>
                  <a:gd name="connsiteX149" fmla="*/ 4743605 w 5181937"/>
                  <a:gd name="connsiteY149" fmla="*/ 2587151 h 4501692"/>
                  <a:gd name="connsiteX150" fmla="*/ 4736020 w 5181937"/>
                  <a:gd name="connsiteY150" fmla="*/ 2521316 h 4501692"/>
                  <a:gd name="connsiteX151" fmla="*/ 4731645 w 5181937"/>
                  <a:gd name="connsiteY151" fmla="*/ 2483313 h 4501692"/>
                  <a:gd name="connsiteX152" fmla="*/ 4138665 w 5181937"/>
                  <a:gd name="connsiteY152" fmla="*/ 1629554 h 4501692"/>
                  <a:gd name="connsiteX153" fmla="*/ 3936341 w 5181937"/>
                  <a:gd name="connsiteY153" fmla="*/ 1599292 h 4501692"/>
                  <a:gd name="connsiteX154" fmla="*/ 3983993 w 5181937"/>
                  <a:gd name="connsiteY154" fmla="*/ 1747494 h 4501692"/>
                  <a:gd name="connsiteX155" fmla="*/ 4001825 w 5181937"/>
                  <a:gd name="connsiteY155" fmla="*/ 1811043 h 4501692"/>
                  <a:gd name="connsiteX156" fmla="*/ 4125335 w 5181937"/>
                  <a:gd name="connsiteY156" fmla="*/ 1811614 h 4501692"/>
                  <a:gd name="connsiteX157" fmla="*/ 4188542 w 5181937"/>
                  <a:gd name="connsiteY157" fmla="*/ 1809453 h 4501692"/>
                  <a:gd name="connsiteX158" fmla="*/ 4175984 w 5181937"/>
                  <a:gd name="connsiteY158" fmla="*/ 1763569 h 4501692"/>
                  <a:gd name="connsiteX159" fmla="*/ 4138665 w 5181937"/>
                  <a:gd name="connsiteY159" fmla="*/ 1629554 h 4501692"/>
                  <a:gd name="connsiteX160" fmla="*/ 4649011 w 5181937"/>
                  <a:gd name="connsiteY160" fmla="*/ 2022756 h 4501692"/>
                  <a:gd name="connsiteX161" fmla="*/ 4496510 w 5181937"/>
                  <a:gd name="connsiteY161" fmla="*/ 2050021 h 4501692"/>
                  <a:gd name="connsiteX162" fmla="*/ 4506114 w 5181937"/>
                  <a:gd name="connsiteY162" fmla="*/ 2089151 h 4501692"/>
                  <a:gd name="connsiteX163" fmla="*/ 4543408 w 5181937"/>
                  <a:gd name="connsiteY163" fmla="*/ 2253733 h 4501692"/>
                  <a:gd name="connsiteX164" fmla="*/ 4545429 w 5181937"/>
                  <a:gd name="connsiteY164" fmla="*/ 2264214 h 4501692"/>
                  <a:gd name="connsiteX165" fmla="*/ 4692120 w 5181937"/>
                  <a:gd name="connsiteY165" fmla="*/ 2213438 h 4501692"/>
                  <a:gd name="connsiteX166" fmla="*/ 4688839 w 5181937"/>
                  <a:gd name="connsiteY166" fmla="*/ 2195372 h 4501692"/>
                  <a:gd name="connsiteX167" fmla="*/ 4657810 w 5181937"/>
                  <a:gd name="connsiteY167" fmla="*/ 2057924 h 4501692"/>
                  <a:gd name="connsiteX168" fmla="*/ 4649011 w 5181937"/>
                  <a:gd name="connsiteY168" fmla="*/ 2022756 h 4501692"/>
                  <a:gd name="connsiteX169" fmla="*/ 4532240 w 5181937"/>
                  <a:gd name="connsiteY169" fmla="*/ 1652817 h 4501692"/>
                  <a:gd name="connsiteX170" fmla="*/ 4414663 w 5181937"/>
                  <a:gd name="connsiteY170" fmla="*/ 1657191 h 4501692"/>
                  <a:gd name="connsiteX171" fmla="*/ 4424116 w 5181937"/>
                  <a:gd name="connsiteY171" fmla="*/ 1767578 h 4501692"/>
                  <a:gd name="connsiteX172" fmla="*/ 4431849 w 5181937"/>
                  <a:gd name="connsiteY172" fmla="*/ 1797025 h 4501692"/>
                  <a:gd name="connsiteX173" fmla="*/ 4489167 w 5181937"/>
                  <a:gd name="connsiteY173" fmla="*/ 1793024 h 4501692"/>
                  <a:gd name="connsiteX174" fmla="*/ 4586816 w 5181937"/>
                  <a:gd name="connsiteY174" fmla="*/ 1791761 h 4501692"/>
                  <a:gd name="connsiteX175" fmla="*/ 4532240 w 5181937"/>
                  <a:gd name="connsiteY175" fmla="*/ 1652817 h 4501692"/>
                  <a:gd name="connsiteX176" fmla="*/ 4532356 w 5181937"/>
                  <a:gd name="connsiteY176" fmla="*/ 1599912 h 4501692"/>
                  <a:gd name="connsiteX177" fmla="*/ 4725233 w 5181937"/>
                  <a:gd name="connsiteY177" fmla="*/ 1833637 h 4501692"/>
                  <a:gd name="connsiteX178" fmla="*/ 4650878 w 5181937"/>
                  <a:gd name="connsiteY178" fmla="*/ 1843085 h 4501692"/>
                  <a:gd name="connsiteX179" fmla="*/ 491874 w 5181937"/>
                  <a:gd name="connsiteY179" fmla="*/ 806857 h 4501692"/>
                  <a:gd name="connsiteX180" fmla="*/ 668231 w 5181937"/>
                  <a:gd name="connsiteY180" fmla="*/ 1416253 h 4501692"/>
                  <a:gd name="connsiteX181" fmla="*/ 4387303 w 5181937"/>
                  <a:gd name="connsiteY181" fmla="*/ 2006925 h 4501692"/>
                  <a:gd name="connsiteX182" fmla="*/ 4805865 w 5181937"/>
                  <a:gd name="connsiteY182" fmla="*/ 1932094 h 4501692"/>
                  <a:gd name="connsiteX183" fmla="*/ 5007097 w 5181937"/>
                  <a:gd name="connsiteY183" fmla="*/ 2177811 h 4501692"/>
                  <a:gd name="connsiteX184" fmla="*/ 4862539 w 5181937"/>
                  <a:gd name="connsiteY184" fmla="*/ 2226458 h 4501692"/>
                  <a:gd name="connsiteX185" fmla="*/ 870853 w 5181937"/>
                  <a:gd name="connsiteY185" fmla="*/ 2427578 h 4501692"/>
                  <a:gd name="connsiteX186" fmla="*/ 892672 w 5181937"/>
                  <a:gd name="connsiteY186" fmla="*/ 2906137 h 4501692"/>
                  <a:gd name="connsiteX187" fmla="*/ 4902359 w 5181937"/>
                  <a:gd name="connsiteY187" fmla="*/ 2363427 h 4501692"/>
                  <a:gd name="connsiteX188" fmla="*/ 5081765 w 5181937"/>
                  <a:gd name="connsiteY188" fmla="*/ 2268985 h 4501692"/>
                  <a:gd name="connsiteX189" fmla="*/ 5181937 w 5181937"/>
                  <a:gd name="connsiteY189" fmla="*/ 2391302 h 4501692"/>
                  <a:gd name="connsiteX190" fmla="*/ 5177390 w 5181937"/>
                  <a:gd name="connsiteY190" fmla="*/ 2425025 h 4501692"/>
                  <a:gd name="connsiteX191" fmla="*/ 564601 w 5181937"/>
                  <a:gd name="connsiteY191" fmla="*/ 3981419 h 4501692"/>
                  <a:gd name="connsiteX192" fmla="*/ 214449 w 5181937"/>
                  <a:gd name="connsiteY192" fmla="*/ 476451 h 4501692"/>
                  <a:gd name="connsiteX193" fmla="*/ 214799 w 5181937"/>
                  <a:gd name="connsiteY193" fmla="*/ 467029 h 4501692"/>
                  <a:gd name="connsiteX194" fmla="*/ 785071 w 5181937"/>
                  <a:gd name="connsiteY194" fmla="*/ 0 h 4501692"/>
                  <a:gd name="connsiteX195" fmla="*/ 1255448 w 5181937"/>
                  <a:gd name="connsiteY195" fmla="*/ 321538 h 4501692"/>
                  <a:gd name="connsiteX196" fmla="*/ 4532356 w 5181937"/>
                  <a:gd name="connsiteY196" fmla="*/ 1599912 h 4501692"/>
                  <a:gd name="connsiteX0" fmla="*/ 1730529 w 5181937"/>
                  <a:gd name="connsiteY0" fmla="*/ 3111043 h 4501692"/>
                  <a:gd name="connsiteX1" fmla="*/ 1614319 w 5181937"/>
                  <a:gd name="connsiteY1" fmla="*/ 3105454 h 4501692"/>
                  <a:gd name="connsiteX2" fmla="*/ 1419559 w 5181937"/>
                  <a:gd name="connsiteY2" fmla="*/ 3086079 h 4501692"/>
                  <a:gd name="connsiteX3" fmla="*/ 1406592 w 5181937"/>
                  <a:gd name="connsiteY3" fmla="*/ 3263418 h 4501692"/>
                  <a:gd name="connsiteX4" fmla="*/ 1289920 w 5181937"/>
                  <a:gd name="connsiteY4" fmla="*/ 3726321 h 4501692"/>
                  <a:gd name="connsiteX5" fmla="*/ 1437830 w 5181937"/>
                  <a:gd name="connsiteY5" fmla="*/ 3744374 h 4501692"/>
                  <a:gd name="connsiteX6" fmla="*/ 1593550 w 5181937"/>
                  <a:gd name="connsiteY6" fmla="*/ 3750563 h 4501692"/>
                  <a:gd name="connsiteX7" fmla="*/ 1666809 w 5181937"/>
                  <a:gd name="connsiteY7" fmla="*/ 3750808 h 4501692"/>
                  <a:gd name="connsiteX8" fmla="*/ 1698204 w 5181937"/>
                  <a:gd name="connsiteY8" fmla="*/ 3536495 h 4501692"/>
                  <a:gd name="connsiteX9" fmla="*/ 1720688 w 5181937"/>
                  <a:gd name="connsiteY9" fmla="*/ 3306168 h 4501692"/>
                  <a:gd name="connsiteX10" fmla="*/ 1730529 w 5181937"/>
                  <a:gd name="connsiteY10" fmla="*/ 3111043 h 4501692"/>
                  <a:gd name="connsiteX11" fmla="*/ 1626272 w 5181937"/>
                  <a:gd name="connsiteY11" fmla="*/ 1880845 h 4501692"/>
                  <a:gd name="connsiteX12" fmla="*/ 1426022 w 5181937"/>
                  <a:gd name="connsiteY12" fmla="*/ 1817558 h 4501692"/>
                  <a:gd name="connsiteX13" fmla="*/ 1302095 w 5181937"/>
                  <a:gd name="connsiteY13" fmla="*/ 1772357 h 4501692"/>
                  <a:gd name="connsiteX14" fmla="*/ 1327635 w 5181937"/>
                  <a:gd name="connsiteY14" fmla="*/ 1906541 h 4501692"/>
                  <a:gd name="connsiteX15" fmla="*/ 1395900 w 5181937"/>
                  <a:gd name="connsiteY15" fmla="*/ 2399836 h 4501692"/>
                  <a:gd name="connsiteX16" fmla="*/ 1403152 w 5181937"/>
                  <a:gd name="connsiteY16" fmla="*/ 2489070 h 4501692"/>
                  <a:gd name="connsiteX17" fmla="*/ 1437479 w 5181937"/>
                  <a:gd name="connsiteY17" fmla="*/ 2496653 h 4501692"/>
                  <a:gd name="connsiteX18" fmla="*/ 1616834 w 5181937"/>
                  <a:gd name="connsiteY18" fmla="*/ 2530906 h 4501692"/>
                  <a:gd name="connsiteX19" fmla="*/ 1717438 w 5181937"/>
                  <a:gd name="connsiteY19" fmla="*/ 2547117 h 4501692"/>
                  <a:gd name="connsiteX20" fmla="*/ 1708363 w 5181937"/>
                  <a:gd name="connsiteY20" fmla="*/ 2431409 h 4501692"/>
                  <a:gd name="connsiteX21" fmla="*/ 1653301 w 5181937"/>
                  <a:gd name="connsiteY21" fmla="*/ 2018716 h 4501692"/>
                  <a:gd name="connsiteX22" fmla="*/ 1626272 w 5181937"/>
                  <a:gd name="connsiteY22" fmla="*/ 1880845 h 4501692"/>
                  <a:gd name="connsiteX23" fmla="*/ 2620304 w 5181937"/>
                  <a:gd name="connsiteY23" fmla="*/ 3086625 h 4501692"/>
                  <a:gd name="connsiteX24" fmla="*/ 2433783 w 5181937"/>
                  <a:gd name="connsiteY24" fmla="*/ 3104592 h 4501692"/>
                  <a:gd name="connsiteX25" fmla="*/ 2336658 w 5181937"/>
                  <a:gd name="connsiteY25" fmla="*/ 3109392 h 4501692"/>
                  <a:gd name="connsiteX26" fmla="*/ 2337736 w 5181937"/>
                  <a:gd name="connsiteY26" fmla="*/ 3128353 h 4501692"/>
                  <a:gd name="connsiteX27" fmla="*/ 2323555 w 5181937"/>
                  <a:gd name="connsiteY27" fmla="*/ 3621177 h 4501692"/>
                  <a:gd name="connsiteX28" fmla="*/ 2310715 w 5181937"/>
                  <a:gd name="connsiteY28" fmla="*/ 3712484 h 4501692"/>
                  <a:gd name="connsiteX29" fmla="*/ 2607388 w 5181937"/>
                  <a:gd name="connsiteY29" fmla="*/ 3665461 h 4501692"/>
                  <a:gd name="connsiteX30" fmla="*/ 2621729 w 5181937"/>
                  <a:gd name="connsiteY30" fmla="*/ 3463257 h 4501692"/>
                  <a:gd name="connsiteX31" fmla="*/ 2621771 w 5181937"/>
                  <a:gd name="connsiteY31" fmla="*/ 3108722 h 4501692"/>
                  <a:gd name="connsiteX32" fmla="*/ 2620304 w 5181937"/>
                  <a:gd name="connsiteY32" fmla="*/ 3086625 h 4501692"/>
                  <a:gd name="connsiteX33" fmla="*/ 2493646 w 5181937"/>
                  <a:gd name="connsiteY33" fmla="*/ 2078059 h 4501692"/>
                  <a:gd name="connsiteX34" fmla="*/ 2485875 w 5181937"/>
                  <a:gd name="connsiteY34" fmla="*/ 2077059 h 4501692"/>
                  <a:gd name="connsiteX35" fmla="*/ 2221204 w 5181937"/>
                  <a:gd name="connsiteY35" fmla="*/ 2030919 h 4501692"/>
                  <a:gd name="connsiteX36" fmla="*/ 2189037 w 5181937"/>
                  <a:gd name="connsiteY36" fmla="*/ 2023817 h 4501692"/>
                  <a:gd name="connsiteX37" fmla="*/ 2216422 w 5181937"/>
                  <a:gd name="connsiteY37" fmla="*/ 2154964 h 4501692"/>
                  <a:gd name="connsiteX38" fmla="*/ 2285489 w 5181937"/>
                  <a:gd name="connsiteY38" fmla="*/ 2563271 h 4501692"/>
                  <a:gd name="connsiteX39" fmla="*/ 2291370 w 5181937"/>
                  <a:gd name="connsiteY39" fmla="*/ 2610218 h 4501692"/>
                  <a:gd name="connsiteX40" fmla="*/ 2580629 w 5181937"/>
                  <a:gd name="connsiteY40" fmla="*/ 2618702 h 4501692"/>
                  <a:gd name="connsiteX41" fmla="*/ 2554722 w 5181937"/>
                  <a:gd name="connsiteY41" fmla="*/ 2415135 h 4501692"/>
                  <a:gd name="connsiteX42" fmla="*/ 2493646 w 5181937"/>
                  <a:gd name="connsiteY42" fmla="*/ 2078059 h 4501692"/>
                  <a:gd name="connsiteX43" fmla="*/ 1273215 w 5181937"/>
                  <a:gd name="connsiteY43" fmla="*/ 489248 h 4501692"/>
                  <a:gd name="connsiteX44" fmla="*/ 821594 w 5181937"/>
                  <a:gd name="connsiteY44" fmla="*/ 191414 h 4501692"/>
                  <a:gd name="connsiteX45" fmla="*/ 1083792 w 5181937"/>
                  <a:gd name="connsiteY45" fmla="*/ 894906 h 4501692"/>
                  <a:gd name="connsiteX46" fmla="*/ 1139154 w 5181937"/>
                  <a:gd name="connsiteY46" fmla="*/ 1083879 h 4501692"/>
                  <a:gd name="connsiteX47" fmla="*/ 1255682 w 5181937"/>
                  <a:gd name="connsiteY47" fmla="*/ 1139144 h 4501692"/>
                  <a:gd name="connsiteX48" fmla="*/ 1438683 w 5181937"/>
                  <a:gd name="connsiteY48" fmla="*/ 1221013 h 4501692"/>
                  <a:gd name="connsiteX49" fmla="*/ 1482445 w 5181937"/>
                  <a:gd name="connsiteY49" fmla="*/ 1239422 h 4501692"/>
                  <a:gd name="connsiteX50" fmla="*/ 1480985 w 5181937"/>
                  <a:gd name="connsiteY50" fmla="*/ 1233431 h 4501692"/>
                  <a:gd name="connsiteX51" fmla="*/ 1273215 w 5181937"/>
                  <a:gd name="connsiteY51" fmla="*/ 489248 h 4501692"/>
                  <a:gd name="connsiteX52" fmla="*/ 3376185 w 5181937"/>
                  <a:gd name="connsiteY52" fmla="*/ 2959416 h 4501692"/>
                  <a:gd name="connsiteX53" fmla="*/ 3254082 w 5181937"/>
                  <a:gd name="connsiteY53" fmla="*/ 2987954 h 4501692"/>
                  <a:gd name="connsiteX54" fmla="*/ 3132348 w 5181937"/>
                  <a:gd name="connsiteY54" fmla="*/ 3010854 h 4501692"/>
                  <a:gd name="connsiteX55" fmla="*/ 3132413 w 5181937"/>
                  <a:gd name="connsiteY55" fmla="*/ 3011379 h 4501692"/>
                  <a:gd name="connsiteX56" fmla="*/ 3152328 w 5181937"/>
                  <a:gd name="connsiteY56" fmla="*/ 3285797 h 4501692"/>
                  <a:gd name="connsiteX57" fmla="*/ 3156568 w 5181937"/>
                  <a:gd name="connsiteY57" fmla="*/ 3522191 h 4501692"/>
                  <a:gd name="connsiteX58" fmla="*/ 3190112 w 5181937"/>
                  <a:gd name="connsiteY58" fmla="*/ 3512155 h 4501692"/>
                  <a:gd name="connsiteX59" fmla="*/ 3406458 w 5181937"/>
                  <a:gd name="connsiteY59" fmla="*/ 3432605 h 4501692"/>
                  <a:gd name="connsiteX60" fmla="*/ 3406458 w 5181937"/>
                  <a:gd name="connsiteY60" fmla="*/ 3423894 h 4501692"/>
                  <a:gd name="connsiteX61" fmla="*/ 3393536 w 5181937"/>
                  <a:gd name="connsiteY61" fmla="*/ 3164282 h 4501692"/>
                  <a:gd name="connsiteX62" fmla="*/ 3376185 w 5181937"/>
                  <a:gd name="connsiteY62" fmla="*/ 2959416 h 4501692"/>
                  <a:gd name="connsiteX63" fmla="*/ 2221048 w 5181937"/>
                  <a:gd name="connsiteY63" fmla="*/ 1033428 h 4501692"/>
                  <a:gd name="connsiteX64" fmla="*/ 1862474 w 5181937"/>
                  <a:gd name="connsiteY64" fmla="*/ 834922 h 4501692"/>
                  <a:gd name="connsiteX65" fmla="*/ 2003314 w 5181937"/>
                  <a:gd name="connsiteY65" fmla="*/ 1285656 h 4501692"/>
                  <a:gd name="connsiteX66" fmla="*/ 2049137 w 5181937"/>
                  <a:gd name="connsiteY66" fmla="*/ 1456448 h 4501692"/>
                  <a:gd name="connsiteX67" fmla="*/ 2293275 w 5181937"/>
                  <a:gd name="connsiteY67" fmla="*/ 1536929 h 4501692"/>
                  <a:gd name="connsiteX68" fmla="*/ 2369506 w 5181937"/>
                  <a:gd name="connsiteY68" fmla="*/ 1558200 h 4501692"/>
                  <a:gd name="connsiteX69" fmla="*/ 2323257 w 5181937"/>
                  <a:gd name="connsiteY69" fmla="*/ 1383213 h 4501692"/>
                  <a:gd name="connsiteX70" fmla="*/ 2221048 w 5181937"/>
                  <a:gd name="connsiteY70" fmla="*/ 1033428 h 4501692"/>
                  <a:gd name="connsiteX71" fmla="*/ 3242716 w 5181937"/>
                  <a:gd name="connsiteY71" fmla="*/ 2142648 h 4501692"/>
                  <a:gd name="connsiteX72" fmla="*/ 3015362 w 5181937"/>
                  <a:gd name="connsiteY72" fmla="*/ 2133429 h 4501692"/>
                  <a:gd name="connsiteX73" fmla="*/ 2976560 w 5181937"/>
                  <a:gd name="connsiteY73" fmla="*/ 2130162 h 4501692"/>
                  <a:gd name="connsiteX74" fmla="*/ 2981624 w 5181937"/>
                  <a:gd name="connsiteY74" fmla="*/ 2149210 h 4501692"/>
                  <a:gd name="connsiteX75" fmla="*/ 3047120 w 5181937"/>
                  <a:gd name="connsiteY75" fmla="*/ 2444159 h 4501692"/>
                  <a:gd name="connsiteX76" fmla="*/ 3073803 w 5181937"/>
                  <a:gd name="connsiteY76" fmla="*/ 2596596 h 4501692"/>
                  <a:gd name="connsiteX77" fmla="*/ 3174282 w 5181937"/>
                  <a:gd name="connsiteY77" fmla="*/ 2588321 h 4501692"/>
                  <a:gd name="connsiteX78" fmla="*/ 3325703 w 5181937"/>
                  <a:gd name="connsiteY78" fmla="*/ 2567897 h 4501692"/>
                  <a:gd name="connsiteX79" fmla="*/ 3299230 w 5181937"/>
                  <a:gd name="connsiteY79" fmla="*/ 2408711 h 4501692"/>
                  <a:gd name="connsiteX80" fmla="*/ 3245875 w 5181937"/>
                  <a:gd name="connsiteY80" fmla="*/ 2155058 h 4501692"/>
                  <a:gd name="connsiteX81" fmla="*/ 3242716 w 5181937"/>
                  <a:gd name="connsiteY81" fmla="*/ 2142648 h 4501692"/>
                  <a:gd name="connsiteX82" fmla="*/ 3917513 w 5181937"/>
                  <a:gd name="connsiteY82" fmla="*/ 2809065 h 4501692"/>
                  <a:gd name="connsiteX83" fmla="*/ 3792346 w 5181937"/>
                  <a:gd name="connsiteY83" fmla="*/ 2849874 h 4501692"/>
                  <a:gd name="connsiteX84" fmla="*/ 3687244 w 5181937"/>
                  <a:gd name="connsiteY84" fmla="*/ 2879256 h 4501692"/>
                  <a:gd name="connsiteX85" fmla="*/ 3697825 w 5181937"/>
                  <a:gd name="connsiteY85" fmla="*/ 2976711 h 4501692"/>
                  <a:gd name="connsiteX86" fmla="*/ 3713095 w 5181937"/>
                  <a:gd name="connsiteY86" fmla="*/ 3201894 h 4501692"/>
                  <a:gd name="connsiteX87" fmla="*/ 3716786 w 5181937"/>
                  <a:gd name="connsiteY87" fmla="*/ 3299687 h 4501692"/>
                  <a:gd name="connsiteX88" fmla="*/ 3924658 w 5181937"/>
                  <a:gd name="connsiteY88" fmla="*/ 3195890 h 4501692"/>
                  <a:gd name="connsiteX89" fmla="*/ 3947225 w 5181937"/>
                  <a:gd name="connsiteY89" fmla="*/ 3183225 h 4501692"/>
                  <a:gd name="connsiteX90" fmla="*/ 3943173 w 5181937"/>
                  <a:gd name="connsiteY90" fmla="*/ 3096858 h 4501692"/>
                  <a:gd name="connsiteX91" fmla="*/ 3925289 w 5181937"/>
                  <a:gd name="connsiteY91" fmla="*/ 2872878 h 4501692"/>
                  <a:gd name="connsiteX92" fmla="*/ 3917513 w 5181937"/>
                  <a:gd name="connsiteY92" fmla="*/ 2809065 h 4501692"/>
                  <a:gd name="connsiteX93" fmla="*/ 3005733 w 5181937"/>
                  <a:gd name="connsiteY93" fmla="*/ 1348600 h 4501692"/>
                  <a:gd name="connsiteX94" fmla="*/ 2700100 w 5181937"/>
                  <a:gd name="connsiteY94" fmla="*/ 1237291 h 4501692"/>
                  <a:gd name="connsiteX95" fmla="*/ 2804646 w 5181937"/>
                  <a:gd name="connsiteY95" fmla="*/ 1531270 h 4501692"/>
                  <a:gd name="connsiteX96" fmla="*/ 2850291 w 5181937"/>
                  <a:gd name="connsiteY96" fmla="*/ 1680294 h 4501692"/>
                  <a:gd name="connsiteX97" fmla="*/ 2902750 w 5181937"/>
                  <a:gd name="connsiteY97" fmla="*/ 1692338 h 4501692"/>
                  <a:gd name="connsiteX98" fmla="*/ 3131690 w 5181937"/>
                  <a:gd name="connsiteY98" fmla="*/ 1733871 h 4501692"/>
                  <a:gd name="connsiteX99" fmla="*/ 3100148 w 5181937"/>
                  <a:gd name="connsiteY99" fmla="*/ 1627869 h 4501692"/>
                  <a:gd name="connsiteX100" fmla="*/ 3005733 w 5181937"/>
                  <a:gd name="connsiteY100" fmla="*/ 1348600 h 4501692"/>
                  <a:gd name="connsiteX101" fmla="*/ 4616683 w 5181937"/>
                  <a:gd name="connsiteY101" fmla="*/ 3165671 h 4501692"/>
                  <a:gd name="connsiteX102" fmla="*/ 0 w 5181937"/>
                  <a:gd name="connsiteY102" fmla="*/ 4382598 h 4501692"/>
                  <a:gd name="connsiteX103" fmla="*/ 271251 w 5181937"/>
                  <a:gd name="connsiteY103" fmla="*/ 1510895 h 4501692"/>
                  <a:gd name="connsiteX104" fmla="*/ 359077 w 5181937"/>
                  <a:gd name="connsiteY104" fmla="*/ 4122672 h 4501692"/>
                  <a:gd name="connsiteX105" fmla="*/ 4616683 w 5181937"/>
                  <a:gd name="connsiteY105" fmla="*/ 3165671 h 4501692"/>
                  <a:gd name="connsiteX106" fmla="*/ 3789824 w 5181937"/>
                  <a:gd name="connsiteY106" fmla="*/ 2133057 h 4501692"/>
                  <a:gd name="connsiteX107" fmla="*/ 3553198 w 5181937"/>
                  <a:gd name="connsiteY107" fmla="*/ 2143330 h 4501692"/>
                  <a:gd name="connsiteX108" fmla="*/ 3560238 w 5181937"/>
                  <a:gd name="connsiteY108" fmla="*/ 2170237 h 4501692"/>
                  <a:gd name="connsiteX109" fmla="*/ 3590301 w 5181937"/>
                  <a:gd name="connsiteY109" fmla="*/ 2295382 h 4501692"/>
                  <a:gd name="connsiteX110" fmla="*/ 3635661 w 5181937"/>
                  <a:gd name="connsiteY110" fmla="*/ 2516262 h 4501692"/>
                  <a:gd name="connsiteX111" fmla="*/ 3683848 w 5181937"/>
                  <a:gd name="connsiteY111" fmla="*/ 2507380 h 4501692"/>
                  <a:gd name="connsiteX112" fmla="*/ 3866243 w 5181937"/>
                  <a:gd name="connsiteY112" fmla="*/ 2465475 h 4501692"/>
                  <a:gd name="connsiteX113" fmla="*/ 3865403 w 5181937"/>
                  <a:gd name="connsiteY113" fmla="*/ 2460511 h 4501692"/>
                  <a:gd name="connsiteX114" fmla="*/ 3820697 w 5181937"/>
                  <a:gd name="connsiteY114" fmla="*/ 2253536 h 4501692"/>
                  <a:gd name="connsiteX115" fmla="*/ 3789824 w 5181937"/>
                  <a:gd name="connsiteY115" fmla="*/ 2133057 h 4501692"/>
                  <a:gd name="connsiteX116" fmla="*/ 4366849 w 5181937"/>
                  <a:gd name="connsiteY116" fmla="*/ 2645441 h 4501692"/>
                  <a:gd name="connsiteX117" fmla="*/ 4317378 w 5181937"/>
                  <a:gd name="connsiteY117" fmla="*/ 2666336 h 4501692"/>
                  <a:gd name="connsiteX118" fmla="*/ 4184266 w 5181937"/>
                  <a:gd name="connsiteY118" fmla="*/ 2716051 h 4501692"/>
                  <a:gd name="connsiteX119" fmla="*/ 4208317 w 5181937"/>
                  <a:gd name="connsiteY119" fmla="*/ 2919498 h 4501692"/>
                  <a:gd name="connsiteX120" fmla="*/ 4217662 w 5181937"/>
                  <a:gd name="connsiteY120" fmla="*/ 3026469 h 4501692"/>
                  <a:gd name="connsiteX121" fmla="*/ 4322503 w 5181937"/>
                  <a:gd name="connsiteY121" fmla="*/ 2961503 h 4501692"/>
                  <a:gd name="connsiteX122" fmla="*/ 4395435 w 5181937"/>
                  <a:gd name="connsiteY122" fmla="*/ 2912408 h 4501692"/>
                  <a:gd name="connsiteX123" fmla="*/ 4390848 w 5181937"/>
                  <a:gd name="connsiteY123" fmla="*/ 2865807 h 4501692"/>
                  <a:gd name="connsiteX124" fmla="*/ 4372719 w 5181937"/>
                  <a:gd name="connsiteY124" fmla="*/ 2692440 h 4501692"/>
                  <a:gd name="connsiteX125" fmla="*/ 4366849 w 5181937"/>
                  <a:gd name="connsiteY125" fmla="*/ 2645441 h 4501692"/>
                  <a:gd name="connsiteX126" fmla="*/ 3629430 w 5181937"/>
                  <a:gd name="connsiteY126" fmla="*/ 1540031 h 4501692"/>
                  <a:gd name="connsiteX127" fmla="*/ 3350018 w 5181937"/>
                  <a:gd name="connsiteY127" fmla="*/ 1468257 h 4501692"/>
                  <a:gd name="connsiteX128" fmla="*/ 3443258 w 5181937"/>
                  <a:gd name="connsiteY128" fmla="*/ 1754456 h 4501692"/>
                  <a:gd name="connsiteX129" fmla="*/ 3450560 w 5181937"/>
                  <a:gd name="connsiteY129" fmla="*/ 1778879 h 4501692"/>
                  <a:gd name="connsiteX130" fmla="*/ 3689052 w 5181937"/>
                  <a:gd name="connsiteY130" fmla="*/ 1800205 h 4501692"/>
                  <a:gd name="connsiteX131" fmla="*/ 3697659 w 5181937"/>
                  <a:gd name="connsiteY131" fmla="*/ 1800600 h 4501692"/>
                  <a:gd name="connsiteX132" fmla="*/ 3695009 w 5181937"/>
                  <a:gd name="connsiteY132" fmla="*/ 1791535 h 4501692"/>
                  <a:gd name="connsiteX133" fmla="*/ 3629430 w 5181937"/>
                  <a:gd name="connsiteY133" fmla="*/ 1540031 h 4501692"/>
                  <a:gd name="connsiteX134" fmla="*/ 4262224 w 5181937"/>
                  <a:gd name="connsiteY134" fmla="*/ 2087232 h 4501692"/>
                  <a:gd name="connsiteX135" fmla="*/ 4078322 w 5181937"/>
                  <a:gd name="connsiteY135" fmla="*/ 2109800 h 4501692"/>
                  <a:gd name="connsiteX136" fmla="*/ 4077801 w 5181937"/>
                  <a:gd name="connsiteY136" fmla="*/ 2109843 h 4501692"/>
                  <a:gd name="connsiteX137" fmla="*/ 4113844 w 5181937"/>
                  <a:gd name="connsiteY137" fmla="*/ 2280607 h 4501692"/>
                  <a:gd name="connsiteX138" fmla="*/ 4134377 w 5181937"/>
                  <a:gd name="connsiteY138" fmla="*/ 2395007 h 4501692"/>
                  <a:gd name="connsiteX139" fmla="*/ 4318883 w 5181937"/>
                  <a:gd name="connsiteY139" fmla="*/ 2338882 h 4501692"/>
                  <a:gd name="connsiteX140" fmla="*/ 4301895 w 5181937"/>
                  <a:gd name="connsiteY140" fmla="*/ 2254387 h 4501692"/>
                  <a:gd name="connsiteX141" fmla="*/ 4283460 w 5181937"/>
                  <a:gd name="connsiteY141" fmla="*/ 2173977 h 4501692"/>
                  <a:gd name="connsiteX142" fmla="*/ 4262224 w 5181937"/>
                  <a:gd name="connsiteY142" fmla="*/ 2087232 h 4501692"/>
                  <a:gd name="connsiteX143" fmla="*/ 4731645 w 5181937"/>
                  <a:gd name="connsiteY143" fmla="*/ 2483313 h 4501692"/>
                  <a:gd name="connsiteX144" fmla="*/ 4592840 w 5181937"/>
                  <a:gd name="connsiteY144" fmla="*/ 2548991 h 4501692"/>
                  <a:gd name="connsiteX145" fmla="*/ 4603305 w 5181937"/>
                  <a:gd name="connsiteY145" fmla="*/ 2639603 h 4501692"/>
                  <a:gd name="connsiteX146" fmla="*/ 4614302 w 5181937"/>
                  <a:gd name="connsiteY146" fmla="*/ 2759448 h 4501692"/>
                  <a:gd name="connsiteX147" fmla="*/ 4647551 w 5181937"/>
                  <a:gd name="connsiteY147" fmla="*/ 2735510 h 4501692"/>
                  <a:gd name="connsiteX148" fmla="*/ 4752014 w 5181937"/>
                  <a:gd name="connsiteY148" fmla="*/ 2656394 h 4501692"/>
                  <a:gd name="connsiteX149" fmla="*/ 4743605 w 5181937"/>
                  <a:gd name="connsiteY149" fmla="*/ 2587151 h 4501692"/>
                  <a:gd name="connsiteX150" fmla="*/ 4736020 w 5181937"/>
                  <a:gd name="connsiteY150" fmla="*/ 2521316 h 4501692"/>
                  <a:gd name="connsiteX151" fmla="*/ 4731645 w 5181937"/>
                  <a:gd name="connsiteY151" fmla="*/ 2483313 h 4501692"/>
                  <a:gd name="connsiteX152" fmla="*/ 4138665 w 5181937"/>
                  <a:gd name="connsiteY152" fmla="*/ 1629554 h 4501692"/>
                  <a:gd name="connsiteX153" fmla="*/ 3936341 w 5181937"/>
                  <a:gd name="connsiteY153" fmla="*/ 1599292 h 4501692"/>
                  <a:gd name="connsiteX154" fmla="*/ 3983993 w 5181937"/>
                  <a:gd name="connsiteY154" fmla="*/ 1747494 h 4501692"/>
                  <a:gd name="connsiteX155" fmla="*/ 4001825 w 5181937"/>
                  <a:gd name="connsiteY155" fmla="*/ 1811043 h 4501692"/>
                  <a:gd name="connsiteX156" fmla="*/ 4125335 w 5181937"/>
                  <a:gd name="connsiteY156" fmla="*/ 1811614 h 4501692"/>
                  <a:gd name="connsiteX157" fmla="*/ 4188542 w 5181937"/>
                  <a:gd name="connsiteY157" fmla="*/ 1809453 h 4501692"/>
                  <a:gd name="connsiteX158" fmla="*/ 4175984 w 5181937"/>
                  <a:gd name="connsiteY158" fmla="*/ 1763569 h 4501692"/>
                  <a:gd name="connsiteX159" fmla="*/ 4138665 w 5181937"/>
                  <a:gd name="connsiteY159" fmla="*/ 1629554 h 4501692"/>
                  <a:gd name="connsiteX160" fmla="*/ 4649011 w 5181937"/>
                  <a:gd name="connsiteY160" fmla="*/ 2022756 h 4501692"/>
                  <a:gd name="connsiteX161" fmla="*/ 4496510 w 5181937"/>
                  <a:gd name="connsiteY161" fmla="*/ 2050021 h 4501692"/>
                  <a:gd name="connsiteX162" fmla="*/ 4506114 w 5181937"/>
                  <a:gd name="connsiteY162" fmla="*/ 2089151 h 4501692"/>
                  <a:gd name="connsiteX163" fmla="*/ 4543408 w 5181937"/>
                  <a:gd name="connsiteY163" fmla="*/ 2253733 h 4501692"/>
                  <a:gd name="connsiteX164" fmla="*/ 4545429 w 5181937"/>
                  <a:gd name="connsiteY164" fmla="*/ 2264214 h 4501692"/>
                  <a:gd name="connsiteX165" fmla="*/ 4692120 w 5181937"/>
                  <a:gd name="connsiteY165" fmla="*/ 2213438 h 4501692"/>
                  <a:gd name="connsiteX166" fmla="*/ 4688839 w 5181937"/>
                  <a:gd name="connsiteY166" fmla="*/ 2195372 h 4501692"/>
                  <a:gd name="connsiteX167" fmla="*/ 4657810 w 5181937"/>
                  <a:gd name="connsiteY167" fmla="*/ 2057924 h 4501692"/>
                  <a:gd name="connsiteX168" fmla="*/ 4649011 w 5181937"/>
                  <a:gd name="connsiteY168" fmla="*/ 2022756 h 4501692"/>
                  <a:gd name="connsiteX169" fmla="*/ 4532240 w 5181937"/>
                  <a:gd name="connsiteY169" fmla="*/ 1652817 h 4501692"/>
                  <a:gd name="connsiteX170" fmla="*/ 4414663 w 5181937"/>
                  <a:gd name="connsiteY170" fmla="*/ 1657191 h 4501692"/>
                  <a:gd name="connsiteX171" fmla="*/ 4424116 w 5181937"/>
                  <a:gd name="connsiteY171" fmla="*/ 1767578 h 4501692"/>
                  <a:gd name="connsiteX172" fmla="*/ 4431849 w 5181937"/>
                  <a:gd name="connsiteY172" fmla="*/ 1797025 h 4501692"/>
                  <a:gd name="connsiteX173" fmla="*/ 4489167 w 5181937"/>
                  <a:gd name="connsiteY173" fmla="*/ 1793024 h 4501692"/>
                  <a:gd name="connsiteX174" fmla="*/ 4586816 w 5181937"/>
                  <a:gd name="connsiteY174" fmla="*/ 1791761 h 4501692"/>
                  <a:gd name="connsiteX175" fmla="*/ 4532240 w 5181937"/>
                  <a:gd name="connsiteY175" fmla="*/ 1652817 h 4501692"/>
                  <a:gd name="connsiteX176" fmla="*/ 4532356 w 5181937"/>
                  <a:gd name="connsiteY176" fmla="*/ 1599912 h 4501692"/>
                  <a:gd name="connsiteX177" fmla="*/ 4725233 w 5181937"/>
                  <a:gd name="connsiteY177" fmla="*/ 1833637 h 4501692"/>
                  <a:gd name="connsiteX178" fmla="*/ 4650878 w 5181937"/>
                  <a:gd name="connsiteY178" fmla="*/ 1843085 h 4501692"/>
                  <a:gd name="connsiteX179" fmla="*/ 491874 w 5181937"/>
                  <a:gd name="connsiteY179" fmla="*/ 806857 h 4501692"/>
                  <a:gd name="connsiteX180" fmla="*/ 668231 w 5181937"/>
                  <a:gd name="connsiteY180" fmla="*/ 1416253 h 4501692"/>
                  <a:gd name="connsiteX181" fmla="*/ 4387303 w 5181937"/>
                  <a:gd name="connsiteY181" fmla="*/ 2006925 h 4501692"/>
                  <a:gd name="connsiteX182" fmla="*/ 4805865 w 5181937"/>
                  <a:gd name="connsiteY182" fmla="*/ 1932094 h 4501692"/>
                  <a:gd name="connsiteX183" fmla="*/ 5007097 w 5181937"/>
                  <a:gd name="connsiteY183" fmla="*/ 2177811 h 4501692"/>
                  <a:gd name="connsiteX184" fmla="*/ 870853 w 5181937"/>
                  <a:gd name="connsiteY184" fmla="*/ 2427578 h 4501692"/>
                  <a:gd name="connsiteX185" fmla="*/ 892672 w 5181937"/>
                  <a:gd name="connsiteY185" fmla="*/ 2906137 h 4501692"/>
                  <a:gd name="connsiteX186" fmla="*/ 4902359 w 5181937"/>
                  <a:gd name="connsiteY186" fmla="*/ 2363427 h 4501692"/>
                  <a:gd name="connsiteX187" fmla="*/ 5081765 w 5181937"/>
                  <a:gd name="connsiteY187" fmla="*/ 2268985 h 4501692"/>
                  <a:gd name="connsiteX188" fmla="*/ 5181937 w 5181937"/>
                  <a:gd name="connsiteY188" fmla="*/ 2391302 h 4501692"/>
                  <a:gd name="connsiteX189" fmla="*/ 5177390 w 5181937"/>
                  <a:gd name="connsiteY189" fmla="*/ 2425025 h 4501692"/>
                  <a:gd name="connsiteX190" fmla="*/ 564601 w 5181937"/>
                  <a:gd name="connsiteY190" fmla="*/ 3981419 h 4501692"/>
                  <a:gd name="connsiteX191" fmla="*/ 214449 w 5181937"/>
                  <a:gd name="connsiteY191" fmla="*/ 476451 h 4501692"/>
                  <a:gd name="connsiteX192" fmla="*/ 214799 w 5181937"/>
                  <a:gd name="connsiteY192" fmla="*/ 467029 h 4501692"/>
                  <a:gd name="connsiteX193" fmla="*/ 785071 w 5181937"/>
                  <a:gd name="connsiteY193" fmla="*/ 0 h 4501692"/>
                  <a:gd name="connsiteX194" fmla="*/ 1255448 w 5181937"/>
                  <a:gd name="connsiteY194" fmla="*/ 321538 h 4501692"/>
                  <a:gd name="connsiteX195" fmla="*/ 4532356 w 5181937"/>
                  <a:gd name="connsiteY195" fmla="*/ 1599912 h 4501692"/>
                  <a:gd name="connsiteX0" fmla="*/ 1730529 w 5181937"/>
                  <a:gd name="connsiteY0" fmla="*/ 3111043 h 4501692"/>
                  <a:gd name="connsiteX1" fmla="*/ 1614319 w 5181937"/>
                  <a:gd name="connsiteY1" fmla="*/ 3105454 h 4501692"/>
                  <a:gd name="connsiteX2" fmla="*/ 1419559 w 5181937"/>
                  <a:gd name="connsiteY2" fmla="*/ 3086079 h 4501692"/>
                  <a:gd name="connsiteX3" fmla="*/ 1406592 w 5181937"/>
                  <a:gd name="connsiteY3" fmla="*/ 3263418 h 4501692"/>
                  <a:gd name="connsiteX4" fmla="*/ 1289920 w 5181937"/>
                  <a:gd name="connsiteY4" fmla="*/ 3726321 h 4501692"/>
                  <a:gd name="connsiteX5" fmla="*/ 1437830 w 5181937"/>
                  <a:gd name="connsiteY5" fmla="*/ 3744374 h 4501692"/>
                  <a:gd name="connsiteX6" fmla="*/ 1593550 w 5181937"/>
                  <a:gd name="connsiteY6" fmla="*/ 3750563 h 4501692"/>
                  <a:gd name="connsiteX7" fmla="*/ 1666809 w 5181937"/>
                  <a:gd name="connsiteY7" fmla="*/ 3750808 h 4501692"/>
                  <a:gd name="connsiteX8" fmla="*/ 1698204 w 5181937"/>
                  <a:gd name="connsiteY8" fmla="*/ 3536495 h 4501692"/>
                  <a:gd name="connsiteX9" fmla="*/ 1720688 w 5181937"/>
                  <a:gd name="connsiteY9" fmla="*/ 3306168 h 4501692"/>
                  <a:gd name="connsiteX10" fmla="*/ 1730529 w 5181937"/>
                  <a:gd name="connsiteY10" fmla="*/ 3111043 h 4501692"/>
                  <a:gd name="connsiteX11" fmla="*/ 1626272 w 5181937"/>
                  <a:gd name="connsiteY11" fmla="*/ 1880845 h 4501692"/>
                  <a:gd name="connsiteX12" fmla="*/ 1426022 w 5181937"/>
                  <a:gd name="connsiteY12" fmla="*/ 1817558 h 4501692"/>
                  <a:gd name="connsiteX13" fmla="*/ 1302095 w 5181937"/>
                  <a:gd name="connsiteY13" fmla="*/ 1772357 h 4501692"/>
                  <a:gd name="connsiteX14" fmla="*/ 1327635 w 5181937"/>
                  <a:gd name="connsiteY14" fmla="*/ 1906541 h 4501692"/>
                  <a:gd name="connsiteX15" fmla="*/ 1395900 w 5181937"/>
                  <a:gd name="connsiteY15" fmla="*/ 2399836 h 4501692"/>
                  <a:gd name="connsiteX16" fmla="*/ 1403152 w 5181937"/>
                  <a:gd name="connsiteY16" fmla="*/ 2489070 h 4501692"/>
                  <a:gd name="connsiteX17" fmla="*/ 1437479 w 5181937"/>
                  <a:gd name="connsiteY17" fmla="*/ 2496653 h 4501692"/>
                  <a:gd name="connsiteX18" fmla="*/ 1616834 w 5181937"/>
                  <a:gd name="connsiteY18" fmla="*/ 2530906 h 4501692"/>
                  <a:gd name="connsiteX19" fmla="*/ 1717438 w 5181937"/>
                  <a:gd name="connsiteY19" fmla="*/ 2547117 h 4501692"/>
                  <a:gd name="connsiteX20" fmla="*/ 1708363 w 5181937"/>
                  <a:gd name="connsiteY20" fmla="*/ 2431409 h 4501692"/>
                  <a:gd name="connsiteX21" fmla="*/ 1653301 w 5181937"/>
                  <a:gd name="connsiteY21" fmla="*/ 2018716 h 4501692"/>
                  <a:gd name="connsiteX22" fmla="*/ 1626272 w 5181937"/>
                  <a:gd name="connsiteY22" fmla="*/ 1880845 h 4501692"/>
                  <a:gd name="connsiteX23" fmla="*/ 2620304 w 5181937"/>
                  <a:gd name="connsiteY23" fmla="*/ 3086625 h 4501692"/>
                  <a:gd name="connsiteX24" fmla="*/ 2433783 w 5181937"/>
                  <a:gd name="connsiteY24" fmla="*/ 3104592 h 4501692"/>
                  <a:gd name="connsiteX25" fmla="*/ 2336658 w 5181937"/>
                  <a:gd name="connsiteY25" fmla="*/ 3109392 h 4501692"/>
                  <a:gd name="connsiteX26" fmla="*/ 2337736 w 5181937"/>
                  <a:gd name="connsiteY26" fmla="*/ 3128353 h 4501692"/>
                  <a:gd name="connsiteX27" fmla="*/ 2323555 w 5181937"/>
                  <a:gd name="connsiteY27" fmla="*/ 3621177 h 4501692"/>
                  <a:gd name="connsiteX28" fmla="*/ 2310715 w 5181937"/>
                  <a:gd name="connsiteY28" fmla="*/ 3712484 h 4501692"/>
                  <a:gd name="connsiteX29" fmla="*/ 2607388 w 5181937"/>
                  <a:gd name="connsiteY29" fmla="*/ 3665461 h 4501692"/>
                  <a:gd name="connsiteX30" fmla="*/ 2621729 w 5181937"/>
                  <a:gd name="connsiteY30" fmla="*/ 3463257 h 4501692"/>
                  <a:gd name="connsiteX31" fmla="*/ 2621771 w 5181937"/>
                  <a:gd name="connsiteY31" fmla="*/ 3108722 h 4501692"/>
                  <a:gd name="connsiteX32" fmla="*/ 2620304 w 5181937"/>
                  <a:gd name="connsiteY32" fmla="*/ 3086625 h 4501692"/>
                  <a:gd name="connsiteX33" fmla="*/ 2493646 w 5181937"/>
                  <a:gd name="connsiteY33" fmla="*/ 2078059 h 4501692"/>
                  <a:gd name="connsiteX34" fmla="*/ 2485875 w 5181937"/>
                  <a:gd name="connsiteY34" fmla="*/ 2077059 h 4501692"/>
                  <a:gd name="connsiteX35" fmla="*/ 2221204 w 5181937"/>
                  <a:gd name="connsiteY35" fmla="*/ 2030919 h 4501692"/>
                  <a:gd name="connsiteX36" fmla="*/ 2189037 w 5181937"/>
                  <a:gd name="connsiteY36" fmla="*/ 2023817 h 4501692"/>
                  <a:gd name="connsiteX37" fmla="*/ 2216422 w 5181937"/>
                  <a:gd name="connsiteY37" fmla="*/ 2154964 h 4501692"/>
                  <a:gd name="connsiteX38" fmla="*/ 2285489 w 5181937"/>
                  <a:gd name="connsiteY38" fmla="*/ 2563271 h 4501692"/>
                  <a:gd name="connsiteX39" fmla="*/ 2291370 w 5181937"/>
                  <a:gd name="connsiteY39" fmla="*/ 2610218 h 4501692"/>
                  <a:gd name="connsiteX40" fmla="*/ 2580629 w 5181937"/>
                  <a:gd name="connsiteY40" fmla="*/ 2618702 h 4501692"/>
                  <a:gd name="connsiteX41" fmla="*/ 2554722 w 5181937"/>
                  <a:gd name="connsiteY41" fmla="*/ 2415135 h 4501692"/>
                  <a:gd name="connsiteX42" fmla="*/ 2493646 w 5181937"/>
                  <a:gd name="connsiteY42" fmla="*/ 2078059 h 4501692"/>
                  <a:gd name="connsiteX43" fmla="*/ 1273215 w 5181937"/>
                  <a:gd name="connsiteY43" fmla="*/ 489248 h 4501692"/>
                  <a:gd name="connsiteX44" fmla="*/ 821594 w 5181937"/>
                  <a:gd name="connsiteY44" fmla="*/ 191414 h 4501692"/>
                  <a:gd name="connsiteX45" fmla="*/ 1083792 w 5181937"/>
                  <a:gd name="connsiteY45" fmla="*/ 894906 h 4501692"/>
                  <a:gd name="connsiteX46" fmla="*/ 1139154 w 5181937"/>
                  <a:gd name="connsiteY46" fmla="*/ 1083879 h 4501692"/>
                  <a:gd name="connsiteX47" fmla="*/ 1255682 w 5181937"/>
                  <a:gd name="connsiteY47" fmla="*/ 1139144 h 4501692"/>
                  <a:gd name="connsiteX48" fmla="*/ 1438683 w 5181937"/>
                  <a:gd name="connsiteY48" fmla="*/ 1221013 h 4501692"/>
                  <a:gd name="connsiteX49" fmla="*/ 1482445 w 5181937"/>
                  <a:gd name="connsiteY49" fmla="*/ 1239422 h 4501692"/>
                  <a:gd name="connsiteX50" fmla="*/ 1480985 w 5181937"/>
                  <a:gd name="connsiteY50" fmla="*/ 1233431 h 4501692"/>
                  <a:gd name="connsiteX51" fmla="*/ 1273215 w 5181937"/>
                  <a:gd name="connsiteY51" fmla="*/ 489248 h 4501692"/>
                  <a:gd name="connsiteX52" fmla="*/ 3376185 w 5181937"/>
                  <a:gd name="connsiteY52" fmla="*/ 2959416 h 4501692"/>
                  <a:gd name="connsiteX53" fmla="*/ 3254082 w 5181937"/>
                  <a:gd name="connsiteY53" fmla="*/ 2987954 h 4501692"/>
                  <a:gd name="connsiteX54" fmla="*/ 3132348 w 5181937"/>
                  <a:gd name="connsiteY54" fmla="*/ 3010854 h 4501692"/>
                  <a:gd name="connsiteX55" fmla="*/ 3132413 w 5181937"/>
                  <a:gd name="connsiteY55" fmla="*/ 3011379 h 4501692"/>
                  <a:gd name="connsiteX56" fmla="*/ 3152328 w 5181937"/>
                  <a:gd name="connsiteY56" fmla="*/ 3285797 h 4501692"/>
                  <a:gd name="connsiteX57" fmla="*/ 3156568 w 5181937"/>
                  <a:gd name="connsiteY57" fmla="*/ 3522191 h 4501692"/>
                  <a:gd name="connsiteX58" fmla="*/ 3190112 w 5181937"/>
                  <a:gd name="connsiteY58" fmla="*/ 3512155 h 4501692"/>
                  <a:gd name="connsiteX59" fmla="*/ 3406458 w 5181937"/>
                  <a:gd name="connsiteY59" fmla="*/ 3432605 h 4501692"/>
                  <a:gd name="connsiteX60" fmla="*/ 3406458 w 5181937"/>
                  <a:gd name="connsiteY60" fmla="*/ 3423894 h 4501692"/>
                  <a:gd name="connsiteX61" fmla="*/ 3393536 w 5181937"/>
                  <a:gd name="connsiteY61" fmla="*/ 3164282 h 4501692"/>
                  <a:gd name="connsiteX62" fmla="*/ 3376185 w 5181937"/>
                  <a:gd name="connsiteY62" fmla="*/ 2959416 h 4501692"/>
                  <a:gd name="connsiteX63" fmla="*/ 2221048 w 5181937"/>
                  <a:gd name="connsiteY63" fmla="*/ 1033428 h 4501692"/>
                  <a:gd name="connsiteX64" fmla="*/ 1862474 w 5181937"/>
                  <a:gd name="connsiteY64" fmla="*/ 834922 h 4501692"/>
                  <a:gd name="connsiteX65" fmla="*/ 2003314 w 5181937"/>
                  <a:gd name="connsiteY65" fmla="*/ 1285656 h 4501692"/>
                  <a:gd name="connsiteX66" fmla="*/ 2049137 w 5181937"/>
                  <a:gd name="connsiteY66" fmla="*/ 1456448 h 4501692"/>
                  <a:gd name="connsiteX67" fmla="*/ 2293275 w 5181937"/>
                  <a:gd name="connsiteY67" fmla="*/ 1536929 h 4501692"/>
                  <a:gd name="connsiteX68" fmla="*/ 2369506 w 5181937"/>
                  <a:gd name="connsiteY68" fmla="*/ 1558200 h 4501692"/>
                  <a:gd name="connsiteX69" fmla="*/ 2323257 w 5181937"/>
                  <a:gd name="connsiteY69" fmla="*/ 1383213 h 4501692"/>
                  <a:gd name="connsiteX70" fmla="*/ 2221048 w 5181937"/>
                  <a:gd name="connsiteY70" fmla="*/ 1033428 h 4501692"/>
                  <a:gd name="connsiteX71" fmla="*/ 3242716 w 5181937"/>
                  <a:gd name="connsiteY71" fmla="*/ 2142648 h 4501692"/>
                  <a:gd name="connsiteX72" fmla="*/ 3015362 w 5181937"/>
                  <a:gd name="connsiteY72" fmla="*/ 2133429 h 4501692"/>
                  <a:gd name="connsiteX73" fmla="*/ 2976560 w 5181937"/>
                  <a:gd name="connsiteY73" fmla="*/ 2130162 h 4501692"/>
                  <a:gd name="connsiteX74" fmla="*/ 2981624 w 5181937"/>
                  <a:gd name="connsiteY74" fmla="*/ 2149210 h 4501692"/>
                  <a:gd name="connsiteX75" fmla="*/ 3047120 w 5181937"/>
                  <a:gd name="connsiteY75" fmla="*/ 2444159 h 4501692"/>
                  <a:gd name="connsiteX76" fmla="*/ 3073803 w 5181937"/>
                  <a:gd name="connsiteY76" fmla="*/ 2596596 h 4501692"/>
                  <a:gd name="connsiteX77" fmla="*/ 3174282 w 5181937"/>
                  <a:gd name="connsiteY77" fmla="*/ 2588321 h 4501692"/>
                  <a:gd name="connsiteX78" fmla="*/ 3325703 w 5181937"/>
                  <a:gd name="connsiteY78" fmla="*/ 2567897 h 4501692"/>
                  <a:gd name="connsiteX79" fmla="*/ 3299230 w 5181937"/>
                  <a:gd name="connsiteY79" fmla="*/ 2408711 h 4501692"/>
                  <a:gd name="connsiteX80" fmla="*/ 3245875 w 5181937"/>
                  <a:gd name="connsiteY80" fmla="*/ 2155058 h 4501692"/>
                  <a:gd name="connsiteX81" fmla="*/ 3242716 w 5181937"/>
                  <a:gd name="connsiteY81" fmla="*/ 2142648 h 4501692"/>
                  <a:gd name="connsiteX82" fmla="*/ 3917513 w 5181937"/>
                  <a:gd name="connsiteY82" fmla="*/ 2809065 h 4501692"/>
                  <a:gd name="connsiteX83" fmla="*/ 3792346 w 5181937"/>
                  <a:gd name="connsiteY83" fmla="*/ 2849874 h 4501692"/>
                  <a:gd name="connsiteX84" fmla="*/ 3687244 w 5181937"/>
                  <a:gd name="connsiteY84" fmla="*/ 2879256 h 4501692"/>
                  <a:gd name="connsiteX85" fmla="*/ 3697825 w 5181937"/>
                  <a:gd name="connsiteY85" fmla="*/ 2976711 h 4501692"/>
                  <a:gd name="connsiteX86" fmla="*/ 3713095 w 5181937"/>
                  <a:gd name="connsiteY86" fmla="*/ 3201894 h 4501692"/>
                  <a:gd name="connsiteX87" fmla="*/ 3716786 w 5181937"/>
                  <a:gd name="connsiteY87" fmla="*/ 3299687 h 4501692"/>
                  <a:gd name="connsiteX88" fmla="*/ 3924658 w 5181937"/>
                  <a:gd name="connsiteY88" fmla="*/ 3195890 h 4501692"/>
                  <a:gd name="connsiteX89" fmla="*/ 3947225 w 5181937"/>
                  <a:gd name="connsiteY89" fmla="*/ 3183225 h 4501692"/>
                  <a:gd name="connsiteX90" fmla="*/ 3943173 w 5181937"/>
                  <a:gd name="connsiteY90" fmla="*/ 3096858 h 4501692"/>
                  <a:gd name="connsiteX91" fmla="*/ 3925289 w 5181937"/>
                  <a:gd name="connsiteY91" fmla="*/ 2872878 h 4501692"/>
                  <a:gd name="connsiteX92" fmla="*/ 3917513 w 5181937"/>
                  <a:gd name="connsiteY92" fmla="*/ 2809065 h 4501692"/>
                  <a:gd name="connsiteX93" fmla="*/ 3005733 w 5181937"/>
                  <a:gd name="connsiteY93" fmla="*/ 1348600 h 4501692"/>
                  <a:gd name="connsiteX94" fmla="*/ 2700100 w 5181937"/>
                  <a:gd name="connsiteY94" fmla="*/ 1237291 h 4501692"/>
                  <a:gd name="connsiteX95" fmla="*/ 2804646 w 5181937"/>
                  <a:gd name="connsiteY95" fmla="*/ 1531270 h 4501692"/>
                  <a:gd name="connsiteX96" fmla="*/ 2850291 w 5181937"/>
                  <a:gd name="connsiteY96" fmla="*/ 1680294 h 4501692"/>
                  <a:gd name="connsiteX97" fmla="*/ 2902750 w 5181937"/>
                  <a:gd name="connsiteY97" fmla="*/ 1692338 h 4501692"/>
                  <a:gd name="connsiteX98" fmla="*/ 3131690 w 5181937"/>
                  <a:gd name="connsiteY98" fmla="*/ 1733871 h 4501692"/>
                  <a:gd name="connsiteX99" fmla="*/ 3100148 w 5181937"/>
                  <a:gd name="connsiteY99" fmla="*/ 1627869 h 4501692"/>
                  <a:gd name="connsiteX100" fmla="*/ 3005733 w 5181937"/>
                  <a:gd name="connsiteY100" fmla="*/ 1348600 h 4501692"/>
                  <a:gd name="connsiteX101" fmla="*/ 4616683 w 5181937"/>
                  <a:gd name="connsiteY101" fmla="*/ 3165671 h 4501692"/>
                  <a:gd name="connsiteX102" fmla="*/ 0 w 5181937"/>
                  <a:gd name="connsiteY102" fmla="*/ 4382598 h 4501692"/>
                  <a:gd name="connsiteX103" fmla="*/ 271251 w 5181937"/>
                  <a:gd name="connsiteY103" fmla="*/ 1510895 h 4501692"/>
                  <a:gd name="connsiteX104" fmla="*/ 359077 w 5181937"/>
                  <a:gd name="connsiteY104" fmla="*/ 4122672 h 4501692"/>
                  <a:gd name="connsiteX105" fmla="*/ 4616683 w 5181937"/>
                  <a:gd name="connsiteY105" fmla="*/ 3165671 h 4501692"/>
                  <a:gd name="connsiteX106" fmla="*/ 3789824 w 5181937"/>
                  <a:gd name="connsiteY106" fmla="*/ 2133057 h 4501692"/>
                  <a:gd name="connsiteX107" fmla="*/ 3553198 w 5181937"/>
                  <a:gd name="connsiteY107" fmla="*/ 2143330 h 4501692"/>
                  <a:gd name="connsiteX108" fmla="*/ 3560238 w 5181937"/>
                  <a:gd name="connsiteY108" fmla="*/ 2170237 h 4501692"/>
                  <a:gd name="connsiteX109" fmla="*/ 3590301 w 5181937"/>
                  <a:gd name="connsiteY109" fmla="*/ 2295382 h 4501692"/>
                  <a:gd name="connsiteX110" fmla="*/ 3635661 w 5181937"/>
                  <a:gd name="connsiteY110" fmla="*/ 2516262 h 4501692"/>
                  <a:gd name="connsiteX111" fmla="*/ 3683848 w 5181937"/>
                  <a:gd name="connsiteY111" fmla="*/ 2507380 h 4501692"/>
                  <a:gd name="connsiteX112" fmla="*/ 3866243 w 5181937"/>
                  <a:gd name="connsiteY112" fmla="*/ 2465475 h 4501692"/>
                  <a:gd name="connsiteX113" fmla="*/ 3865403 w 5181937"/>
                  <a:gd name="connsiteY113" fmla="*/ 2460511 h 4501692"/>
                  <a:gd name="connsiteX114" fmla="*/ 3820697 w 5181937"/>
                  <a:gd name="connsiteY114" fmla="*/ 2253536 h 4501692"/>
                  <a:gd name="connsiteX115" fmla="*/ 3789824 w 5181937"/>
                  <a:gd name="connsiteY115" fmla="*/ 2133057 h 4501692"/>
                  <a:gd name="connsiteX116" fmla="*/ 4366849 w 5181937"/>
                  <a:gd name="connsiteY116" fmla="*/ 2645441 h 4501692"/>
                  <a:gd name="connsiteX117" fmla="*/ 4317378 w 5181937"/>
                  <a:gd name="connsiteY117" fmla="*/ 2666336 h 4501692"/>
                  <a:gd name="connsiteX118" fmla="*/ 4184266 w 5181937"/>
                  <a:gd name="connsiteY118" fmla="*/ 2716051 h 4501692"/>
                  <a:gd name="connsiteX119" fmla="*/ 4208317 w 5181937"/>
                  <a:gd name="connsiteY119" fmla="*/ 2919498 h 4501692"/>
                  <a:gd name="connsiteX120" fmla="*/ 4217662 w 5181937"/>
                  <a:gd name="connsiteY120" fmla="*/ 3026469 h 4501692"/>
                  <a:gd name="connsiteX121" fmla="*/ 4322503 w 5181937"/>
                  <a:gd name="connsiteY121" fmla="*/ 2961503 h 4501692"/>
                  <a:gd name="connsiteX122" fmla="*/ 4395435 w 5181937"/>
                  <a:gd name="connsiteY122" fmla="*/ 2912408 h 4501692"/>
                  <a:gd name="connsiteX123" fmla="*/ 4390848 w 5181937"/>
                  <a:gd name="connsiteY123" fmla="*/ 2865807 h 4501692"/>
                  <a:gd name="connsiteX124" fmla="*/ 4372719 w 5181937"/>
                  <a:gd name="connsiteY124" fmla="*/ 2692440 h 4501692"/>
                  <a:gd name="connsiteX125" fmla="*/ 4366849 w 5181937"/>
                  <a:gd name="connsiteY125" fmla="*/ 2645441 h 4501692"/>
                  <a:gd name="connsiteX126" fmla="*/ 3629430 w 5181937"/>
                  <a:gd name="connsiteY126" fmla="*/ 1540031 h 4501692"/>
                  <a:gd name="connsiteX127" fmla="*/ 3350018 w 5181937"/>
                  <a:gd name="connsiteY127" fmla="*/ 1468257 h 4501692"/>
                  <a:gd name="connsiteX128" fmla="*/ 3443258 w 5181937"/>
                  <a:gd name="connsiteY128" fmla="*/ 1754456 h 4501692"/>
                  <a:gd name="connsiteX129" fmla="*/ 3450560 w 5181937"/>
                  <a:gd name="connsiteY129" fmla="*/ 1778879 h 4501692"/>
                  <a:gd name="connsiteX130" fmla="*/ 3689052 w 5181937"/>
                  <a:gd name="connsiteY130" fmla="*/ 1800205 h 4501692"/>
                  <a:gd name="connsiteX131" fmla="*/ 3697659 w 5181937"/>
                  <a:gd name="connsiteY131" fmla="*/ 1800600 h 4501692"/>
                  <a:gd name="connsiteX132" fmla="*/ 3695009 w 5181937"/>
                  <a:gd name="connsiteY132" fmla="*/ 1791535 h 4501692"/>
                  <a:gd name="connsiteX133" fmla="*/ 3629430 w 5181937"/>
                  <a:gd name="connsiteY133" fmla="*/ 1540031 h 4501692"/>
                  <a:gd name="connsiteX134" fmla="*/ 4262224 w 5181937"/>
                  <a:gd name="connsiteY134" fmla="*/ 2087232 h 4501692"/>
                  <a:gd name="connsiteX135" fmla="*/ 4078322 w 5181937"/>
                  <a:gd name="connsiteY135" fmla="*/ 2109800 h 4501692"/>
                  <a:gd name="connsiteX136" fmla="*/ 4077801 w 5181937"/>
                  <a:gd name="connsiteY136" fmla="*/ 2109843 h 4501692"/>
                  <a:gd name="connsiteX137" fmla="*/ 4113844 w 5181937"/>
                  <a:gd name="connsiteY137" fmla="*/ 2280607 h 4501692"/>
                  <a:gd name="connsiteX138" fmla="*/ 4134377 w 5181937"/>
                  <a:gd name="connsiteY138" fmla="*/ 2395007 h 4501692"/>
                  <a:gd name="connsiteX139" fmla="*/ 4318883 w 5181937"/>
                  <a:gd name="connsiteY139" fmla="*/ 2338882 h 4501692"/>
                  <a:gd name="connsiteX140" fmla="*/ 4301895 w 5181937"/>
                  <a:gd name="connsiteY140" fmla="*/ 2254387 h 4501692"/>
                  <a:gd name="connsiteX141" fmla="*/ 4283460 w 5181937"/>
                  <a:gd name="connsiteY141" fmla="*/ 2173977 h 4501692"/>
                  <a:gd name="connsiteX142" fmla="*/ 4262224 w 5181937"/>
                  <a:gd name="connsiteY142" fmla="*/ 2087232 h 4501692"/>
                  <a:gd name="connsiteX143" fmla="*/ 4731645 w 5181937"/>
                  <a:gd name="connsiteY143" fmla="*/ 2483313 h 4501692"/>
                  <a:gd name="connsiteX144" fmla="*/ 4592840 w 5181937"/>
                  <a:gd name="connsiteY144" fmla="*/ 2548991 h 4501692"/>
                  <a:gd name="connsiteX145" fmla="*/ 4603305 w 5181937"/>
                  <a:gd name="connsiteY145" fmla="*/ 2639603 h 4501692"/>
                  <a:gd name="connsiteX146" fmla="*/ 4614302 w 5181937"/>
                  <a:gd name="connsiteY146" fmla="*/ 2759448 h 4501692"/>
                  <a:gd name="connsiteX147" fmla="*/ 4647551 w 5181937"/>
                  <a:gd name="connsiteY147" fmla="*/ 2735510 h 4501692"/>
                  <a:gd name="connsiteX148" fmla="*/ 4752014 w 5181937"/>
                  <a:gd name="connsiteY148" fmla="*/ 2656394 h 4501692"/>
                  <a:gd name="connsiteX149" fmla="*/ 4743605 w 5181937"/>
                  <a:gd name="connsiteY149" fmla="*/ 2587151 h 4501692"/>
                  <a:gd name="connsiteX150" fmla="*/ 4736020 w 5181937"/>
                  <a:gd name="connsiteY150" fmla="*/ 2521316 h 4501692"/>
                  <a:gd name="connsiteX151" fmla="*/ 4731645 w 5181937"/>
                  <a:gd name="connsiteY151" fmla="*/ 2483313 h 4501692"/>
                  <a:gd name="connsiteX152" fmla="*/ 4138665 w 5181937"/>
                  <a:gd name="connsiteY152" fmla="*/ 1629554 h 4501692"/>
                  <a:gd name="connsiteX153" fmla="*/ 3936341 w 5181937"/>
                  <a:gd name="connsiteY153" fmla="*/ 1599292 h 4501692"/>
                  <a:gd name="connsiteX154" fmla="*/ 3983993 w 5181937"/>
                  <a:gd name="connsiteY154" fmla="*/ 1747494 h 4501692"/>
                  <a:gd name="connsiteX155" fmla="*/ 4001825 w 5181937"/>
                  <a:gd name="connsiteY155" fmla="*/ 1811043 h 4501692"/>
                  <a:gd name="connsiteX156" fmla="*/ 4125335 w 5181937"/>
                  <a:gd name="connsiteY156" fmla="*/ 1811614 h 4501692"/>
                  <a:gd name="connsiteX157" fmla="*/ 4188542 w 5181937"/>
                  <a:gd name="connsiteY157" fmla="*/ 1809453 h 4501692"/>
                  <a:gd name="connsiteX158" fmla="*/ 4175984 w 5181937"/>
                  <a:gd name="connsiteY158" fmla="*/ 1763569 h 4501692"/>
                  <a:gd name="connsiteX159" fmla="*/ 4138665 w 5181937"/>
                  <a:gd name="connsiteY159" fmla="*/ 1629554 h 4501692"/>
                  <a:gd name="connsiteX160" fmla="*/ 4649011 w 5181937"/>
                  <a:gd name="connsiteY160" fmla="*/ 2022756 h 4501692"/>
                  <a:gd name="connsiteX161" fmla="*/ 4496510 w 5181937"/>
                  <a:gd name="connsiteY161" fmla="*/ 2050021 h 4501692"/>
                  <a:gd name="connsiteX162" fmla="*/ 4506114 w 5181937"/>
                  <a:gd name="connsiteY162" fmla="*/ 2089151 h 4501692"/>
                  <a:gd name="connsiteX163" fmla="*/ 4543408 w 5181937"/>
                  <a:gd name="connsiteY163" fmla="*/ 2253733 h 4501692"/>
                  <a:gd name="connsiteX164" fmla="*/ 4545429 w 5181937"/>
                  <a:gd name="connsiteY164" fmla="*/ 2264214 h 4501692"/>
                  <a:gd name="connsiteX165" fmla="*/ 4692120 w 5181937"/>
                  <a:gd name="connsiteY165" fmla="*/ 2213438 h 4501692"/>
                  <a:gd name="connsiteX166" fmla="*/ 4688839 w 5181937"/>
                  <a:gd name="connsiteY166" fmla="*/ 2195372 h 4501692"/>
                  <a:gd name="connsiteX167" fmla="*/ 4657810 w 5181937"/>
                  <a:gd name="connsiteY167" fmla="*/ 2057924 h 4501692"/>
                  <a:gd name="connsiteX168" fmla="*/ 4649011 w 5181937"/>
                  <a:gd name="connsiteY168" fmla="*/ 2022756 h 4501692"/>
                  <a:gd name="connsiteX169" fmla="*/ 4532240 w 5181937"/>
                  <a:gd name="connsiteY169" fmla="*/ 1652817 h 4501692"/>
                  <a:gd name="connsiteX170" fmla="*/ 4414663 w 5181937"/>
                  <a:gd name="connsiteY170" fmla="*/ 1657191 h 4501692"/>
                  <a:gd name="connsiteX171" fmla="*/ 4424116 w 5181937"/>
                  <a:gd name="connsiteY171" fmla="*/ 1767578 h 4501692"/>
                  <a:gd name="connsiteX172" fmla="*/ 4431849 w 5181937"/>
                  <a:gd name="connsiteY172" fmla="*/ 1797025 h 4501692"/>
                  <a:gd name="connsiteX173" fmla="*/ 4489167 w 5181937"/>
                  <a:gd name="connsiteY173" fmla="*/ 1793024 h 4501692"/>
                  <a:gd name="connsiteX174" fmla="*/ 4586816 w 5181937"/>
                  <a:gd name="connsiteY174" fmla="*/ 1791761 h 4501692"/>
                  <a:gd name="connsiteX175" fmla="*/ 4532240 w 5181937"/>
                  <a:gd name="connsiteY175" fmla="*/ 1652817 h 4501692"/>
                  <a:gd name="connsiteX176" fmla="*/ 4532356 w 5181937"/>
                  <a:gd name="connsiteY176" fmla="*/ 1599912 h 4501692"/>
                  <a:gd name="connsiteX177" fmla="*/ 4725233 w 5181937"/>
                  <a:gd name="connsiteY177" fmla="*/ 1833637 h 4501692"/>
                  <a:gd name="connsiteX178" fmla="*/ 4650878 w 5181937"/>
                  <a:gd name="connsiteY178" fmla="*/ 1843085 h 4501692"/>
                  <a:gd name="connsiteX179" fmla="*/ 491874 w 5181937"/>
                  <a:gd name="connsiteY179" fmla="*/ 806857 h 4501692"/>
                  <a:gd name="connsiteX180" fmla="*/ 668231 w 5181937"/>
                  <a:gd name="connsiteY180" fmla="*/ 1416253 h 4501692"/>
                  <a:gd name="connsiteX181" fmla="*/ 4387303 w 5181937"/>
                  <a:gd name="connsiteY181" fmla="*/ 2006925 h 4501692"/>
                  <a:gd name="connsiteX182" fmla="*/ 4805865 w 5181937"/>
                  <a:gd name="connsiteY182" fmla="*/ 1932094 h 4501692"/>
                  <a:gd name="connsiteX183" fmla="*/ 5007097 w 5181937"/>
                  <a:gd name="connsiteY183" fmla="*/ 2177811 h 4501692"/>
                  <a:gd name="connsiteX184" fmla="*/ 870853 w 5181937"/>
                  <a:gd name="connsiteY184" fmla="*/ 2427578 h 4501692"/>
                  <a:gd name="connsiteX185" fmla="*/ 892672 w 5181937"/>
                  <a:gd name="connsiteY185" fmla="*/ 2906137 h 4501692"/>
                  <a:gd name="connsiteX186" fmla="*/ 4902359 w 5181937"/>
                  <a:gd name="connsiteY186" fmla="*/ 2363427 h 4501692"/>
                  <a:gd name="connsiteX187" fmla="*/ 5081765 w 5181937"/>
                  <a:gd name="connsiteY187" fmla="*/ 2268985 h 4501692"/>
                  <a:gd name="connsiteX188" fmla="*/ 5181937 w 5181937"/>
                  <a:gd name="connsiteY188" fmla="*/ 2391302 h 4501692"/>
                  <a:gd name="connsiteX189" fmla="*/ 5177390 w 5181937"/>
                  <a:gd name="connsiteY189" fmla="*/ 2425025 h 4501692"/>
                  <a:gd name="connsiteX190" fmla="*/ 564601 w 5181937"/>
                  <a:gd name="connsiteY190" fmla="*/ 3981419 h 4501692"/>
                  <a:gd name="connsiteX191" fmla="*/ 214449 w 5181937"/>
                  <a:gd name="connsiteY191" fmla="*/ 476451 h 4501692"/>
                  <a:gd name="connsiteX192" fmla="*/ 214799 w 5181937"/>
                  <a:gd name="connsiteY192" fmla="*/ 467029 h 4501692"/>
                  <a:gd name="connsiteX193" fmla="*/ 785071 w 5181937"/>
                  <a:gd name="connsiteY193" fmla="*/ 0 h 4501692"/>
                  <a:gd name="connsiteX194" fmla="*/ 1255448 w 5181937"/>
                  <a:gd name="connsiteY194" fmla="*/ 321538 h 4501692"/>
                  <a:gd name="connsiteX195" fmla="*/ 4532356 w 5181937"/>
                  <a:gd name="connsiteY195" fmla="*/ 1599912 h 4501692"/>
                  <a:gd name="connsiteX0" fmla="*/ 1730529 w 5181937"/>
                  <a:gd name="connsiteY0" fmla="*/ 3111043 h 4501692"/>
                  <a:gd name="connsiteX1" fmla="*/ 1614319 w 5181937"/>
                  <a:gd name="connsiteY1" fmla="*/ 3105454 h 4501692"/>
                  <a:gd name="connsiteX2" fmla="*/ 1419559 w 5181937"/>
                  <a:gd name="connsiteY2" fmla="*/ 3086079 h 4501692"/>
                  <a:gd name="connsiteX3" fmla="*/ 1406592 w 5181937"/>
                  <a:gd name="connsiteY3" fmla="*/ 3263418 h 4501692"/>
                  <a:gd name="connsiteX4" fmla="*/ 1289920 w 5181937"/>
                  <a:gd name="connsiteY4" fmla="*/ 3726321 h 4501692"/>
                  <a:gd name="connsiteX5" fmla="*/ 1437830 w 5181937"/>
                  <a:gd name="connsiteY5" fmla="*/ 3744374 h 4501692"/>
                  <a:gd name="connsiteX6" fmla="*/ 1593550 w 5181937"/>
                  <a:gd name="connsiteY6" fmla="*/ 3750563 h 4501692"/>
                  <a:gd name="connsiteX7" fmla="*/ 1666809 w 5181937"/>
                  <a:gd name="connsiteY7" fmla="*/ 3750808 h 4501692"/>
                  <a:gd name="connsiteX8" fmla="*/ 1698204 w 5181937"/>
                  <a:gd name="connsiteY8" fmla="*/ 3536495 h 4501692"/>
                  <a:gd name="connsiteX9" fmla="*/ 1720688 w 5181937"/>
                  <a:gd name="connsiteY9" fmla="*/ 3306168 h 4501692"/>
                  <a:gd name="connsiteX10" fmla="*/ 1730529 w 5181937"/>
                  <a:gd name="connsiteY10" fmla="*/ 3111043 h 4501692"/>
                  <a:gd name="connsiteX11" fmla="*/ 1626272 w 5181937"/>
                  <a:gd name="connsiteY11" fmla="*/ 1880845 h 4501692"/>
                  <a:gd name="connsiteX12" fmla="*/ 1426022 w 5181937"/>
                  <a:gd name="connsiteY12" fmla="*/ 1817558 h 4501692"/>
                  <a:gd name="connsiteX13" fmla="*/ 1302095 w 5181937"/>
                  <a:gd name="connsiteY13" fmla="*/ 1772357 h 4501692"/>
                  <a:gd name="connsiteX14" fmla="*/ 1327635 w 5181937"/>
                  <a:gd name="connsiteY14" fmla="*/ 1906541 h 4501692"/>
                  <a:gd name="connsiteX15" fmla="*/ 1395900 w 5181937"/>
                  <a:gd name="connsiteY15" fmla="*/ 2399836 h 4501692"/>
                  <a:gd name="connsiteX16" fmla="*/ 1403152 w 5181937"/>
                  <a:gd name="connsiteY16" fmla="*/ 2489070 h 4501692"/>
                  <a:gd name="connsiteX17" fmla="*/ 1437479 w 5181937"/>
                  <a:gd name="connsiteY17" fmla="*/ 2496653 h 4501692"/>
                  <a:gd name="connsiteX18" fmla="*/ 1616834 w 5181937"/>
                  <a:gd name="connsiteY18" fmla="*/ 2530906 h 4501692"/>
                  <a:gd name="connsiteX19" fmla="*/ 1717438 w 5181937"/>
                  <a:gd name="connsiteY19" fmla="*/ 2547117 h 4501692"/>
                  <a:gd name="connsiteX20" fmla="*/ 1708363 w 5181937"/>
                  <a:gd name="connsiteY20" fmla="*/ 2431409 h 4501692"/>
                  <a:gd name="connsiteX21" fmla="*/ 1653301 w 5181937"/>
                  <a:gd name="connsiteY21" fmla="*/ 2018716 h 4501692"/>
                  <a:gd name="connsiteX22" fmla="*/ 1626272 w 5181937"/>
                  <a:gd name="connsiteY22" fmla="*/ 1880845 h 4501692"/>
                  <a:gd name="connsiteX23" fmla="*/ 2620304 w 5181937"/>
                  <a:gd name="connsiteY23" fmla="*/ 3086625 h 4501692"/>
                  <a:gd name="connsiteX24" fmla="*/ 2433783 w 5181937"/>
                  <a:gd name="connsiteY24" fmla="*/ 3104592 h 4501692"/>
                  <a:gd name="connsiteX25" fmla="*/ 2336658 w 5181937"/>
                  <a:gd name="connsiteY25" fmla="*/ 3109392 h 4501692"/>
                  <a:gd name="connsiteX26" fmla="*/ 2337736 w 5181937"/>
                  <a:gd name="connsiteY26" fmla="*/ 3128353 h 4501692"/>
                  <a:gd name="connsiteX27" fmla="*/ 2323555 w 5181937"/>
                  <a:gd name="connsiteY27" fmla="*/ 3621177 h 4501692"/>
                  <a:gd name="connsiteX28" fmla="*/ 2310715 w 5181937"/>
                  <a:gd name="connsiteY28" fmla="*/ 3712484 h 4501692"/>
                  <a:gd name="connsiteX29" fmla="*/ 2607388 w 5181937"/>
                  <a:gd name="connsiteY29" fmla="*/ 3665461 h 4501692"/>
                  <a:gd name="connsiteX30" fmla="*/ 2621729 w 5181937"/>
                  <a:gd name="connsiteY30" fmla="*/ 3463257 h 4501692"/>
                  <a:gd name="connsiteX31" fmla="*/ 2621771 w 5181937"/>
                  <a:gd name="connsiteY31" fmla="*/ 3108722 h 4501692"/>
                  <a:gd name="connsiteX32" fmla="*/ 2620304 w 5181937"/>
                  <a:gd name="connsiteY32" fmla="*/ 3086625 h 4501692"/>
                  <a:gd name="connsiteX33" fmla="*/ 2493646 w 5181937"/>
                  <a:gd name="connsiteY33" fmla="*/ 2078059 h 4501692"/>
                  <a:gd name="connsiteX34" fmla="*/ 2485875 w 5181937"/>
                  <a:gd name="connsiteY34" fmla="*/ 2077059 h 4501692"/>
                  <a:gd name="connsiteX35" fmla="*/ 2221204 w 5181937"/>
                  <a:gd name="connsiteY35" fmla="*/ 2030919 h 4501692"/>
                  <a:gd name="connsiteX36" fmla="*/ 2189037 w 5181937"/>
                  <a:gd name="connsiteY36" fmla="*/ 2023817 h 4501692"/>
                  <a:gd name="connsiteX37" fmla="*/ 2216422 w 5181937"/>
                  <a:gd name="connsiteY37" fmla="*/ 2154964 h 4501692"/>
                  <a:gd name="connsiteX38" fmla="*/ 2285489 w 5181937"/>
                  <a:gd name="connsiteY38" fmla="*/ 2563271 h 4501692"/>
                  <a:gd name="connsiteX39" fmla="*/ 2291370 w 5181937"/>
                  <a:gd name="connsiteY39" fmla="*/ 2610218 h 4501692"/>
                  <a:gd name="connsiteX40" fmla="*/ 2580629 w 5181937"/>
                  <a:gd name="connsiteY40" fmla="*/ 2618702 h 4501692"/>
                  <a:gd name="connsiteX41" fmla="*/ 2554722 w 5181937"/>
                  <a:gd name="connsiteY41" fmla="*/ 2415135 h 4501692"/>
                  <a:gd name="connsiteX42" fmla="*/ 2493646 w 5181937"/>
                  <a:gd name="connsiteY42" fmla="*/ 2078059 h 4501692"/>
                  <a:gd name="connsiteX43" fmla="*/ 1273215 w 5181937"/>
                  <a:gd name="connsiteY43" fmla="*/ 489248 h 4501692"/>
                  <a:gd name="connsiteX44" fmla="*/ 821594 w 5181937"/>
                  <a:gd name="connsiteY44" fmla="*/ 191414 h 4501692"/>
                  <a:gd name="connsiteX45" fmla="*/ 1083792 w 5181937"/>
                  <a:gd name="connsiteY45" fmla="*/ 894906 h 4501692"/>
                  <a:gd name="connsiteX46" fmla="*/ 1139154 w 5181937"/>
                  <a:gd name="connsiteY46" fmla="*/ 1083879 h 4501692"/>
                  <a:gd name="connsiteX47" fmla="*/ 1255682 w 5181937"/>
                  <a:gd name="connsiteY47" fmla="*/ 1139144 h 4501692"/>
                  <a:gd name="connsiteX48" fmla="*/ 1438683 w 5181937"/>
                  <a:gd name="connsiteY48" fmla="*/ 1221013 h 4501692"/>
                  <a:gd name="connsiteX49" fmla="*/ 1482445 w 5181937"/>
                  <a:gd name="connsiteY49" fmla="*/ 1239422 h 4501692"/>
                  <a:gd name="connsiteX50" fmla="*/ 1480985 w 5181937"/>
                  <a:gd name="connsiteY50" fmla="*/ 1233431 h 4501692"/>
                  <a:gd name="connsiteX51" fmla="*/ 1273215 w 5181937"/>
                  <a:gd name="connsiteY51" fmla="*/ 489248 h 4501692"/>
                  <a:gd name="connsiteX52" fmla="*/ 3376185 w 5181937"/>
                  <a:gd name="connsiteY52" fmla="*/ 2959416 h 4501692"/>
                  <a:gd name="connsiteX53" fmla="*/ 3254082 w 5181937"/>
                  <a:gd name="connsiteY53" fmla="*/ 2987954 h 4501692"/>
                  <a:gd name="connsiteX54" fmla="*/ 3132348 w 5181937"/>
                  <a:gd name="connsiteY54" fmla="*/ 3010854 h 4501692"/>
                  <a:gd name="connsiteX55" fmla="*/ 3132413 w 5181937"/>
                  <a:gd name="connsiteY55" fmla="*/ 3011379 h 4501692"/>
                  <a:gd name="connsiteX56" fmla="*/ 3152328 w 5181937"/>
                  <a:gd name="connsiteY56" fmla="*/ 3285797 h 4501692"/>
                  <a:gd name="connsiteX57" fmla="*/ 3156568 w 5181937"/>
                  <a:gd name="connsiteY57" fmla="*/ 3522191 h 4501692"/>
                  <a:gd name="connsiteX58" fmla="*/ 3190112 w 5181937"/>
                  <a:gd name="connsiteY58" fmla="*/ 3512155 h 4501692"/>
                  <a:gd name="connsiteX59" fmla="*/ 3406458 w 5181937"/>
                  <a:gd name="connsiteY59" fmla="*/ 3432605 h 4501692"/>
                  <a:gd name="connsiteX60" fmla="*/ 3406458 w 5181937"/>
                  <a:gd name="connsiteY60" fmla="*/ 3423894 h 4501692"/>
                  <a:gd name="connsiteX61" fmla="*/ 3393536 w 5181937"/>
                  <a:gd name="connsiteY61" fmla="*/ 3164282 h 4501692"/>
                  <a:gd name="connsiteX62" fmla="*/ 3376185 w 5181937"/>
                  <a:gd name="connsiteY62" fmla="*/ 2959416 h 4501692"/>
                  <a:gd name="connsiteX63" fmla="*/ 2221048 w 5181937"/>
                  <a:gd name="connsiteY63" fmla="*/ 1033428 h 4501692"/>
                  <a:gd name="connsiteX64" fmla="*/ 1862474 w 5181937"/>
                  <a:gd name="connsiteY64" fmla="*/ 834922 h 4501692"/>
                  <a:gd name="connsiteX65" fmla="*/ 2003314 w 5181937"/>
                  <a:gd name="connsiteY65" fmla="*/ 1285656 h 4501692"/>
                  <a:gd name="connsiteX66" fmla="*/ 2049137 w 5181937"/>
                  <a:gd name="connsiteY66" fmla="*/ 1456448 h 4501692"/>
                  <a:gd name="connsiteX67" fmla="*/ 2293275 w 5181937"/>
                  <a:gd name="connsiteY67" fmla="*/ 1536929 h 4501692"/>
                  <a:gd name="connsiteX68" fmla="*/ 2369506 w 5181937"/>
                  <a:gd name="connsiteY68" fmla="*/ 1558200 h 4501692"/>
                  <a:gd name="connsiteX69" fmla="*/ 2323257 w 5181937"/>
                  <a:gd name="connsiteY69" fmla="*/ 1383213 h 4501692"/>
                  <a:gd name="connsiteX70" fmla="*/ 2221048 w 5181937"/>
                  <a:gd name="connsiteY70" fmla="*/ 1033428 h 4501692"/>
                  <a:gd name="connsiteX71" fmla="*/ 3242716 w 5181937"/>
                  <a:gd name="connsiteY71" fmla="*/ 2142648 h 4501692"/>
                  <a:gd name="connsiteX72" fmla="*/ 3015362 w 5181937"/>
                  <a:gd name="connsiteY72" fmla="*/ 2133429 h 4501692"/>
                  <a:gd name="connsiteX73" fmla="*/ 2976560 w 5181937"/>
                  <a:gd name="connsiteY73" fmla="*/ 2130162 h 4501692"/>
                  <a:gd name="connsiteX74" fmla="*/ 2981624 w 5181937"/>
                  <a:gd name="connsiteY74" fmla="*/ 2149210 h 4501692"/>
                  <a:gd name="connsiteX75" fmla="*/ 3047120 w 5181937"/>
                  <a:gd name="connsiteY75" fmla="*/ 2444159 h 4501692"/>
                  <a:gd name="connsiteX76" fmla="*/ 3073803 w 5181937"/>
                  <a:gd name="connsiteY76" fmla="*/ 2596596 h 4501692"/>
                  <a:gd name="connsiteX77" fmla="*/ 3174282 w 5181937"/>
                  <a:gd name="connsiteY77" fmla="*/ 2588321 h 4501692"/>
                  <a:gd name="connsiteX78" fmla="*/ 3325703 w 5181937"/>
                  <a:gd name="connsiteY78" fmla="*/ 2567897 h 4501692"/>
                  <a:gd name="connsiteX79" fmla="*/ 3299230 w 5181937"/>
                  <a:gd name="connsiteY79" fmla="*/ 2408711 h 4501692"/>
                  <a:gd name="connsiteX80" fmla="*/ 3245875 w 5181937"/>
                  <a:gd name="connsiteY80" fmla="*/ 2155058 h 4501692"/>
                  <a:gd name="connsiteX81" fmla="*/ 3242716 w 5181937"/>
                  <a:gd name="connsiteY81" fmla="*/ 2142648 h 4501692"/>
                  <a:gd name="connsiteX82" fmla="*/ 3917513 w 5181937"/>
                  <a:gd name="connsiteY82" fmla="*/ 2809065 h 4501692"/>
                  <a:gd name="connsiteX83" fmla="*/ 3792346 w 5181937"/>
                  <a:gd name="connsiteY83" fmla="*/ 2849874 h 4501692"/>
                  <a:gd name="connsiteX84" fmla="*/ 3687244 w 5181937"/>
                  <a:gd name="connsiteY84" fmla="*/ 2879256 h 4501692"/>
                  <a:gd name="connsiteX85" fmla="*/ 3697825 w 5181937"/>
                  <a:gd name="connsiteY85" fmla="*/ 2976711 h 4501692"/>
                  <a:gd name="connsiteX86" fmla="*/ 3713095 w 5181937"/>
                  <a:gd name="connsiteY86" fmla="*/ 3201894 h 4501692"/>
                  <a:gd name="connsiteX87" fmla="*/ 3716786 w 5181937"/>
                  <a:gd name="connsiteY87" fmla="*/ 3299687 h 4501692"/>
                  <a:gd name="connsiteX88" fmla="*/ 3924658 w 5181937"/>
                  <a:gd name="connsiteY88" fmla="*/ 3195890 h 4501692"/>
                  <a:gd name="connsiteX89" fmla="*/ 3947225 w 5181937"/>
                  <a:gd name="connsiteY89" fmla="*/ 3183225 h 4501692"/>
                  <a:gd name="connsiteX90" fmla="*/ 3943173 w 5181937"/>
                  <a:gd name="connsiteY90" fmla="*/ 3096858 h 4501692"/>
                  <a:gd name="connsiteX91" fmla="*/ 3925289 w 5181937"/>
                  <a:gd name="connsiteY91" fmla="*/ 2872878 h 4501692"/>
                  <a:gd name="connsiteX92" fmla="*/ 3917513 w 5181937"/>
                  <a:gd name="connsiteY92" fmla="*/ 2809065 h 4501692"/>
                  <a:gd name="connsiteX93" fmla="*/ 3005733 w 5181937"/>
                  <a:gd name="connsiteY93" fmla="*/ 1348600 h 4501692"/>
                  <a:gd name="connsiteX94" fmla="*/ 2700100 w 5181937"/>
                  <a:gd name="connsiteY94" fmla="*/ 1237291 h 4501692"/>
                  <a:gd name="connsiteX95" fmla="*/ 2804646 w 5181937"/>
                  <a:gd name="connsiteY95" fmla="*/ 1531270 h 4501692"/>
                  <a:gd name="connsiteX96" fmla="*/ 2850291 w 5181937"/>
                  <a:gd name="connsiteY96" fmla="*/ 1680294 h 4501692"/>
                  <a:gd name="connsiteX97" fmla="*/ 2902750 w 5181937"/>
                  <a:gd name="connsiteY97" fmla="*/ 1692338 h 4501692"/>
                  <a:gd name="connsiteX98" fmla="*/ 3131690 w 5181937"/>
                  <a:gd name="connsiteY98" fmla="*/ 1733871 h 4501692"/>
                  <a:gd name="connsiteX99" fmla="*/ 3100148 w 5181937"/>
                  <a:gd name="connsiteY99" fmla="*/ 1627869 h 4501692"/>
                  <a:gd name="connsiteX100" fmla="*/ 3005733 w 5181937"/>
                  <a:gd name="connsiteY100" fmla="*/ 1348600 h 4501692"/>
                  <a:gd name="connsiteX101" fmla="*/ 4616683 w 5181937"/>
                  <a:gd name="connsiteY101" fmla="*/ 3165671 h 4501692"/>
                  <a:gd name="connsiteX102" fmla="*/ 0 w 5181937"/>
                  <a:gd name="connsiteY102" fmla="*/ 4382598 h 4501692"/>
                  <a:gd name="connsiteX103" fmla="*/ 271251 w 5181937"/>
                  <a:gd name="connsiteY103" fmla="*/ 1510895 h 4501692"/>
                  <a:gd name="connsiteX104" fmla="*/ 359077 w 5181937"/>
                  <a:gd name="connsiteY104" fmla="*/ 4122672 h 4501692"/>
                  <a:gd name="connsiteX105" fmla="*/ 4616683 w 5181937"/>
                  <a:gd name="connsiteY105" fmla="*/ 3165671 h 4501692"/>
                  <a:gd name="connsiteX106" fmla="*/ 3789824 w 5181937"/>
                  <a:gd name="connsiteY106" fmla="*/ 2133057 h 4501692"/>
                  <a:gd name="connsiteX107" fmla="*/ 3553198 w 5181937"/>
                  <a:gd name="connsiteY107" fmla="*/ 2143330 h 4501692"/>
                  <a:gd name="connsiteX108" fmla="*/ 3560238 w 5181937"/>
                  <a:gd name="connsiteY108" fmla="*/ 2170237 h 4501692"/>
                  <a:gd name="connsiteX109" fmla="*/ 3590301 w 5181937"/>
                  <a:gd name="connsiteY109" fmla="*/ 2295382 h 4501692"/>
                  <a:gd name="connsiteX110" fmla="*/ 3635661 w 5181937"/>
                  <a:gd name="connsiteY110" fmla="*/ 2516262 h 4501692"/>
                  <a:gd name="connsiteX111" fmla="*/ 3683848 w 5181937"/>
                  <a:gd name="connsiteY111" fmla="*/ 2507380 h 4501692"/>
                  <a:gd name="connsiteX112" fmla="*/ 3866243 w 5181937"/>
                  <a:gd name="connsiteY112" fmla="*/ 2465475 h 4501692"/>
                  <a:gd name="connsiteX113" fmla="*/ 3865403 w 5181937"/>
                  <a:gd name="connsiteY113" fmla="*/ 2460511 h 4501692"/>
                  <a:gd name="connsiteX114" fmla="*/ 3820697 w 5181937"/>
                  <a:gd name="connsiteY114" fmla="*/ 2253536 h 4501692"/>
                  <a:gd name="connsiteX115" fmla="*/ 3789824 w 5181937"/>
                  <a:gd name="connsiteY115" fmla="*/ 2133057 h 4501692"/>
                  <a:gd name="connsiteX116" fmla="*/ 4366849 w 5181937"/>
                  <a:gd name="connsiteY116" fmla="*/ 2645441 h 4501692"/>
                  <a:gd name="connsiteX117" fmla="*/ 4317378 w 5181937"/>
                  <a:gd name="connsiteY117" fmla="*/ 2666336 h 4501692"/>
                  <a:gd name="connsiteX118" fmla="*/ 4184266 w 5181937"/>
                  <a:gd name="connsiteY118" fmla="*/ 2716051 h 4501692"/>
                  <a:gd name="connsiteX119" fmla="*/ 4208317 w 5181937"/>
                  <a:gd name="connsiteY119" fmla="*/ 2919498 h 4501692"/>
                  <a:gd name="connsiteX120" fmla="*/ 4217662 w 5181937"/>
                  <a:gd name="connsiteY120" fmla="*/ 3026469 h 4501692"/>
                  <a:gd name="connsiteX121" fmla="*/ 4322503 w 5181937"/>
                  <a:gd name="connsiteY121" fmla="*/ 2961503 h 4501692"/>
                  <a:gd name="connsiteX122" fmla="*/ 4395435 w 5181937"/>
                  <a:gd name="connsiteY122" fmla="*/ 2912408 h 4501692"/>
                  <a:gd name="connsiteX123" fmla="*/ 4390848 w 5181937"/>
                  <a:gd name="connsiteY123" fmla="*/ 2865807 h 4501692"/>
                  <a:gd name="connsiteX124" fmla="*/ 4372719 w 5181937"/>
                  <a:gd name="connsiteY124" fmla="*/ 2692440 h 4501692"/>
                  <a:gd name="connsiteX125" fmla="*/ 4366849 w 5181937"/>
                  <a:gd name="connsiteY125" fmla="*/ 2645441 h 4501692"/>
                  <a:gd name="connsiteX126" fmla="*/ 3629430 w 5181937"/>
                  <a:gd name="connsiteY126" fmla="*/ 1540031 h 4501692"/>
                  <a:gd name="connsiteX127" fmla="*/ 3350018 w 5181937"/>
                  <a:gd name="connsiteY127" fmla="*/ 1468257 h 4501692"/>
                  <a:gd name="connsiteX128" fmla="*/ 3443258 w 5181937"/>
                  <a:gd name="connsiteY128" fmla="*/ 1754456 h 4501692"/>
                  <a:gd name="connsiteX129" fmla="*/ 3450560 w 5181937"/>
                  <a:gd name="connsiteY129" fmla="*/ 1778879 h 4501692"/>
                  <a:gd name="connsiteX130" fmla="*/ 3689052 w 5181937"/>
                  <a:gd name="connsiteY130" fmla="*/ 1800205 h 4501692"/>
                  <a:gd name="connsiteX131" fmla="*/ 3697659 w 5181937"/>
                  <a:gd name="connsiteY131" fmla="*/ 1800600 h 4501692"/>
                  <a:gd name="connsiteX132" fmla="*/ 3695009 w 5181937"/>
                  <a:gd name="connsiteY132" fmla="*/ 1791535 h 4501692"/>
                  <a:gd name="connsiteX133" fmla="*/ 3629430 w 5181937"/>
                  <a:gd name="connsiteY133" fmla="*/ 1540031 h 4501692"/>
                  <a:gd name="connsiteX134" fmla="*/ 4262224 w 5181937"/>
                  <a:gd name="connsiteY134" fmla="*/ 2087232 h 4501692"/>
                  <a:gd name="connsiteX135" fmla="*/ 4078322 w 5181937"/>
                  <a:gd name="connsiteY135" fmla="*/ 2109800 h 4501692"/>
                  <a:gd name="connsiteX136" fmla="*/ 4077801 w 5181937"/>
                  <a:gd name="connsiteY136" fmla="*/ 2109843 h 4501692"/>
                  <a:gd name="connsiteX137" fmla="*/ 4113844 w 5181937"/>
                  <a:gd name="connsiteY137" fmla="*/ 2280607 h 4501692"/>
                  <a:gd name="connsiteX138" fmla="*/ 4134377 w 5181937"/>
                  <a:gd name="connsiteY138" fmla="*/ 2395007 h 4501692"/>
                  <a:gd name="connsiteX139" fmla="*/ 4318883 w 5181937"/>
                  <a:gd name="connsiteY139" fmla="*/ 2338882 h 4501692"/>
                  <a:gd name="connsiteX140" fmla="*/ 4301895 w 5181937"/>
                  <a:gd name="connsiteY140" fmla="*/ 2254387 h 4501692"/>
                  <a:gd name="connsiteX141" fmla="*/ 4283460 w 5181937"/>
                  <a:gd name="connsiteY141" fmla="*/ 2173977 h 4501692"/>
                  <a:gd name="connsiteX142" fmla="*/ 4262224 w 5181937"/>
                  <a:gd name="connsiteY142" fmla="*/ 2087232 h 4501692"/>
                  <a:gd name="connsiteX143" fmla="*/ 4731645 w 5181937"/>
                  <a:gd name="connsiteY143" fmla="*/ 2483313 h 4501692"/>
                  <a:gd name="connsiteX144" fmla="*/ 4592840 w 5181937"/>
                  <a:gd name="connsiteY144" fmla="*/ 2548991 h 4501692"/>
                  <a:gd name="connsiteX145" fmla="*/ 4603305 w 5181937"/>
                  <a:gd name="connsiteY145" fmla="*/ 2639603 h 4501692"/>
                  <a:gd name="connsiteX146" fmla="*/ 4614302 w 5181937"/>
                  <a:gd name="connsiteY146" fmla="*/ 2759448 h 4501692"/>
                  <a:gd name="connsiteX147" fmla="*/ 4647551 w 5181937"/>
                  <a:gd name="connsiteY147" fmla="*/ 2735510 h 4501692"/>
                  <a:gd name="connsiteX148" fmla="*/ 4752014 w 5181937"/>
                  <a:gd name="connsiteY148" fmla="*/ 2656394 h 4501692"/>
                  <a:gd name="connsiteX149" fmla="*/ 4743605 w 5181937"/>
                  <a:gd name="connsiteY149" fmla="*/ 2587151 h 4501692"/>
                  <a:gd name="connsiteX150" fmla="*/ 4736020 w 5181937"/>
                  <a:gd name="connsiteY150" fmla="*/ 2521316 h 4501692"/>
                  <a:gd name="connsiteX151" fmla="*/ 4731645 w 5181937"/>
                  <a:gd name="connsiteY151" fmla="*/ 2483313 h 4501692"/>
                  <a:gd name="connsiteX152" fmla="*/ 4138665 w 5181937"/>
                  <a:gd name="connsiteY152" fmla="*/ 1629554 h 4501692"/>
                  <a:gd name="connsiteX153" fmla="*/ 3936341 w 5181937"/>
                  <a:gd name="connsiteY153" fmla="*/ 1599292 h 4501692"/>
                  <a:gd name="connsiteX154" fmla="*/ 3983993 w 5181937"/>
                  <a:gd name="connsiteY154" fmla="*/ 1747494 h 4501692"/>
                  <a:gd name="connsiteX155" fmla="*/ 4001825 w 5181937"/>
                  <a:gd name="connsiteY155" fmla="*/ 1811043 h 4501692"/>
                  <a:gd name="connsiteX156" fmla="*/ 4125335 w 5181937"/>
                  <a:gd name="connsiteY156" fmla="*/ 1811614 h 4501692"/>
                  <a:gd name="connsiteX157" fmla="*/ 4188542 w 5181937"/>
                  <a:gd name="connsiteY157" fmla="*/ 1809453 h 4501692"/>
                  <a:gd name="connsiteX158" fmla="*/ 4175984 w 5181937"/>
                  <a:gd name="connsiteY158" fmla="*/ 1763569 h 4501692"/>
                  <a:gd name="connsiteX159" fmla="*/ 4138665 w 5181937"/>
                  <a:gd name="connsiteY159" fmla="*/ 1629554 h 4501692"/>
                  <a:gd name="connsiteX160" fmla="*/ 4649011 w 5181937"/>
                  <a:gd name="connsiteY160" fmla="*/ 2022756 h 4501692"/>
                  <a:gd name="connsiteX161" fmla="*/ 4496510 w 5181937"/>
                  <a:gd name="connsiteY161" fmla="*/ 2050021 h 4501692"/>
                  <a:gd name="connsiteX162" fmla="*/ 4506114 w 5181937"/>
                  <a:gd name="connsiteY162" fmla="*/ 2089151 h 4501692"/>
                  <a:gd name="connsiteX163" fmla="*/ 4543408 w 5181937"/>
                  <a:gd name="connsiteY163" fmla="*/ 2253733 h 4501692"/>
                  <a:gd name="connsiteX164" fmla="*/ 4545429 w 5181937"/>
                  <a:gd name="connsiteY164" fmla="*/ 2264214 h 4501692"/>
                  <a:gd name="connsiteX165" fmla="*/ 4692120 w 5181937"/>
                  <a:gd name="connsiteY165" fmla="*/ 2213438 h 4501692"/>
                  <a:gd name="connsiteX166" fmla="*/ 4688839 w 5181937"/>
                  <a:gd name="connsiteY166" fmla="*/ 2195372 h 4501692"/>
                  <a:gd name="connsiteX167" fmla="*/ 4657810 w 5181937"/>
                  <a:gd name="connsiteY167" fmla="*/ 2057924 h 4501692"/>
                  <a:gd name="connsiteX168" fmla="*/ 4649011 w 5181937"/>
                  <a:gd name="connsiteY168" fmla="*/ 2022756 h 4501692"/>
                  <a:gd name="connsiteX169" fmla="*/ 4532240 w 5181937"/>
                  <a:gd name="connsiteY169" fmla="*/ 1652817 h 4501692"/>
                  <a:gd name="connsiteX170" fmla="*/ 4414663 w 5181937"/>
                  <a:gd name="connsiteY170" fmla="*/ 1657191 h 4501692"/>
                  <a:gd name="connsiteX171" fmla="*/ 4424116 w 5181937"/>
                  <a:gd name="connsiteY171" fmla="*/ 1767578 h 4501692"/>
                  <a:gd name="connsiteX172" fmla="*/ 4431849 w 5181937"/>
                  <a:gd name="connsiteY172" fmla="*/ 1797025 h 4501692"/>
                  <a:gd name="connsiteX173" fmla="*/ 4489167 w 5181937"/>
                  <a:gd name="connsiteY173" fmla="*/ 1793024 h 4501692"/>
                  <a:gd name="connsiteX174" fmla="*/ 4586816 w 5181937"/>
                  <a:gd name="connsiteY174" fmla="*/ 1791761 h 4501692"/>
                  <a:gd name="connsiteX175" fmla="*/ 4532240 w 5181937"/>
                  <a:gd name="connsiteY175" fmla="*/ 1652817 h 4501692"/>
                  <a:gd name="connsiteX176" fmla="*/ 4532356 w 5181937"/>
                  <a:gd name="connsiteY176" fmla="*/ 1599912 h 4501692"/>
                  <a:gd name="connsiteX177" fmla="*/ 4725233 w 5181937"/>
                  <a:gd name="connsiteY177" fmla="*/ 1833637 h 4501692"/>
                  <a:gd name="connsiteX178" fmla="*/ 4650878 w 5181937"/>
                  <a:gd name="connsiteY178" fmla="*/ 1843085 h 4501692"/>
                  <a:gd name="connsiteX179" fmla="*/ 491874 w 5181937"/>
                  <a:gd name="connsiteY179" fmla="*/ 806857 h 4501692"/>
                  <a:gd name="connsiteX180" fmla="*/ 668231 w 5181937"/>
                  <a:gd name="connsiteY180" fmla="*/ 1416253 h 4501692"/>
                  <a:gd name="connsiteX181" fmla="*/ 4387303 w 5181937"/>
                  <a:gd name="connsiteY181" fmla="*/ 2006925 h 4501692"/>
                  <a:gd name="connsiteX182" fmla="*/ 4805865 w 5181937"/>
                  <a:gd name="connsiteY182" fmla="*/ 1932094 h 4501692"/>
                  <a:gd name="connsiteX183" fmla="*/ 5007097 w 5181937"/>
                  <a:gd name="connsiteY183" fmla="*/ 2177811 h 4501692"/>
                  <a:gd name="connsiteX184" fmla="*/ 870853 w 5181937"/>
                  <a:gd name="connsiteY184" fmla="*/ 2427578 h 4501692"/>
                  <a:gd name="connsiteX185" fmla="*/ 892672 w 5181937"/>
                  <a:gd name="connsiteY185" fmla="*/ 2906137 h 4501692"/>
                  <a:gd name="connsiteX186" fmla="*/ 4902359 w 5181937"/>
                  <a:gd name="connsiteY186" fmla="*/ 2363427 h 4501692"/>
                  <a:gd name="connsiteX187" fmla="*/ 5081765 w 5181937"/>
                  <a:gd name="connsiteY187" fmla="*/ 2268985 h 4501692"/>
                  <a:gd name="connsiteX188" fmla="*/ 5181937 w 5181937"/>
                  <a:gd name="connsiteY188" fmla="*/ 2391302 h 4501692"/>
                  <a:gd name="connsiteX189" fmla="*/ 5177390 w 5181937"/>
                  <a:gd name="connsiteY189" fmla="*/ 2425025 h 4501692"/>
                  <a:gd name="connsiteX190" fmla="*/ 564601 w 5181937"/>
                  <a:gd name="connsiteY190" fmla="*/ 3981419 h 4501692"/>
                  <a:gd name="connsiteX191" fmla="*/ 214449 w 5181937"/>
                  <a:gd name="connsiteY191" fmla="*/ 476451 h 4501692"/>
                  <a:gd name="connsiteX192" fmla="*/ 214799 w 5181937"/>
                  <a:gd name="connsiteY192" fmla="*/ 467029 h 4501692"/>
                  <a:gd name="connsiteX193" fmla="*/ 785071 w 5181937"/>
                  <a:gd name="connsiteY193" fmla="*/ 0 h 4501692"/>
                  <a:gd name="connsiteX194" fmla="*/ 1255448 w 5181937"/>
                  <a:gd name="connsiteY194" fmla="*/ 321538 h 4501692"/>
                  <a:gd name="connsiteX195" fmla="*/ 4532356 w 5181937"/>
                  <a:gd name="connsiteY195" fmla="*/ 1599912 h 4501692"/>
                  <a:gd name="connsiteX0" fmla="*/ 1730529 w 5181937"/>
                  <a:gd name="connsiteY0" fmla="*/ 3111043 h 4501692"/>
                  <a:gd name="connsiteX1" fmla="*/ 1614319 w 5181937"/>
                  <a:gd name="connsiteY1" fmla="*/ 3105454 h 4501692"/>
                  <a:gd name="connsiteX2" fmla="*/ 1419559 w 5181937"/>
                  <a:gd name="connsiteY2" fmla="*/ 3086079 h 4501692"/>
                  <a:gd name="connsiteX3" fmla="*/ 1406592 w 5181937"/>
                  <a:gd name="connsiteY3" fmla="*/ 3263418 h 4501692"/>
                  <a:gd name="connsiteX4" fmla="*/ 1289920 w 5181937"/>
                  <a:gd name="connsiteY4" fmla="*/ 3726321 h 4501692"/>
                  <a:gd name="connsiteX5" fmla="*/ 1437830 w 5181937"/>
                  <a:gd name="connsiteY5" fmla="*/ 3744374 h 4501692"/>
                  <a:gd name="connsiteX6" fmla="*/ 1593550 w 5181937"/>
                  <a:gd name="connsiteY6" fmla="*/ 3750563 h 4501692"/>
                  <a:gd name="connsiteX7" fmla="*/ 1666809 w 5181937"/>
                  <a:gd name="connsiteY7" fmla="*/ 3750808 h 4501692"/>
                  <a:gd name="connsiteX8" fmla="*/ 1698204 w 5181937"/>
                  <a:gd name="connsiteY8" fmla="*/ 3536495 h 4501692"/>
                  <a:gd name="connsiteX9" fmla="*/ 1720688 w 5181937"/>
                  <a:gd name="connsiteY9" fmla="*/ 3306168 h 4501692"/>
                  <a:gd name="connsiteX10" fmla="*/ 1730529 w 5181937"/>
                  <a:gd name="connsiteY10" fmla="*/ 3111043 h 4501692"/>
                  <a:gd name="connsiteX11" fmla="*/ 1626272 w 5181937"/>
                  <a:gd name="connsiteY11" fmla="*/ 1880845 h 4501692"/>
                  <a:gd name="connsiteX12" fmla="*/ 1426022 w 5181937"/>
                  <a:gd name="connsiteY12" fmla="*/ 1817558 h 4501692"/>
                  <a:gd name="connsiteX13" fmla="*/ 1302095 w 5181937"/>
                  <a:gd name="connsiteY13" fmla="*/ 1772357 h 4501692"/>
                  <a:gd name="connsiteX14" fmla="*/ 1327635 w 5181937"/>
                  <a:gd name="connsiteY14" fmla="*/ 1906541 h 4501692"/>
                  <a:gd name="connsiteX15" fmla="*/ 1395900 w 5181937"/>
                  <a:gd name="connsiteY15" fmla="*/ 2399836 h 4501692"/>
                  <a:gd name="connsiteX16" fmla="*/ 1403152 w 5181937"/>
                  <a:gd name="connsiteY16" fmla="*/ 2489070 h 4501692"/>
                  <a:gd name="connsiteX17" fmla="*/ 1437479 w 5181937"/>
                  <a:gd name="connsiteY17" fmla="*/ 2496653 h 4501692"/>
                  <a:gd name="connsiteX18" fmla="*/ 1616834 w 5181937"/>
                  <a:gd name="connsiteY18" fmla="*/ 2530906 h 4501692"/>
                  <a:gd name="connsiteX19" fmla="*/ 1717438 w 5181937"/>
                  <a:gd name="connsiteY19" fmla="*/ 2547117 h 4501692"/>
                  <a:gd name="connsiteX20" fmla="*/ 1708363 w 5181937"/>
                  <a:gd name="connsiteY20" fmla="*/ 2431409 h 4501692"/>
                  <a:gd name="connsiteX21" fmla="*/ 1653301 w 5181937"/>
                  <a:gd name="connsiteY21" fmla="*/ 2018716 h 4501692"/>
                  <a:gd name="connsiteX22" fmla="*/ 1626272 w 5181937"/>
                  <a:gd name="connsiteY22" fmla="*/ 1880845 h 4501692"/>
                  <a:gd name="connsiteX23" fmla="*/ 2620304 w 5181937"/>
                  <a:gd name="connsiteY23" fmla="*/ 3086625 h 4501692"/>
                  <a:gd name="connsiteX24" fmla="*/ 2433783 w 5181937"/>
                  <a:gd name="connsiteY24" fmla="*/ 3104592 h 4501692"/>
                  <a:gd name="connsiteX25" fmla="*/ 2336658 w 5181937"/>
                  <a:gd name="connsiteY25" fmla="*/ 3109392 h 4501692"/>
                  <a:gd name="connsiteX26" fmla="*/ 2337736 w 5181937"/>
                  <a:gd name="connsiteY26" fmla="*/ 3128353 h 4501692"/>
                  <a:gd name="connsiteX27" fmla="*/ 2323555 w 5181937"/>
                  <a:gd name="connsiteY27" fmla="*/ 3621177 h 4501692"/>
                  <a:gd name="connsiteX28" fmla="*/ 2310715 w 5181937"/>
                  <a:gd name="connsiteY28" fmla="*/ 3712484 h 4501692"/>
                  <a:gd name="connsiteX29" fmla="*/ 2607388 w 5181937"/>
                  <a:gd name="connsiteY29" fmla="*/ 3665461 h 4501692"/>
                  <a:gd name="connsiteX30" fmla="*/ 2621729 w 5181937"/>
                  <a:gd name="connsiteY30" fmla="*/ 3463257 h 4501692"/>
                  <a:gd name="connsiteX31" fmla="*/ 2621771 w 5181937"/>
                  <a:gd name="connsiteY31" fmla="*/ 3108722 h 4501692"/>
                  <a:gd name="connsiteX32" fmla="*/ 2620304 w 5181937"/>
                  <a:gd name="connsiteY32" fmla="*/ 3086625 h 4501692"/>
                  <a:gd name="connsiteX33" fmla="*/ 2493646 w 5181937"/>
                  <a:gd name="connsiteY33" fmla="*/ 2078059 h 4501692"/>
                  <a:gd name="connsiteX34" fmla="*/ 2485875 w 5181937"/>
                  <a:gd name="connsiteY34" fmla="*/ 2077059 h 4501692"/>
                  <a:gd name="connsiteX35" fmla="*/ 2221204 w 5181937"/>
                  <a:gd name="connsiteY35" fmla="*/ 2030919 h 4501692"/>
                  <a:gd name="connsiteX36" fmla="*/ 2189037 w 5181937"/>
                  <a:gd name="connsiteY36" fmla="*/ 2023817 h 4501692"/>
                  <a:gd name="connsiteX37" fmla="*/ 2216422 w 5181937"/>
                  <a:gd name="connsiteY37" fmla="*/ 2154964 h 4501692"/>
                  <a:gd name="connsiteX38" fmla="*/ 2285489 w 5181937"/>
                  <a:gd name="connsiteY38" fmla="*/ 2563271 h 4501692"/>
                  <a:gd name="connsiteX39" fmla="*/ 2291370 w 5181937"/>
                  <a:gd name="connsiteY39" fmla="*/ 2610218 h 4501692"/>
                  <a:gd name="connsiteX40" fmla="*/ 2580629 w 5181937"/>
                  <a:gd name="connsiteY40" fmla="*/ 2618702 h 4501692"/>
                  <a:gd name="connsiteX41" fmla="*/ 2554722 w 5181937"/>
                  <a:gd name="connsiteY41" fmla="*/ 2415135 h 4501692"/>
                  <a:gd name="connsiteX42" fmla="*/ 2493646 w 5181937"/>
                  <a:gd name="connsiteY42" fmla="*/ 2078059 h 4501692"/>
                  <a:gd name="connsiteX43" fmla="*/ 1273215 w 5181937"/>
                  <a:gd name="connsiteY43" fmla="*/ 489248 h 4501692"/>
                  <a:gd name="connsiteX44" fmla="*/ 821594 w 5181937"/>
                  <a:gd name="connsiteY44" fmla="*/ 191414 h 4501692"/>
                  <a:gd name="connsiteX45" fmla="*/ 1083792 w 5181937"/>
                  <a:gd name="connsiteY45" fmla="*/ 894906 h 4501692"/>
                  <a:gd name="connsiteX46" fmla="*/ 1139154 w 5181937"/>
                  <a:gd name="connsiteY46" fmla="*/ 1083879 h 4501692"/>
                  <a:gd name="connsiteX47" fmla="*/ 1255682 w 5181937"/>
                  <a:gd name="connsiteY47" fmla="*/ 1139144 h 4501692"/>
                  <a:gd name="connsiteX48" fmla="*/ 1438683 w 5181937"/>
                  <a:gd name="connsiteY48" fmla="*/ 1221013 h 4501692"/>
                  <a:gd name="connsiteX49" fmla="*/ 1482445 w 5181937"/>
                  <a:gd name="connsiteY49" fmla="*/ 1239422 h 4501692"/>
                  <a:gd name="connsiteX50" fmla="*/ 1480985 w 5181937"/>
                  <a:gd name="connsiteY50" fmla="*/ 1233431 h 4501692"/>
                  <a:gd name="connsiteX51" fmla="*/ 1273215 w 5181937"/>
                  <a:gd name="connsiteY51" fmla="*/ 489248 h 4501692"/>
                  <a:gd name="connsiteX52" fmla="*/ 3376185 w 5181937"/>
                  <a:gd name="connsiteY52" fmla="*/ 2959416 h 4501692"/>
                  <a:gd name="connsiteX53" fmla="*/ 3254082 w 5181937"/>
                  <a:gd name="connsiteY53" fmla="*/ 2987954 h 4501692"/>
                  <a:gd name="connsiteX54" fmla="*/ 3132348 w 5181937"/>
                  <a:gd name="connsiteY54" fmla="*/ 3010854 h 4501692"/>
                  <a:gd name="connsiteX55" fmla="*/ 3132413 w 5181937"/>
                  <a:gd name="connsiteY55" fmla="*/ 3011379 h 4501692"/>
                  <a:gd name="connsiteX56" fmla="*/ 3152328 w 5181937"/>
                  <a:gd name="connsiteY56" fmla="*/ 3285797 h 4501692"/>
                  <a:gd name="connsiteX57" fmla="*/ 3156568 w 5181937"/>
                  <a:gd name="connsiteY57" fmla="*/ 3522191 h 4501692"/>
                  <a:gd name="connsiteX58" fmla="*/ 3190112 w 5181937"/>
                  <a:gd name="connsiteY58" fmla="*/ 3512155 h 4501692"/>
                  <a:gd name="connsiteX59" fmla="*/ 3406458 w 5181937"/>
                  <a:gd name="connsiteY59" fmla="*/ 3432605 h 4501692"/>
                  <a:gd name="connsiteX60" fmla="*/ 3406458 w 5181937"/>
                  <a:gd name="connsiteY60" fmla="*/ 3423894 h 4501692"/>
                  <a:gd name="connsiteX61" fmla="*/ 3393536 w 5181937"/>
                  <a:gd name="connsiteY61" fmla="*/ 3164282 h 4501692"/>
                  <a:gd name="connsiteX62" fmla="*/ 3376185 w 5181937"/>
                  <a:gd name="connsiteY62" fmla="*/ 2959416 h 4501692"/>
                  <a:gd name="connsiteX63" fmla="*/ 2221048 w 5181937"/>
                  <a:gd name="connsiteY63" fmla="*/ 1033428 h 4501692"/>
                  <a:gd name="connsiteX64" fmla="*/ 1862474 w 5181937"/>
                  <a:gd name="connsiteY64" fmla="*/ 834922 h 4501692"/>
                  <a:gd name="connsiteX65" fmla="*/ 2003314 w 5181937"/>
                  <a:gd name="connsiteY65" fmla="*/ 1285656 h 4501692"/>
                  <a:gd name="connsiteX66" fmla="*/ 2049137 w 5181937"/>
                  <a:gd name="connsiteY66" fmla="*/ 1456448 h 4501692"/>
                  <a:gd name="connsiteX67" fmla="*/ 2293275 w 5181937"/>
                  <a:gd name="connsiteY67" fmla="*/ 1536929 h 4501692"/>
                  <a:gd name="connsiteX68" fmla="*/ 2369506 w 5181937"/>
                  <a:gd name="connsiteY68" fmla="*/ 1558200 h 4501692"/>
                  <a:gd name="connsiteX69" fmla="*/ 2323257 w 5181937"/>
                  <a:gd name="connsiteY69" fmla="*/ 1383213 h 4501692"/>
                  <a:gd name="connsiteX70" fmla="*/ 2221048 w 5181937"/>
                  <a:gd name="connsiteY70" fmla="*/ 1033428 h 4501692"/>
                  <a:gd name="connsiteX71" fmla="*/ 3242716 w 5181937"/>
                  <a:gd name="connsiteY71" fmla="*/ 2142648 h 4501692"/>
                  <a:gd name="connsiteX72" fmla="*/ 3015362 w 5181937"/>
                  <a:gd name="connsiteY72" fmla="*/ 2133429 h 4501692"/>
                  <a:gd name="connsiteX73" fmla="*/ 2976560 w 5181937"/>
                  <a:gd name="connsiteY73" fmla="*/ 2130162 h 4501692"/>
                  <a:gd name="connsiteX74" fmla="*/ 2981624 w 5181937"/>
                  <a:gd name="connsiteY74" fmla="*/ 2149210 h 4501692"/>
                  <a:gd name="connsiteX75" fmla="*/ 3047120 w 5181937"/>
                  <a:gd name="connsiteY75" fmla="*/ 2444159 h 4501692"/>
                  <a:gd name="connsiteX76" fmla="*/ 3073803 w 5181937"/>
                  <a:gd name="connsiteY76" fmla="*/ 2596596 h 4501692"/>
                  <a:gd name="connsiteX77" fmla="*/ 3174282 w 5181937"/>
                  <a:gd name="connsiteY77" fmla="*/ 2588321 h 4501692"/>
                  <a:gd name="connsiteX78" fmla="*/ 3325703 w 5181937"/>
                  <a:gd name="connsiteY78" fmla="*/ 2567897 h 4501692"/>
                  <a:gd name="connsiteX79" fmla="*/ 3299230 w 5181937"/>
                  <a:gd name="connsiteY79" fmla="*/ 2408711 h 4501692"/>
                  <a:gd name="connsiteX80" fmla="*/ 3245875 w 5181937"/>
                  <a:gd name="connsiteY80" fmla="*/ 2155058 h 4501692"/>
                  <a:gd name="connsiteX81" fmla="*/ 3242716 w 5181937"/>
                  <a:gd name="connsiteY81" fmla="*/ 2142648 h 4501692"/>
                  <a:gd name="connsiteX82" fmla="*/ 3917513 w 5181937"/>
                  <a:gd name="connsiteY82" fmla="*/ 2809065 h 4501692"/>
                  <a:gd name="connsiteX83" fmla="*/ 3792346 w 5181937"/>
                  <a:gd name="connsiteY83" fmla="*/ 2849874 h 4501692"/>
                  <a:gd name="connsiteX84" fmla="*/ 3687244 w 5181937"/>
                  <a:gd name="connsiteY84" fmla="*/ 2879256 h 4501692"/>
                  <a:gd name="connsiteX85" fmla="*/ 3697825 w 5181937"/>
                  <a:gd name="connsiteY85" fmla="*/ 2976711 h 4501692"/>
                  <a:gd name="connsiteX86" fmla="*/ 3713095 w 5181937"/>
                  <a:gd name="connsiteY86" fmla="*/ 3201894 h 4501692"/>
                  <a:gd name="connsiteX87" fmla="*/ 3716786 w 5181937"/>
                  <a:gd name="connsiteY87" fmla="*/ 3299687 h 4501692"/>
                  <a:gd name="connsiteX88" fmla="*/ 3924658 w 5181937"/>
                  <a:gd name="connsiteY88" fmla="*/ 3195890 h 4501692"/>
                  <a:gd name="connsiteX89" fmla="*/ 3947225 w 5181937"/>
                  <a:gd name="connsiteY89" fmla="*/ 3183225 h 4501692"/>
                  <a:gd name="connsiteX90" fmla="*/ 3943173 w 5181937"/>
                  <a:gd name="connsiteY90" fmla="*/ 3096858 h 4501692"/>
                  <a:gd name="connsiteX91" fmla="*/ 3925289 w 5181937"/>
                  <a:gd name="connsiteY91" fmla="*/ 2872878 h 4501692"/>
                  <a:gd name="connsiteX92" fmla="*/ 3917513 w 5181937"/>
                  <a:gd name="connsiteY92" fmla="*/ 2809065 h 4501692"/>
                  <a:gd name="connsiteX93" fmla="*/ 3005733 w 5181937"/>
                  <a:gd name="connsiteY93" fmla="*/ 1348600 h 4501692"/>
                  <a:gd name="connsiteX94" fmla="*/ 2700100 w 5181937"/>
                  <a:gd name="connsiteY94" fmla="*/ 1237291 h 4501692"/>
                  <a:gd name="connsiteX95" fmla="*/ 2804646 w 5181937"/>
                  <a:gd name="connsiteY95" fmla="*/ 1531270 h 4501692"/>
                  <a:gd name="connsiteX96" fmla="*/ 2850291 w 5181937"/>
                  <a:gd name="connsiteY96" fmla="*/ 1680294 h 4501692"/>
                  <a:gd name="connsiteX97" fmla="*/ 2902750 w 5181937"/>
                  <a:gd name="connsiteY97" fmla="*/ 1692338 h 4501692"/>
                  <a:gd name="connsiteX98" fmla="*/ 3131690 w 5181937"/>
                  <a:gd name="connsiteY98" fmla="*/ 1733871 h 4501692"/>
                  <a:gd name="connsiteX99" fmla="*/ 3100148 w 5181937"/>
                  <a:gd name="connsiteY99" fmla="*/ 1627869 h 4501692"/>
                  <a:gd name="connsiteX100" fmla="*/ 3005733 w 5181937"/>
                  <a:gd name="connsiteY100" fmla="*/ 1348600 h 4501692"/>
                  <a:gd name="connsiteX101" fmla="*/ 4616683 w 5181937"/>
                  <a:gd name="connsiteY101" fmla="*/ 3165671 h 4501692"/>
                  <a:gd name="connsiteX102" fmla="*/ 0 w 5181937"/>
                  <a:gd name="connsiteY102" fmla="*/ 4382598 h 4501692"/>
                  <a:gd name="connsiteX103" fmla="*/ 271251 w 5181937"/>
                  <a:gd name="connsiteY103" fmla="*/ 1510895 h 4501692"/>
                  <a:gd name="connsiteX104" fmla="*/ 359077 w 5181937"/>
                  <a:gd name="connsiteY104" fmla="*/ 4122672 h 4501692"/>
                  <a:gd name="connsiteX105" fmla="*/ 4616683 w 5181937"/>
                  <a:gd name="connsiteY105" fmla="*/ 3165671 h 4501692"/>
                  <a:gd name="connsiteX106" fmla="*/ 3789824 w 5181937"/>
                  <a:gd name="connsiteY106" fmla="*/ 2133057 h 4501692"/>
                  <a:gd name="connsiteX107" fmla="*/ 3553198 w 5181937"/>
                  <a:gd name="connsiteY107" fmla="*/ 2143330 h 4501692"/>
                  <a:gd name="connsiteX108" fmla="*/ 3560238 w 5181937"/>
                  <a:gd name="connsiteY108" fmla="*/ 2170237 h 4501692"/>
                  <a:gd name="connsiteX109" fmla="*/ 3590301 w 5181937"/>
                  <a:gd name="connsiteY109" fmla="*/ 2295382 h 4501692"/>
                  <a:gd name="connsiteX110" fmla="*/ 3635661 w 5181937"/>
                  <a:gd name="connsiteY110" fmla="*/ 2516262 h 4501692"/>
                  <a:gd name="connsiteX111" fmla="*/ 3683848 w 5181937"/>
                  <a:gd name="connsiteY111" fmla="*/ 2507380 h 4501692"/>
                  <a:gd name="connsiteX112" fmla="*/ 3866243 w 5181937"/>
                  <a:gd name="connsiteY112" fmla="*/ 2465475 h 4501692"/>
                  <a:gd name="connsiteX113" fmla="*/ 3865403 w 5181937"/>
                  <a:gd name="connsiteY113" fmla="*/ 2460511 h 4501692"/>
                  <a:gd name="connsiteX114" fmla="*/ 3820697 w 5181937"/>
                  <a:gd name="connsiteY114" fmla="*/ 2253536 h 4501692"/>
                  <a:gd name="connsiteX115" fmla="*/ 3789824 w 5181937"/>
                  <a:gd name="connsiteY115" fmla="*/ 2133057 h 4501692"/>
                  <a:gd name="connsiteX116" fmla="*/ 4366849 w 5181937"/>
                  <a:gd name="connsiteY116" fmla="*/ 2645441 h 4501692"/>
                  <a:gd name="connsiteX117" fmla="*/ 4317378 w 5181937"/>
                  <a:gd name="connsiteY117" fmla="*/ 2666336 h 4501692"/>
                  <a:gd name="connsiteX118" fmla="*/ 4184266 w 5181937"/>
                  <a:gd name="connsiteY118" fmla="*/ 2716051 h 4501692"/>
                  <a:gd name="connsiteX119" fmla="*/ 4208317 w 5181937"/>
                  <a:gd name="connsiteY119" fmla="*/ 2919498 h 4501692"/>
                  <a:gd name="connsiteX120" fmla="*/ 4217662 w 5181937"/>
                  <a:gd name="connsiteY120" fmla="*/ 3026469 h 4501692"/>
                  <a:gd name="connsiteX121" fmla="*/ 4322503 w 5181937"/>
                  <a:gd name="connsiteY121" fmla="*/ 2961503 h 4501692"/>
                  <a:gd name="connsiteX122" fmla="*/ 4395435 w 5181937"/>
                  <a:gd name="connsiteY122" fmla="*/ 2912408 h 4501692"/>
                  <a:gd name="connsiteX123" fmla="*/ 4390848 w 5181937"/>
                  <a:gd name="connsiteY123" fmla="*/ 2865807 h 4501692"/>
                  <a:gd name="connsiteX124" fmla="*/ 4372719 w 5181937"/>
                  <a:gd name="connsiteY124" fmla="*/ 2692440 h 4501692"/>
                  <a:gd name="connsiteX125" fmla="*/ 4366849 w 5181937"/>
                  <a:gd name="connsiteY125" fmla="*/ 2645441 h 4501692"/>
                  <a:gd name="connsiteX126" fmla="*/ 3629430 w 5181937"/>
                  <a:gd name="connsiteY126" fmla="*/ 1540031 h 4501692"/>
                  <a:gd name="connsiteX127" fmla="*/ 3350018 w 5181937"/>
                  <a:gd name="connsiteY127" fmla="*/ 1468257 h 4501692"/>
                  <a:gd name="connsiteX128" fmla="*/ 3443258 w 5181937"/>
                  <a:gd name="connsiteY128" fmla="*/ 1754456 h 4501692"/>
                  <a:gd name="connsiteX129" fmla="*/ 3450560 w 5181937"/>
                  <a:gd name="connsiteY129" fmla="*/ 1778879 h 4501692"/>
                  <a:gd name="connsiteX130" fmla="*/ 3689052 w 5181937"/>
                  <a:gd name="connsiteY130" fmla="*/ 1800205 h 4501692"/>
                  <a:gd name="connsiteX131" fmla="*/ 3697659 w 5181937"/>
                  <a:gd name="connsiteY131" fmla="*/ 1800600 h 4501692"/>
                  <a:gd name="connsiteX132" fmla="*/ 3695009 w 5181937"/>
                  <a:gd name="connsiteY132" fmla="*/ 1791535 h 4501692"/>
                  <a:gd name="connsiteX133" fmla="*/ 3629430 w 5181937"/>
                  <a:gd name="connsiteY133" fmla="*/ 1540031 h 4501692"/>
                  <a:gd name="connsiteX134" fmla="*/ 4262224 w 5181937"/>
                  <a:gd name="connsiteY134" fmla="*/ 2087232 h 4501692"/>
                  <a:gd name="connsiteX135" fmla="*/ 4078322 w 5181937"/>
                  <a:gd name="connsiteY135" fmla="*/ 2109800 h 4501692"/>
                  <a:gd name="connsiteX136" fmla="*/ 4077801 w 5181937"/>
                  <a:gd name="connsiteY136" fmla="*/ 2109843 h 4501692"/>
                  <a:gd name="connsiteX137" fmla="*/ 4113844 w 5181937"/>
                  <a:gd name="connsiteY137" fmla="*/ 2280607 h 4501692"/>
                  <a:gd name="connsiteX138" fmla="*/ 4134377 w 5181937"/>
                  <a:gd name="connsiteY138" fmla="*/ 2395007 h 4501692"/>
                  <a:gd name="connsiteX139" fmla="*/ 4318883 w 5181937"/>
                  <a:gd name="connsiteY139" fmla="*/ 2338882 h 4501692"/>
                  <a:gd name="connsiteX140" fmla="*/ 4301895 w 5181937"/>
                  <a:gd name="connsiteY140" fmla="*/ 2254387 h 4501692"/>
                  <a:gd name="connsiteX141" fmla="*/ 4283460 w 5181937"/>
                  <a:gd name="connsiteY141" fmla="*/ 2173977 h 4501692"/>
                  <a:gd name="connsiteX142" fmla="*/ 4262224 w 5181937"/>
                  <a:gd name="connsiteY142" fmla="*/ 2087232 h 4501692"/>
                  <a:gd name="connsiteX143" fmla="*/ 4731645 w 5181937"/>
                  <a:gd name="connsiteY143" fmla="*/ 2483313 h 4501692"/>
                  <a:gd name="connsiteX144" fmla="*/ 4592840 w 5181937"/>
                  <a:gd name="connsiteY144" fmla="*/ 2548991 h 4501692"/>
                  <a:gd name="connsiteX145" fmla="*/ 4603305 w 5181937"/>
                  <a:gd name="connsiteY145" fmla="*/ 2639603 h 4501692"/>
                  <a:gd name="connsiteX146" fmla="*/ 4614302 w 5181937"/>
                  <a:gd name="connsiteY146" fmla="*/ 2759448 h 4501692"/>
                  <a:gd name="connsiteX147" fmla="*/ 4647551 w 5181937"/>
                  <a:gd name="connsiteY147" fmla="*/ 2735510 h 4501692"/>
                  <a:gd name="connsiteX148" fmla="*/ 4752014 w 5181937"/>
                  <a:gd name="connsiteY148" fmla="*/ 2656394 h 4501692"/>
                  <a:gd name="connsiteX149" fmla="*/ 4743605 w 5181937"/>
                  <a:gd name="connsiteY149" fmla="*/ 2587151 h 4501692"/>
                  <a:gd name="connsiteX150" fmla="*/ 4736020 w 5181937"/>
                  <a:gd name="connsiteY150" fmla="*/ 2521316 h 4501692"/>
                  <a:gd name="connsiteX151" fmla="*/ 4731645 w 5181937"/>
                  <a:gd name="connsiteY151" fmla="*/ 2483313 h 4501692"/>
                  <a:gd name="connsiteX152" fmla="*/ 4138665 w 5181937"/>
                  <a:gd name="connsiteY152" fmla="*/ 1629554 h 4501692"/>
                  <a:gd name="connsiteX153" fmla="*/ 3936341 w 5181937"/>
                  <a:gd name="connsiteY153" fmla="*/ 1599292 h 4501692"/>
                  <a:gd name="connsiteX154" fmla="*/ 3983993 w 5181937"/>
                  <a:gd name="connsiteY154" fmla="*/ 1747494 h 4501692"/>
                  <a:gd name="connsiteX155" fmla="*/ 4001825 w 5181937"/>
                  <a:gd name="connsiteY155" fmla="*/ 1811043 h 4501692"/>
                  <a:gd name="connsiteX156" fmla="*/ 4125335 w 5181937"/>
                  <a:gd name="connsiteY156" fmla="*/ 1811614 h 4501692"/>
                  <a:gd name="connsiteX157" fmla="*/ 4188542 w 5181937"/>
                  <a:gd name="connsiteY157" fmla="*/ 1809453 h 4501692"/>
                  <a:gd name="connsiteX158" fmla="*/ 4175984 w 5181937"/>
                  <a:gd name="connsiteY158" fmla="*/ 1763569 h 4501692"/>
                  <a:gd name="connsiteX159" fmla="*/ 4138665 w 5181937"/>
                  <a:gd name="connsiteY159" fmla="*/ 1629554 h 4501692"/>
                  <a:gd name="connsiteX160" fmla="*/ 4649011 w 5181937"/>
                  <a:gd name="connsiteY160" fmla="*/ 2022756 h 4501692"/>
                  <a:gd name="connsiteX161" fmla="*/ 4496510 w 5181937"/>
                  <a:gd name="connsiteY161" fmla="*/ 2050021 h 4501692"/>
                  <a:gd name="connsiteX162" fmla="*/ 4506114 w 5181937"/>
                  <a:gd name="connsiteY162" fmla="*/ 2089151 h 4501692"/>
                  <a:gd name="connsiteX163" fmla="*/ 4543408 w 5181937"/>
                  <a:gd name="connsiteY163" fmla="*/ 2253733 h 4501692"/>
                  <a:gd name="connsiteX164" fmla="*/ 4545429 w 5181937"/>
                  <a:gd name="connsiteY164" fmla="*/ 2264214 h 4501692"/>
                  <a:gd name="connsiteX165" fmla="*/ 4692120 w 5181937"/>
                  <a:gd name="connsiteY165" fmla="*/ 2213438 h 4501692"/>
                  <a:gd name="connsiteX166" fmla="*/ 4688839 w 5181937"/>
                  <a:gd name="connsiteY166" fmla="*/ 2195372 h 4501692"/>
                  <a:gd name="connsiteX167" fmla="*/ 4657810 w 5181937"/>
                  <a:gd name="connsiteY167" fmla="*/ 2057924 h 4501692"/>
                  <a:gd name="connsiteX168" fmla="*/ 4649011 w 5181937"/>
                  <a:gd name="connsiteY168" fmla="*/ 2022756 h 4501692"/>
                  <a:gd name="connsiteX169" fmla="*/ 4532240 w 5181937"/>
                  <a:gd name="connsiteY169" fmla="*/ 1652817 h 4501692"/>
                  <a:gd name="connsiteX170" fmla="*/ 4414663 w 5181937"/>
                  <a:gd name="connsiteY170" fmla="*/ 1657191 h 4501692"/>
                  <a:gd name="connsiteX171" fmla="*/ 4424116 w 5181937"/>
                  <a:gd name="connsiteY171" fmla="*/ 1767578 h 4501692"/>
                  <a:gd name="connsiteX172" fmla="*/ 4431849 w 5181937"/>
                  <a:gd name="connsiteY172" fmla="*/ 1797025 h 4501692"/>
                  <a:gd name="connsiteX173" fmla="*/ 4489167 w 5181937"/>
                  <a:gd name="connsiteY173" fmla="*/ 1793024 h 4501692"/>
                  <a:gd name="connsiteX174" fmla="*/ 4586816 w 5181937"/>
                  <a:gd name="connsiteY174" fmla="*/ 1791761 h 4501692"/>
                  <a:gd name="connsiteX175" fmla="*/ 4532240 w 5181937"/>
                  <a:gd name="connsiteY175" fmla="*/ 1652817 h 4501692"/>
                  <a:gd name="connsiteX176" fmla="*/ 4532356 w 5181937"/>
                  <a:gd name="connsiteY176" fmla="*/ 1599912 h 4501692"/>
                  <a:gd name="connsiteX177" fmla="*/ 4725233 w 5181937"/>
                  <a:gd name="connsiteY177" fmla="*/ 1833637 h 4501692"/>
                  <a:gd name="connsiteX178" fmla="*/ 4650878 w 5181937"/>
                  <a:gd name="connsiteY178" fmla="*/ 1843085 h 4501692"/>
                  <a:gd name="connsiteX179" fmla="*/ 491874 w 5181937"/>
                  <a:gd name="connsiteY179" fmla="*/ 806857 h 4501692"/>
                  <a:gd name="connsiteX180" fmla="*/ 668231 w 5181937"/>
                  <a:gd name="connsiteY180" fmla="*/ 1416253 h 4501692"/>
                  <a:gd name="connsiteX181" fmla="*/ 4387303 w 5181937"/>
                  <a:gd name="connsiteY181" fmla="*/ 2006925 h 4501692"/>
                  <a:gd name="connsiteX182" fmla="*/ 4805865 w 5181937"/>
                  <a:gd name="connsiteY182" fmla="*/ 1932094 h 4501692"/>
                  <a:gd name="connsiteX183" fmla="*/ 5007097 w 5181937"/>
                  <a:gd name="connsiteY183" fmla="*/ 2177811 h 4501692"/>
                  <a:gd name="connsiteX184" fmla="*/ 870853 w 5181937"/>
                  <a:gd name="connsiteY184" fmla="*/ 2427578 h 4501692"/>
                  <a:gd name="connsiteX185" fmla="*/ 892672 w 5181937"/>
                  <a:gd name="connsiteY185" fmla="*/ 2906137 h 4501692"/>
                  <a:gd name="connsiteX186" fmla="*/ 4902359 w 5181937"/>
                  <a:gd name="connsiteY186" fmla="*/ 2363427 h 4501692"/>
                  <a:gd name="connsiteX187" fmla="*/ 5081765 w 5181937"/>
                  <a:gd name="connsiteY187" fmla="*/ 2268985 h 4501692"/>
                  <a:gd name="connsiteX188" fmla="*/ 5181937 w 5181937"/>
                  <a:gd name="connsiteY188" fmla="*/ 2391302 h 4501692"/>
                  <a:gd name="connsiteX189" fmla="*/ 5177390 w 5181937"/>
                  <a:gd name="connsiteY189" fmla="*/ 2425025 h 4501692"/>
                  <a:gd name="connsiteX190" fmla="*/ 564601 w 5181937"/>
                  <a:gd name="connsiteY190" fmla="*/ 3981419 h 4501692"/>
                  <a:gd name="connsiteX191" fmla="*/ 214449 w 5181937"/>
                  <a:gd name="connsiteY191" fmla="*/ 476451 h 4501692"/>
                  <a:gd name="connsiteX192" fmla="*/ 214799 w 5181937"/>
                  <a:gd name="connsiteY192" fmla="*/ 467029 h 4501692"/>
                  <a:gd name="connsiteX193" fmla="*/ 785071 w 5181937"/>
                  <a:gd name="connsiteY193" fmla="*/ 0 h 4501692"/>
                  <a:gd name="connsiteX194" fmla="*/ 1255448 w 5181937"/>
                  <a:gd name="connsiteY194" fmla="*/ 321538 h 4501692"/>
                  <a:gd name="connsiteX195" fmla="*/ 4532356 w 5181937"/>
                  <a:gd name="connsiteY195" fmla="*/ 1599912 h 4501692"/>
                  <a:gd name="connsiteX0" fmla="*/ 1730529 w 5181937"/>
                  <a:gd name="connsiteY0" fmla="*/ 3111043 h 4501692"/>
                  <a:gd name="connsiteX1" fmla="*/ 1614319 w 5181937"/>
                  <a:gd name="connsiteY1" fmla="*/ 3105454 h 4501692"/>
                  <a:gd name="connsiteX2" fmla="*/ 1419559 w 5181937"/>
                  <a:gd name="connsiteY2" fmla="*/ 3086079 h 4501692"/>
                  <a:gd name="connsiteX3" fmla="*/ 1406592 w 5181937"/>
                  <a:gd name="connsiteY3" fmla="*/ 3263418 h 4501692"/>
                  <a:gd name="connsiteX4" fmla="*/ 1289920 w 5181937"/>
                  <a:gd name="connsiteY4" fmla="*/ 3726321 h 4501692"/>
                  <a:gd name="connsiteX5" fmla="*/ 1437830 w 5181937"/>
                  <a:gd name="connsiteY5" fmla="*/ 3744374 h 4501692"/>
                  <a:gd name="connsiteX6" fmla="*/ 1593550 w 5181937"/>
                  <a:gd name="connsiteY6" fmla="*/ 3750563 h 4501692"/>
                  <a:gd name="connsiteX7" fmla="*/ 1666809 w 5181937"/>
                  <a:gd name="connsiteY7" fmla="*/ 3750808 h 4501692"/>
                  <a:gd name="connsiteX8" fmla="*/ 1698204 w 5181937"/>
                  <a:gd name="connsiteY8" fmla="*/ 3536495 h 4501692"/>
                  <a:gd name="connsiteX9" fmla="*/ 1720688 w 5181937"/>
                  <a:gd name="connsiteY9" fmla="*/ 3306168 h 4501692"/>
                  <a:gd name="connsiteX10" fmla="*/ 1730529 w 5181937"/>
                  <a:gd name="connsiteY10" fmla="*/ 3111043 h 4501692"/>
                  <a:gd name="connsiteX11" fmla="*/ 1626272 w 5181937"/>
                  <a:gd name="connsiteY11" fmla="*/ 1880845 h 4501692"/>
                  <a:gd name="connsiteX12" fmla="*/ 1426022 w 5181937"/>
                  <a:gd name="connsiteY12" fmla="*/ 1817558 h 4501692"/>
                  <a:gd name="connsiteX13" fmla="*/ 1302095 w 5181937"/>
                  <a:gd name="connsiteY13" fmla="*/ 1772357 h 4501692"/>
                  <a:gd name="connsiteX14" fmla="*/ 1327635 w 5181937"/>
                  <a:gd name="connsiteY14" fmla="*/ 1906541 h 4501692"/>
                  <a:gd name="connsiteX15" fmla="*/ 1395900 w 5181937"/>
                  <a:gd name="connsiteY15" fmla="*/ 2399836 h 4501692"/>
                  <a:gd name="connsiteX16" fmla="*/ 1403152 w 5181937"/>
                  <a:gd name="connsiteY16" fmla="*/ 2489070 h 4501692"/>
                  <a:gd name="connsiteX17" fmla="*/ 1437479 w 5181937"/>
                  <a:gd name="connsiteY17" fmla="*/ 2496653 h 4501692"/>
                  <a:gd name="connsiteX18" fmla="*/ 1616834 w 5181937"/>
                  <a:gd name="connsiteY18" fmla="*/ 2530906 h 4501692"/>
                  <a:gd name="connsiteX19" fmla="*/ 1717438 w 5181937"/>
                  <a:gd name="connsiteY19" fmla="*/ 2547117 h 4501692"/>
                  <a:gd name="connsiteX20" fmla="*/ 1708363 w 5181937"/>
                  <a:gd name="connsiteY20" fmla="*/ 2431409 h 4501692"/>
                  <a:gd name="connsiteX21" fmla="*/ 1653301 w 5181937"/>
                  <a:gd name="connsiteY21" fmla="*/ 2018716 h 4501692"/>
                  <a:gd name="connsiteX22" fmla="*/ 1626272 w 5181937"/>
                  <a:gd name="connsiteY22" fmla="*/ 1880845 h 4501692"/>
                  <a:gd name="connsiteX23" fmla="*/ 2620304 w 5181937"/>
                  <a:gd name="connsiteY23" fmla="*/ 3086625 h 4501692"/>
                  <a:gd name="connsiteX24" fmla="*/ 2433783 w 5181937"/>
                  <a:gd name="connsiteY24" fmla="*/ 3104592 h 4501692"/>
                  <a:gd name="connsiteX25" fmla="*/ 2336658 w 5181937"/>
                  <a:gd name="connsiteY25" fmla="*/ 3109392 h 4501692"/>
                  <a:gd name="connsiteX26" fmla="*/ 2337736 w 5181937"/>
                  <a:gd name="connsiteY26" fmla="*/ 3128353 h 4501692"/>
                  <a:gd name="connsiteX27" fmla="*/ 2323555 w 5181937"/>
                  <a:gd name="connsiteY27" fmla="*/ 3621177 h 4501692"/>
                  <a:gd name="connsiteX28" fmla="*/ 2310715 w 5181937"/>
                  <a:gd name="connsiteY28" fmla="*/ 3712484 h 4501692"/>
                  <a:gd name="connsiteX29" fmla="*/ 2607388 w 5181937"/>
                  <a:gd name="connsiteY29" fmla="*/ 3665461 h 4501692"/>
                  <a:gd name="connsiteX30" fmla="*/ 2621729 w 5181937"/>
                  <a:gd name="connsiteY30" fmla="*/ 3463257 h 4501692"/>
                  <a:gd name="connsiteX31" fmla="*/ 2621771 w 5181937"/>
                  <a:gd name="connsiteY31" fmla="*/ 3108722 h 4501692"/>
                  <a:gd name="connsiteX32" fmla="*/ 2620304 w 5181937"/>
                  <a:gd name="connsiteY32" fmla="*/ 3086625 h 4501692"/>
                  <a:gd name="connsiteX33" fmla="*/ 2493646 w 5181937"/>
                  <a:gd name="connsiteY33" fmla="*/ 2078059 h 4501692"/>
                  <a:gd name="connsiteX34" fmla="*/ 2485875 w 5181937"/>
                  <a:gd name="connsiteY34" fmla="*/ 2077059 h 4501692"/>
                  <a:gd name="connsiteX35" fmla="*/ 2221204 w 5181937"/>
                  <a:gd name="connsiteY35" fmla="*/ 2030919 h 4501692"/>
                  <a:gd name="connsiteX36" fmla="*/ 2189037 w 5181937"/>
                  <a:gd name="connsiteY36" fmla="*/ 2023817 h 4501692"/>
                  <a:gd name="connsiteX37" fmla="*/ 2216422 w 5181937"/>
                  <a:gd name="connsiteY37" fmla="*/ 2154964 h 4501692"/>
                  <a:gd name="connsiteX38" fmla="*/ 2285489 w 5181937"/>
                  <a:gd name="connsiteY38" fmla="*/ 2563271 h 4501692"/>
                  <a:gd name="connsiteX39" fmla="*/ 2291370 w 5181937"/>
                  <a:gd name="connsiteY39" fmla="*/ 2610218 h 4501692"/>
                  <a:gd name="connsiteX40" fmla="*/ 2580629 w 5181937"/>
                  <a:gd name="connsiteY40" fmla="*/ 2618702 h 4501692"/>
                  <a:gd name="connsiteX41" fmla="*/ 2554722 w 5181937"/>
                  <a:gd name="connsiteY41" fmla="*/ 2415135 h 4501692"/>
                  <a:gd name="connsiteX42" fmla="*/ 2493646 w 5181937"/>
                  <a:gd name="connsiteY42" fmla="*/ 2078059 h 4501692"/>
                  <a:gd name="connsiteX43" fmla="*/ 1273215 w 5181937"/>
                  <a:gd name="connsiteY43" fmla="*/ 489248 h 4501692"/>
                  <a:gd name="connsiteX44" fmla="*/ 821594 w 5181937"/>
                  <a:gd name="connsiteY44" fmla="*/ 191414 h 4501692"/>
                  <a:gd name="connsiteX45" fmla="*/ 1083792 w 5181937"/>
                  <a:gd name="connsiteY45" fmla="*/ 894906 h 4501692"/>
                  <a:gd name="connsiteX46" fmla="*/ 1139154 w 5181937"/>
                  <a:gd name="connsiteY46" fmla="*/ 1083879 h 4501692"/>
                  <a:gd name="connsiteX47" fmla="*/ 1255682 w 5181937"/>
                  <a:gd name="connsiteY47" fmla="*/ 1139144 h 4501692"/>
                  <a:gd name="connsiteX48" fmla="*/ 1438683 w 5181937"/>
                  <a:gd name="connsiteY48" fmla="*/ 1221013 h 4501692"/>
                  <a:gd name="connsiteX49" fmla="*/ 1482445 w 5181937"/>
                  <a:gd name="connsiteY49" fmla="*/ 1239422 h 4501692"/>
                  <a:gd name="connsiteX50" fmla="*/ 1480985 w 5181937"/>
                  <a:gd name="connsiteY50" fmla="*/ 1233431 h 4501692"/>
                  <a:gd name="connsiteX51" fmla="*/ 1273215 w 5181937"/>
                  <a:gd name="connsiteY51" fmla="*/ 489248 h 4501692"/>
                  <a:gd name="connsiteX52" fmla="*/ 3376185 w 5181937"/>
                  <a:gd name="connsiteY52" fmla="*/ 2959416 h 4501692"/>
                  <a:gd name="connsiteX53" fmla="*/ 3254082 w 5181937"/>
                  <a:gd name="connsiteY53" fmla="*/ 2987954 h 4501692"/>
                  <a:gd name="connsiteX54" fmla="*/ 3132348 w 5181937"/>
                  <a:gd name="connsiteY54" fmla="*/ 3010854 h 4501692"/>
                  <a:gd name="connsiteX55" fmla="*/ 3132413 w 5181937"/>
                  <a:gd name="connsiteY55" fmla="*/ 3011379 h 4501692"/>
                  <a:gd name="connsiteX56" fmla="*/ 3152328 w 5181937"/>
                  <a:gd name="connsiteY56" fmla="*/ 3285797 h 4501692"/>
                  <a:gd name="connsiteX57" fmla="*/ 3156568 w 5181937"/>
                  <a:gd name="connsiteY57" fmla="*/ 3522191 h 4501692"/>
                  <a:gd name="connsiteX58" fmla="*/ 3190112 w 5181937"/>
                  <a:gd name="connsiteY58" fmla="*/ 3512155 h 4501692"/>
                  <a:gd name="connsiteX59" fmla="*/ 3406458 w 5181937"/>
                  <a:gd name="connsiteY59" fmla="*/ 3432605 h 4501692"/>
                  <a:gd name="connsiteX60" fmla="*/ 3406458 w 5181937"/>
                  <a:gd name="connsiteY60" fmla="*/ 3423894 h 4501692"/>
                  <a:gd name="connsiteX61" fmla="*/ 3393536 w 5181937"/>
                  <a:gd name="connsiteY61" fmla="*/ 3164282 h 4501692"/>
                  <a:gd name="connsiteX62" fmla="*/ 3376185 w 5181937"/>
                  <a:gd name="connsiteY62" fmla="*/ 2959416 h 4501692"/>
                  <a:gd name="connsiteX63" fmla="*/ 2221048 w 5181937"/>
                  <a:gd name="connsiteY63" fmla="*/ 1033428 h 4501692"/>
                  <a:gd name="connsiteX64" fmla="*/ 1862474 w 5181937"/>
                  <a:gd name="connsiteY64" fmla="*/ 834922 h 4501692"/>
                  <a:gd name="connsiteX65" fmla="*/ 2003314 w 5181937"/>
                  <a:gd name="connsiteY65" fmla="*/ 1285656 h 4501692"/>
                  <a:gd name="connsiteX66" fmla="*/ 2049137 w 5181937"/>
                  <a:gd name="connsiteY66" fmla="*/ 1456448 h 4501692"/>
                  <a:gd name="connsiteX67" fmla="*/ 2293275 w 5181937"/>
                  <a:gd name="connsiteY67" fmla="*/ 1536929 h 4501692"/>
                  <a:gd name="connsiteX68" fmla="*/ 2369506 w 5181937"/>
                  <a:gd name="connsiteY68" fmla="*/ 1558200 h 4501692"/>
                  <a:gd name="connsiteX69" fmla="*/ 2323257 w 5181937"/>
                  <a:gd name="connsiteY69" fmla="*/ 1383213 h 4501692"/>
                  <a:gd name="connsiteX70" fmla="*/ 2221048 w 5181937"/>
                  <a:gd name="connsiteY70" fmla="*/ 1033428 h 4501692"/>
                  <a:gd name="connsiteX71" fmla="*/ 3242716 w 5181937"/>
                  <a:gd name="connsiteY71" fmla="*/ 2142648 h 4501692"/>
                  <a:gd name="connsiteX72" fmla="*/ 3015362 w 5181937"/>
                  <a:gd name="connsiteY72" fmla="*/ 2133429 h 4501692"/>
                  <a:gd name="connsiteX73" fmla="*/ 2976560 w 5181937"/>
                  <a:gd name="connsiteY73" fmla="*/ 2130162 h 4501692"/>
                  <a:gd name="connsiteX74" fmla="*/ 2981624 w 5181937"/>
                  <a:gd name="connsiteY74" fmla="*/ 2149210 h 4501692"/>
                  <a:gd name="connsiteX75" fmla="*/ 3047120 w 5181937"/>
                  <a:gd name="connsiteY75" fmla="*/ 2444159 h 4501692"/>
                  <a:gd name="connsiteX76" fmla="*/ 3073803 w 5181937"/>
                  <a:gd name="connsiteY76" fmla="*/ 2596596 h 4501692"/>
                  <a:gd name="connsiteX77" fmla="*/ 3174282 w 5181937"/>
                  <a:gd name="connsiteY77" fmla="*/ 2588321 h 4501692"/>
                  <a:gd name="connsiteX78" fmla="*/ 3325703 w 5181937"/>
                  <a:gd name="connsiteY78" fmla="*/ 2567897 h 4501692"/>
                  <a:gd name="connsiteX79" fmla="*/ 3299230 w 5181937"/>
                  <a:gd name="connsiteY79" fmla="*/ 2408711 h 4501692"/>
                  <a:gd name="connsiteX80" fmla="*/ 3245875 w 5181937"/>
                  <a:gd name="connsiteY80" fmla="*/ 2155058 h 4501692"/>
                  <a:gd name="connsiteX81" fmla="*/ 3242716 w 5181937"/>
                  <a:gd name="connsiteY81" fmla="*/ 2142648 h 4501692"/>
                  <a:gd name="connsiteX82" fmla="*/ 3917513 w 5181937"/>
                  <a:gd name="connsiteY82" fmla="*/ 2809065 h 4501692"/>
                  <a:gd name="connsiteX83" fmla="*/ 3792346 w 5181937"/>
                  <a:gd name="connsiteY83" fmla="*/ 2849874 h 4501692"/>
                  <a:gd name="connsiteX84" fmla="*/ 3687244 w 5181937"/>
                  <a:gd name="connsiteY84" fmla="*/ 2879256 h 4501692"/>
                  <a:gd name="connsiteX85" fmla="*/ 3697825 w 5181937"/>
                  <a:gd name="connsiteY85" fmla="*/ 2976711 h 4501692"/>
                  <a:gd name="connsiteX86" fmla="*/ 3713095 w 5181937"/>
                  <a:gd name="connsiteY86" fmla="*/ 3201894 h 4501692"/>
                  <a:gd name="connsiteX87" fmla="*/ 3716786 w 5181937"/>
                  <a:gd name="connsiteY87" fmla="*/ 3299687 h 4501692"/>
                  <a:gd name="connsiteX88" fmla="*/ 3924658 w 5181937"/>
                  <a:gd name="connsiteY88" fmla="*/ 3195890 h 4501692"/>
                  <a:gd name="connsiteX89" fmla="*/ 3947225 w 5181937"/>
                  <a:gd name="connsiteY89" fmla="*/ 3183225 h 4501692"/>
                  <a:gd name="connsiteX90" fmla="*/ 3943173 w 5181937"/>
                  <a:gd name="connsiteY90" fmla="*/ 3096858 h 4501692"/>
                  <a:gd name="connsiteX91" fmla="*/ 3925289 w 5181937"/>
                  <a:gd name="connsiteY91" fmla="*/ 2872878 h 4501692"/>
                  <a:gd name="connsiteX92" fmla="*/ 3917513 w 5181937"/>
                  <a:gd name="connsiteY92" fmla="*/ 2809065 h 4501692"/>
                  <a:gd name="connsiteX93" fmla="*/ 3005733 w 5181937"/>
                  <a:gd name="connsiteY93" fmla="*/ 1348600 h 4501692"/>
                  <a:gd name="connsiteX94" fmla="*/ 2700100 w 5181937"/>
                  <a:gd name="connsiteY94" fmla="*/ 1237291 h 4501692"/>
                  <a:gd name="connsiteX95" fmla="*/ 2804646 w 5181937"/>
                  <a:gd name="connsiteY95" fmla="*/ 1531270 h 4501692"/>
                  <a:gd name="connsiteX96" fmla="*/ 2850291 w 5181937"/>
                  <a:gd name="connsiteY96" fmla="*/ 1680294 h 4501692"/>
                  <a:gd name="connsiteX97" fmla="*/ 2902750 w 5181937"/>
                  <a:gd name="connsiteY97" fmla="*/ 1692338 h 4501692"/>
                  <a:gd name="connsiteX98" fmla="*/ 3131690 w 5181937"/>
                  <a:gd name="connsiteY98" fmla="*/ 1733871 h 4501692"/>
                  <a:gd name="connsiteX99" fmla="*/ 3100148 w 5181937"/>
                  <a:gd name="connsiteY99" fmla="*/ 1627869 h 4501692"/>
                  <a:gd name="connsiteX100" fmla="*/ 3005733 w 5181937"/>
                  <a:gd name="connsiteY100" fmla="*/ 1348600 h 4501692"/>
                  <a:gd name="connsiteX101" fmla="*/ 4616683 w 5181937"/>
                  <a:gd name="connsiteY101" fmla="*/ 3165671 h 4501692"/>
                  <a:gd name="connsiteX102" fmla="*/ 0 w 5181937"/>
                  <a:gd name="connsiteY102" fmla="*/ 4382598 h 4501692"/>
                  <a:gd name="connsiteX103" fmla="*/ 271251 w 5181937"/>
                  <a:gd name="connsiteY103" fmla="*/ 1510895 h 4501692"/>
                  <a:gd name="connsiteX104" fmla="*/ 359077 w 5181937"/>
                  <a:gd name="connsiteY104" fmla="*/ 4122672 h 4501692"/>
                  <a:gd name="connsiteX105" fmla="*/ 4616683 w 5181937"/>
                  <a:gd name="connsiteY105" fmla="*/ 3165671 h 4501692"/>
                  <a:gd name="connsiteX106" fmla="*/ 3789824 w 5181937"/>
                  <a:gd name="connsiteY106" fmla="*/ 2133057 h 4501692"/>
                  <a:gd name="connsiteX107" fmla="*/ 3553198 w 5181937"/>
                  <a:gd name="connsiteY107" fmla="*/ 2143330 h 4501692"/>
                  <a:gd name="connsiteX108" fmla="*/ 3560238 w 5181937"/>
                  <a:gd name="connsiteY108" fmla="*/ 2170237 h 4501692"/>
                  <a:gd name="connsiteX109" fmla="*/ 3590301 w 5181937"/>
                  <a:gd name="connsiteY109" fmla="*/ 2295382 h 4501692"/>
                  <a:gd name="connsiteX110" fmla="*/ 3635661 w 5181937"/>
                  <a:gd name="connsiteY110" fmla="*/ 2516262 h 4501692"/>
                  <a:gd name="connsiteX111" fmla="*/ 3683848 w 5181937"/>
                  <a:gd name="connsiteY111" fmla="*/ 2507380 h 4501692"/>
                  <a:gd name="connsiteX112" fmla="*/ 3866243 w 5181937"/>
                  <a:gd name="connsiteY112" fmla="*/ 2465475 h 4501692"/>
                  <a:gd name="connsiteX113" fmla="*/ 3865403 w 5181937"/>
                  <a:gd name="connsiteY113" fmla="*/ 2460511 h 4501692"/>
                  <a:gd name="connsiteX114" fmla="*/ 3820697 w 5181937"/>
                  <a:gd name="connsiteY114" fmla="*/ 2253536 h 4501692"/>
                  <a:gd name="connsiteX115" fmla="*/ 3789824 w 5181937"/>
                  <a:gd name="connsiteY115" fmla="*/ 2133057 h 4501692"/>
                  <a:gd name="connsiteX116" fmla="*/ 4366849 w 5181937"/>
                  <a:gd name="connsiteY116" fmla="*/ 2645441 h 4501692"/>
                  <a:gd name="connsiteX117" fmla="*/ 4317378 w 5181937"/>
                  <a:gd name="connsiteY117" fmla="*/ 2666336 h 4501692"/>
                  <a:gd name="connsiteX118" fmla="*/ 4184266 w 5181937"/>
                  <a:gd name="connsiteY118" fmla="*/ 2716051 h 4501692"/>
                  <a:gd name="connsiteX119" fmla="*/ 4208317 w 5181937"/>
                  <a:gd name="connsiteY119" fmla="*/ 2919498 h 4501692"/>
                  <a:gd name="connsiteX120" fmla="*/ 4217662 w 5181937"/>
                  <a:gd name="connsiteY120" fmla="*/ 3026469 h 4501692"/>
                  <a:gd name="connsiteX121" fmla="*/ 4322503 w 5181937"/>
                  <a:gd name="connsiteY121" fmla="*/ 2961503 h 4501692"/>
                  <a:gd name="connsiteX122" fmla="*/ 4395435 w 5181937"/>
                  <a:gd name="connsiteY122" fmla="*/ 2912408 h 4501692"/>
                  <a:gd name="connsiteX123" fmla="*/ 4390848 w 5181937"/>
                  <a:gd name="connsiteY123" fmla="*/ 2865807 h 4501692"/>
                  <a:gd name="connsiteX124" fmla="*/ 4372719 w 5181937"/>
                  <a:gd name="connsiteY124" fmla="*/ 2692440 h 4501692"/>
                  <a:gd name="connsiteX125" fmla="*/ 4366849 w 5181937"/>
                  <a:gd name="connsiteY125" fmla="*/ 2645441 h 4501692"/>
                  <a:gd name="connsiteX126" fmla="*/ 3629430 w 5181937"/>
                  <a:gd name="connsiteY126" fmla="*/ 1540031 h 4501692"/>
                  <a:gd name="connsiteX127" fmla="*/ 3350018 w 5181937"/>
                  <a:gd name="connsiteY127" fmla="*/ 1468257 h 4501692"/>
                  <a:gd name="connsiteX128" fmla="*/ 3443258 w 5181937"/>
                  <a:gd name="connsiteY128" fmla="*/ 1754456 h 4501692"/>
                  <a:gd name="connsiteX129" fmla="*/ 3450560 w 5181937"/>
                  <a:gd name="connsiteY129" fmla="*/ 1778879 h 4501692"/>
                  <a:gd name="connsiteX130" fmla="*/ 3689052 w 5181937"/>
                  <a:gd name="connsiteY130" fmla="*/ 1800205 h 4501692"/>
                  <a:gd name="connsiteX131" fmla="*/ 3697659 w 5181937"/>
                  <a:gd name="connsiteY131" fmla="*/ 1800600 h 4501692"/>
                  <a:gd name="connsiteX132" fmla="*/ 3695009 w 5181937"/>
                  <a:gd name="connsiteY132" fmla="*/ 1791535 h 4501692"/>
                  <a:gd name="connsiteX133" fmla="*/ 3629430 w 5181937"/>
                  <a:gd name="connsiteY133" fmla="*/ 1540031 h 4501692"/>
                  <a:gd name="connsiteX134" fmla="*/ 4262224 w 5181937"/>
                  <a:gd name="connsiteY134" fmla="*/ 2087232 h 4501692"/>
                  <a:gd name="connsiteX135" fmla="*/ 4078322 w 5181937"/>
                  <a:gd name="connsiteY135" fmla="*/ 2109800 h 4501692"/>
                  <a:gd name="connsiteX136" fmla="*/ 4077801 w 5181937"/>
                  <a:gd name="connsiteY136" fmla="*/ 2109843 h 4501692"/>
                  <a:gd name="connsiteX137" fmla="*/ 4113844 w 5181937"/>
                  <a:gd name="connsiteY137" fmla="*/ 2280607 h 4501692"/>
                  <a:gd name="connsiteX138" fmla="*/ 4134377 w 5181937"/>
                  <a:gd name="connsiteY138" fmla="*/ 2395007 h 4501692"/>
                  <a:gd name="connsiteX139" fmla="*/ 4318883 w 5181937"/>
                  <a:gd name="connsiteY139" fmla="*/ 2338882 h 4501692"/>
                  <a:gd name="connsiteX140" fmla="*/ 4301895 w 5181937"/>
                  <a:gd name="connsiteY140" fmla="*/ 2254387 h 4501692"/>
                  <a:gd name="connsiteX141" fmla="*/ 4283460 w 5181937"/>
                  <a:gd name="connsiteY141" fmla="*/ 2173977 h 4501692"/>
                  <a:gd name="connsiteX142" fmla="*/ 4262224 w 5181937"/>
                  <a:gd name="connsiteY142" fmla="*/ 2087232 h 4501692"/>
                  <a:gd name="connsiteX143" fmla="*/ 4731645 w 5181937"/>
                  <a:gd name="connsiteY143" fmla="*/ 2483313 h 4501692"/>
                  <a:gd name="connsiteX144" fmla="*/ 4592840 w 5181937"/>
                  <a:gd name="connsiteY144" fmla="*/ 2548991 h 4501692"/>
                  <a:gd name="connsiteX145" fmla="*/ 4603305 w 5181937"/>
                  <a:gd name="connsiteY145" fmla="*/ 2639603 h 4501692"/>
                  <a:gd name="connsiteX146" fmla="*/ 4614302 w 5181937"/>
                  <a:gd name="connsiteY146" fmla="*/ 2759448 h 4501692"/>
                  <a:gd name="connsiteX147" fmla="*/ 4647551 w 5181937"/>
                  <a:gd name="connsiteY147" fmla="*/ 2735510 h 4501692"/>
                  <a:gd name="connsiteX148" fmla="*/ 4752014 w 5181937"/>
                  <a:gd name="connsiteY148" fmla="*/ 2656394 h 4501692"/>
                  <a:gd name="connsiteX149" fmla="*/ 4743605 w 5181937"/>
                  <a:gd name="connsiteY149" fmla="*/ 2587151 h 4501692"/>
                  <a:gd name="connsiteX150" fmla="*/ 4736020 w 5181937"/>
                  <a:gd name="connsiteY150" fmla="*/ 2521316 h 4501692"/>
                  <a:gd name="connsiteX151" fmla="*/ 4731645 w 5181937"/>
                  <a:gd name="connsiteY151" fmla="*/ 2483313 h 4501692"/>
                  <a:gd name="connsiteX152" fmla="*/ 4138665 w 5181937"/>
                  <a:gd name="connsiteY152" fmla="*/ 1629554 h 4501692"/>
                  <a:gd name="connsiteX153" fmla="*/ 3936341 w 5181937"/>
                  <a:gd name="connsiteY153" fmla="*/ 1599292 h 4501692"/>
                  <a:gd name="connsiteX154" fmla="*/ 3983993 w 5181937"/>
                  <a:gd name="connsiteY154" fmla="*/ 1747494 h 4501692"/>
                  <a:gd name="connsiteX155" fmla="*/ 4001825 w 5181937"/>
                  <a:gd name="connsiteY155" fmla="*/ 1811043 h 4501692"/>
                  <a:gd name="connsiteX156" fmla="*/ 4125335 w 5181937"/>
                  <a:gd name="connsiteY156" fmla="*/ 1811614 h 4501692"/>
                  <a:gd name="connsiteX157" fmla="*/ 4188542 w 5181937"/>
                  <a:gd name="connsiteY157" fmla="*/ 1809453 h 4501692"/>
                  <a:gd name="connsiteX158" fmla="*/ 4175984 w 5181937"/>
                  <a:gd name="connsiteY158" fmla="*/ 1763569 h 4501692"/>
                  <a:gd name="connsiteX159" fmla="*/ 4138665 w 5181937"/>
                  <a:gd name="connsiteY159" fmla="*/ 1629554 h 4501692"/>
                  <a:gd name="connsiteX160" fmla="*/ 4649011 w 5181937"/>
                  <a:gd name="connsiteY160" fmla="*/ 2022756 h 4501692"/>
                  <a:gd name="connsiteX161" fmla="*/ 4496510 w 5181937"/>
                  <a:gd name="connsiteY161" fmla="*/ 2050021 h 4501692"/>
                  <a:gd name="connsiteX162" fmla="*/ 4506114 w 5181937"/>
                  <a:gd name="connsiteY162" fmla="*/ 2089151 h 4501692"/>
                  <a:gd name="connsiteX163" fmla="*/ 4543408 w 5181937"/>
                  <a:gd name="connsiteY163" fmla="*/ 2253733 h 4501692"/>
                  <a:gd name="connsiteX164" fmla="*/ 4545429 w 5181937"/>
                  <a:gd name="connsiteY164" fmla="*/ 2264214 h 4501692"/>
                  <a:gd name="connsiteX165" fmla="*/ 4692120 w 5181937"/>
                  <a:gd name="connsiteY165" fmla="*/ 2213438 h 4501692"/>
                  <a:gd name="connsiteX166" fmla="*/ 4688839 w 5181937"/>
                  <a:gd name="connsiteY166" fmla="*/ 2195372 h 4501692"/>
                  <a:gd name="connsiteX167" fmla="*/ 4657810 w 5181937"/>
                  <a:gd name="connsiteY167" fmla="*/ 2057924 h 4501692"/>
                  <a:gd name="connsiteX168" fmla="*/ 4649011 w 5181937"/>
                  <a:gd name="connsiteY168" fmla="*/ 2022756 h 4501692"/>
                  <a:gd name="connsiteX169" fmla="*/ 4532240 w 5181937"/>
                  <a:gd name="connsiteY169" fmla="*/ 1652817 h 4501692"/>
                  <a:gd name="connsiteX170" fmla="*/ 4414663 w 5181937"/>
                  <a:gd name="connsiteY170" fmla="*/ 1657191 h 4501692"/>
                  <a:gd name="connsiteX171" fmla="*/ 4424116 w 5181937"/>
                  <a:gd name="connsiteY171" fmla="*/ 1767578 h 4501692"/>
                  <a:gd name="connsiteX172" fmla="*/ 4431849 w 5181937"/>
                  <a:gd name="connsiteY172" fmla="*/ 1797025 h 4501692"/>
                  <a:gd name="connsiteX173" fmla="*/ 4489167 w 5181937"/>
                  <a:gd name="connsiteY173" fmla="*/ 1793024 h 4501692"/>
                  <a:gd name="connsiteX174" fmla="*/ 4586816 w 5181937"/>
                  <a:gd name="connsiteY174" fmla="*/ 1791761 h 4501692"/>
                  <a:gd name="connsiteX175" fmla="*/ 4532240 w 5181937"/>
                  <a:gd name="connsiteY175" fmla="*/ 1652817 h 4501692"/>
                  <a:gd name="connsiteX176" fmla="*/ 4532356 w 5181937"/>
                  <a:gd name="connsiteY176" fmla="*/ 1599912 h 4501692"/>
                  <a:gd name="connsiteX177" fmla="*/ 4725233 w 5181937"/>
                  <a:gd name="connsiteY177" fmla="*/ 1833637 h 4501692"/>
                  <a:gd name="connsiteX178" fmla="*/ 4650878 w 5181937"/>
                  <a:gd name="connsiteY178" fmla="*/ 1843085 h 4501692"/>
                  <a:gd name="connsiteX179" fmla="*/ 491874 w 5181937"/>
                  <a:gd name="connsiteY179" fmla="*/ 806857 h 4501692"/>
                  <a:gd name="connsiteX180" fmla="*/ 668231 w 5181937"/>
                  <a:gd name="connsiteY180" fmla="*/ 1416253 h 4501692"/>
                  <a:gd name="connsiteX181" fmla="*/ 4387303 w 5181937"/>
                  <a:gd name="connsiteY181" fmla="*/ 2006925 h 4501692"/>
                  <a:gd name="connsiteX182" fmla="*/ 4805865 w 5181937"/>
                  <a:gd name="connsiteY182" fmla="*/ 1932094 h 4501692"/>
                  <a:gd name="connsiteX183" fmla="*/ 5007097 w 5181937"/>
                  <a:gd name="connsiteY183" fmla="*/ 2177811 h 4501692"/>
                  <a:gd name="connsiteX184" fmla="*/ 870853 w 5181937"/>
                  <a:gd name="connsiteY184" fmla="*/ 2427578 h 4501692"/>
                  <a:gd name="connsiteX185" fmla="*/ 892672 w 5181937"/>
                  <a:gd name="connsiteY185" fmla="*/ 2906137 h 4501692"/>
                  <a:gd name="connsiteX186" fmla="*/ 4902359 w 5181937"/>
                  <a:gd name="connsiteY186" fmla="*/ 2363427 h 4501692"/>
                  <a:gd name="connsiteX187" fmla="*/ 5081765 w 5181937"/>
                  <a:gd name="connsiteY187" fmla="*/ 2268985 h 4501692"/>
                  <a:gd name="connsiteX188" fmla="*/ 5181937 w 5181937"/>
                  <a:gd name="connsiteY188" fmla="*/ 2391302 h 4501692"/>
                  <a:gd name="connsiteX189" fmla="*/ 5177390 w 5181937"/>
                  <a:gd name="connsiteY189" fmla="*/ 2425025 h 4501692"/>
                  <a:gd name="connsiteX190" fmla="*/ 564601 w 5181937"/>
                  <a:gd name="connsiteY190" fmla="*/ 3981419 h 4501692"/>
                  <a:gd name="connsiteX191" fmla="*/ 214449 w 5181937"/>
                  <a:gd name="connsiteY191" fmla="*/ 476451 h 4501692"/>
                  <a:gd name="connsiteX192" fmla="*/ 214799 w 5181937"/>
                  <a:gd name="connsiteY192" fmla="*/ 467029 h 4501692"/>
                  <a:gd name="connsiteX193" fmla="*/ 785071 w 5181937"/>
                  <a:gd name="connsiteY193" fmla="*/ 0 h 4501692"/>
                  <a:gd name="connsiteX194" fmla="*/ 1255448 w 5181937"/>
                  <a:gd name="connsiteY194" fmla="*/ 321538 h 4501692"/>
                  <a:gd name="connsiteX195" fmla="*/ 4532356 w 5181937"/>
                  <a:gd name="connsiteY195" fmla="*/ 1599912 h 4501692"/>
                  <a:gd name="connsiteX0" fmla="*/ 1730529 w 5181937"/>
                  <a:gd name="connsiteY0" fmla="*/ 3111043 h 4501692"/>
                  <a:gd name="connsiteX1" fmla="*/ 1614319 w 5181937"/>
                  <a:gd name="connsiteY1" fmla="*/ 3105454 h 4501692"/>
                  <a:gd name="connsiteX2" fmla="*/ 1419559 w 5181937"/>
                  <a:gd name="connsiteY2" fmla="*/ 3086079 h 4501692"/>
                  <a:gd name="connsiteX3" fmla="*/ 1406592 w 5181937"/>
                  <a:gd name="connsiteY3" fmla="*/ 3263418 h 4501692"/>
                  <a:gd name="connsiteX4" fmla="*/ 1289920 w 5181937"/>
                  <a:gd name="connsiteY4" fmla="*/ 3726321 h 4501692"/>
                  <a:gd name="connsiteX5" fmla="*/ 1437830 w 5181937"/>
                  <a:gd name="connsiteY5" fmla="*/ 3744374 h 4501692"/>
                  <a:gd name="connsiteX6" fmla="*/ 1593550 w 5181937"/>
                  <a:gd name="connsiteY6" fmla="*/ 3750563 h 4501692"/>
                  <a:gd name="connsiteX7" fmla="*/ 1666809 w 5181937"/>
                  <a:gd name="connsiteY7" fmla="*/ 3750808 h 4501692"/>
                  <a:gd name="connsiteX8" fmla="*/ 1698204 w 5181937"/>
                  <a:gd name="connsiteY8" fmla="*/ 3536495 h 4501692"/>
                  <a:gd name="connsiteX9" fmla="*/ 1720688 w 5181937"/>
                  <a:gd name="connsiteY9" fmla="*/ 3306168 h 4501692"/>
                  <a:gd name="connsiteX10" fmla="*/ 1730529 w 5181937"/>
                  <a:gd name="connsiteY10" fmla="*/ 3111043 h 4501692"/>
                  <a:gd name="connsiteX11" fmla="*/ 1626272 w 5181937"/>
                  <a:gd name="connsiteY11" fmla="*/ 1880845 h 4501692"/>
                  <a:gd name="connsiteX12" fmla="*/ 1426022 w 5181937"/>
                  <a:gd name="connsiteY12" fmla="*/ 1817558 h 4501692"/>
                  <a:gd name="connsiteX13" fmla="*/ 1302095 w 5181937"/>
                  <a:gd name="connsiteY13" fmla="*/ 1772357 h 4501692"/>
                  <a:gd name="connsiteX14" fmla="*/ 1327635 w 5181937"/>
                  <a:gd name="connsiteY14" fmla="*/ 1906541 h 4501692"/>
                  <a:gd name="connsiteX15" fmla="*/ 1395900 w 5181937"/>
                  <a:gd name="connsiteY15" fmla="*/ 2399836 h 4501692"/>
                  <a:gd name="connsiteX16" fmla="*/ 1403152 w 5181937"/>
                  <a:gd name="connsiteY16" fmla="*/ 2489070 h 4501692"/>
                  <a:gd name="connsiteX17" fmla="*/ 1437479 w 5181937"/>
                  <a:gd name="connsiteY17" fmla="*/ 2496653 h 4501692"/>
                  <a:gd name="connsiteX18" fmla="*/ 1616834 w 5181937"/>
                  <a:gd name="connsiteY18" fmla="*/ 2530906 h 4501692"/>
                  <a:gd name="connsiteX19" fmla="*/ 1717438 w 5181937"/>
                  <a:gd name="connsiteY19" fmla="*/ 2547117 h 4501692"/>
                  <a:gd name="connsiteX20" fmla="*/ 1708363 w 5181937"/>
                  <a:gd name="connsiteY20" fmla="*/ 2431409 h 4501692"/>
                  <a:gd name="connsiteX21" fmla="*/ 1653301 w 5181937"/>
                  <a:gd name="connsiteY21" fmla="*/ 2018716 h 4501692"/>
                  <a:gd name="connsiteX22" fmla="*/ 1626272 w 5181937"/>
                  <a:gd name="connsiteY22" fmla="*/ 1880845 h 4501692"/>
                  <a:gd name="connsiteX23" fmla="*/ 2620304 w 5181937"/>
                  <a:gd name="connsiteY23" fmla="*/ 3086625 h 4501692"/>
                  <a:gd name="connsiteX24" fmla="*/ 2433783 w 5181937"/>
                  <a:gd name="connsiteY24" fmla="*/ 3104592 h 4501692"/>
                  <a:gd name="connsiteX25" fmla="*/ 2336658 w 5181937"/>
                  <a:gd name="connsiteY25" fmla="*/ 3109392 h 4501692"/>
                  <a:gd name="connsiteX26" fmla="*/ 2337736 w 5181937"/>
                  <a:gd name="connsiteY26" fmla="*/ 3128353 h 4501692"/>
                  <a:gd name="connsiteX27" fmla="*/ 2323555 w 5181937"/>
                  <a:gd name="connsiteY27" fmla="*/ 3621177 h 4501692"/>
                  <a:gd name="connsiteX28" fmla="*/ 2310715 w 5181937"/>
                  <a:gd name="connsiteY28" fmla="*/ 3712484 h 4501692"/>
                  <a:gd name="connsiteX29" fmla="*/ 2607388 w 5181937"/>
                  <a:gd name="connsiteY29" fmla="*/ 3665461 h 4501692"/>
                  <a:gd name="connsiteX30" fmla="*/ 2621729 w 5181937"/>
                  <a:gd name="connsiteY30" fmla="*/ 3463257 h 4501692"/>
                  <a:gd name="connsiteX31" fmla="*/ 2621771 w 5181937"/>
                  <a:gd name="connsiteY31" fmla="*/ 3108722 h 4501692"/>
                  <a:gd name="connsiteX32" fmla="*/ 2620304 w 5181937"/>
                  <a:gd name="connsiteY32" fmla="*/ 3086625 h 4501692"/>
                  <a:gd name="connsiteX33" fmla="*/ 2493646 w 5181937"/>
                  <a:gd name="connsiteY33" fmla="*/ 2078059 h 4501692"/>
                  <a:gd name="connsiteX34" fmla="*/ 2485875 w 5181937"/>
                  <a:gd name="connsiteY34" fmla="*/ 2077059 h 4501692"/>
                  <a:gd name="connsiteX35" fmla="*/ 2221204 w 5181937"/>
                  <a:gd name="connsiteY35" fmla="*/ 2030919 h 4501692"/>
                  <a:gd name="connsiteX36" fmla="*/ 2189037 w 5181937"/>
                  <a:gd name="connsiteY36" fmla="*/ 2023817 h 4501692"/>
                  <a:gd name="connsiteX37" fmla="*/ 2216422 w 5181937"/>
                  <a:gd name="connsiteY37" fmla="*/ 2154964 h 4501692"/>
                  <a:gd name="connsiteX38" fmla="*/ 2285489 w 5181937"/>
                  <a:gd name="connsiteY38" fmla="*/ 2563271 h 4501692"/>
                  <a:gd name="connsiteX39" fmla="*/ 2291370 w 5181937"/>
                  <a:gd name="connsiteY39" fmla="*/ 2610218 h 4501692"/>
                  <a:gd name="connsiteX40" fmla="*/ 2580629 w 5181937"/>
                  <a:gd name="connsiteY40" fmla="*/ 2618702 h 4501692"/>
                  <a:gd name="connsiteX41" fmla="*/ 2554722 w 5181937"/>
                  <a:gd name="connsiteY41" fmla="*/ 2415135 h 4501692"/>
                  <a:gd name="connsiteX42" fmla="*/ 2493646 w 5181937"/>
                  <a:gd name="connsiteY42" fmla="*/ 2078059 h 4501692"/>
                  <a:gd name="connsiteX43" fmla="*/ 1273215 w 5181937"/>
                  <a:gd name="connsiteY43" fmla="*/ 489248 h 4501692"/>
                  <a:gd name="connsiteX44" fmla="*/ 821594 w 5181937"/>
                  <a:gd name="connsiteY44" fmla="*/ 191414 h 4501692"/>
                  <a:gd name="connsiteX45" fmla="*/ 1083792 w 5181937"/>
                  <a:gd name="connsiteY45" fmla="*/ 894906 h 4501692"/>
                  <a:gd name="connsiteX46" fmla="*/ 1139154 w 5181937"/>
                  <a:gd name="connsiteY46" fmla="*/ 1083879 h 4501692"/>
                  <a:gd name="connsiteX47" fmla="*/ 1255682 w 5181937"/>
                  <a:gd name="connsiteY47" fmla="*/ 1139144 h 4501692"/>
                  <a:gd name="connsiteX48" fmla="*/ 1438683 w 5181937"/>
                  <a:gd name="connsiteY48" fmla="*/ 1221013 h 4501692"/>
                  <a:gd name="connsiteX49" fmla="*/ 1482445 w 5181937"/>
                  <a:gd name="connsiteY49" fmla="*/ 1239422 h 4501692"/>
                  <a:gd name="connsiteX50" fmla="*/ 1480985 w 5181937"/>
                  <a:gd name="connsiteY50" fmla="*/ 1233431 h 4501692"/>
                  <a:gd name="connsiteX51" fmla="*/ 1273215 w 5181937"/>
                  <a:gd name="connsiteY51" fmla="*/ 489248 h 4501692"/>
                  <a:gd name="connsiteX52" fmla="*/ 3376185 w 5181937"/>
                  <a:gd name="connsiteY52" fmla="*/ 2959416 h 4501692"/>
                  <a:gd name="connsiteX53" fmla="*/ 3254082 w 5181937"/>
                  <a:gd name="connsiteY53" fmla="*/ 2987954 h 4501692"/>
                  <a:gd name="connsiteX54" fmla="*/ 3132348 w 5181937"/>
                  <a:gd name="connsiteY54" fmla="*/ 3010854 h 4501692"/>
                  <a:gd name="connsiteX55" fmla="*/ 3132413 w 5181937"/>
                  <a:gd name="connsiteY55" fmla="*/ 3011379 h 4501692"/>
                  <a:gd name="connsiteX56" fmla="*/ 3152328 w 5181937"/>
                  <a:gd name="connsiteY56" fmla="*/ 3285797 h 4501692"/>
                  <a:gd name="connsiteX57" fmla="*/ 3156568 w 5181937"/>
                  <a:gd name="connsiteY57" fmla="*/ 3522191 h 4501692"/>
                  <a:gd name="connsiteX58" fmla="*/ 3190112 w 5181937"/>
                  <a:gd name="connsiteY58" fmla="*/ 3512155 h 4501692"/>
                  <a:gd name="connsiteX59" fmla="*/ 3406458 w 5181937"/>
                  <a:gd name="connsiteY59" fmla="*/ 3432605 h 4501692"/>
                  <a:gd name="connsiteX60" fmla="*/ 3406458 w 5181937"/>
                  <a:gd name="connsiteY60" fmla="*/ 3423894 h 4501692"/>
                  <a:gd name="connsiteX61" fmla="*/ 3393536 w 5181937"/>
                  <a:gd name="connsiteY61" fmla="*/ 3164282 h 4501692"/>
                  <a:gd name="connsiteX62" fmla="*/ 3376185 w 5181937"/>
                  <a:gd name="connsiteY62" fmla="*/ 2959416 h 4501692"/>
                  <a:gd name="connsiteX63" fmla="*/ 2221048 w 5181937"/>
                  <a:gd name="connsiteY63" fmla="*/ 1033428 h 4501692"/>
                  <a:gd name="connsiteX64" fmla="*/ 1862474 w 5181937"/>
                  <a:gd name="connsiteY64" fmla="*/ 834922 h 4501692"/>
                  <a:gd name="connsiteX65" fmla="*/ 2003314 w 5181937"/>
                  <a:gd name="connsiteY65" fmla="*/ 1285656 h 4501692"/>
                  <a:gd name="connsiteX66" fmla="*/ 2049137 w 5181937"/>
                  <a:gd name="connsiteY66" fmla="*/ 1456448 h 4501692"/>
                  <a:gd name="connsiteX67" fmla="*/ 2293275 w 5181937"/>
                  <a:gd name="connsiteY67" fmla="*/ 1536929 h 4501692"/>
                  <a:gd name="connsiteX68" fmla="*/ 2369506 w 5181937"/>
                  <a:gd name="connsiteY68" fmla="*/ 1558200 h 4501692"/>
                  <a:gd name="connsiteX69" fmla="*/ 2323257 w 5181937"/>
                  <a:gd name="connsiteY69" fmla="*/ 1383213 h 4501692"/>
                  <a:gd name="connsiteX70" fmla="*/ 2221048 w 5181937"/>
                  <a:gd name="connsiteY70" fmla="*/ 1033428 h 4501692"/>
                  <a:gd name="connsiteX71" fmla="*/ 3242716 w 5181937"/>
                  <a:gd name="connsiteY71" fmla="*/ 2142648 h 4501692"/>
                  <a:gd name="connsiteX72" fmla="*/ 3015362 w 5181937"/>
                  <a:gd name="connsiteY72" fmla="*/ 2133429 h 4501692"/>
                  <a:gd name="connsiteX73" fmla="*/ 2976560 w 5181937"/>
                  <a:gd name="connsiteY73" fmla="*/ 2130162 h 4501692"/>
                  <a:gd name="connsiteX74" fmla="*/ 2981624 w 5181937"/>
                  <a:gd name="connsiteY74" fmla="*/ 2149210 h 4501692"/>
                  <a:gd name="connsiteX75" fmla="*/ 3047120 w 5181937"/>
                  <a:gd name="connsiteY75" fmla="*/ 2444159 h 4501692"/>
                  <a:gd name="connsiteX76" fmla="*/ 3073803 w 5181937"/>
                  <a:gd name="connsiteY76" fmla="*/ 2596596 h 4501692"/>
                  <a:gd name="connsiteX77" fmla="*/ 3174282 w 5181937"/>
                  <a:gd name="connsiteY77" fmla="*/ 2588321 h 4501692"/>
                  <a:gd name="connsiteX78" fmla="*/ 3325703 w 5181937"/>
                  <a:gd name="connsiteY78" fmla="*/ 2567897 h 4501692"/>
                  <a:gd name="connsiteX79" fmla="*/ 3299230 w 5181937"/>
                  <a:gd name="connsiteY79" fmla="*/ 2408711 h 4501692"/>
                  <a:gd name="connsiteX80" fmla="*/ 3245875 w 5181937"/>
                  <a:gd name="connsiteY80" fmla="*/ 2155058 h 4501692"/>
                  <a:gd name="connsiteX81" fmla="*/ 3242716 w 5181937"/>
                  <a:gd name="connsiteY81" fmla="*/ 2142648 h 4501692"/>
                  <a:gd name="connsiteX82" fmla="*/ 3917513 w 5181937"/>
                  <a:gd name="connsiteY82" fmla="*/ 2809065 h 4501692"/>
                  <a:gd name="connsiteX83" fmla="*/ 3792346 w 5181937"/>
                  <a:gd name="connsiteY83" fmla="*/ 2849874 h 4501692"/>
                  <a:gd name="connsiteX84" fmla="*/ 3687244 w 5181937"/>
                  <a:gd name="connsiteY84" fmla="*/ 2879256 h 4501692"/>
                  <a:gd name="connsiteX85" fmla="*/ 3697825 w 5181937"/>
                  <a:gd name="connsiteY85" fmla="*/ 2976711 h 4501692"/>
                  <a:gd name="connsiteX86" fmla="*/ 3713095 w 5181937"/>
                  <a:gd name="connsiteY86" fmla="*/ 3201894 h 4501692"/>
                  <a:gd name="connsiteX87" fmla="*/ 3716786 w 5181937"/>
                  <a:gd name="connsiteY87" fmla="*/ 3299687 h 4501692"/>
                  <a:gd name="connsiteX88" fmla="*/ 3924658 w 5181937"/>
                  <a:gd name="connsiteY88" fmla="*/ 3195890 h 4501692"/>
                  <a:gd name="connsiteX89" fmla="*/ 3947225 w 5181937"/>
                  <a:gd name="connsiteY89" fmla="*/ 3183225 h 4501692"/>
                  <a:gd name="connsiteX90" fmla="*/ 3943173 w 5181937"/>
                  <a:gd name="connsiteY90" fmla="*/ 3096858 h 4501692"/>
                  <a:gd name="connsiteX91" fmla="*/ 3925289 w 5181937"/>
                  <a:gd name="connsiteY91" fmla="*/ 2872878 h 4501692"/>
                  <a:gd name="connsiteX92" fmla="*/ 3917513 w 5181937"/>
                  <a:gd name="connsiteY92" fmla="*/ 2809065 h 4501692"/>
                  <a:gd name="connsiteX93" fmla="*/ 3005733 w 5181937"/>
                  <a:gd name="connsiteY93" fmla="*/ 1348600 h 4501692"/>
                  <a:gd name="connsiteX94" fmla="*/ 2700100 w 5181937"/>
                  <a:gd name="connsiteY94" fmla="*/ 1237291 h 4501692"/>
                  <a:gd name="connsiteX95" fmla="*/ 2804646 w 5181937"/>
                  <a:gd name="connsiteY95" fmla="*/ 1531270 h 4501692"/>
                  <a:gd name="connsiteX96" fmla="*/ 2850291 w 5181937"/>
                  <a:gd name="connsiteY96" fmla="*/ 1680294 h 4501692"/>
                  <a:gd name="connsiteX97" fmla="*/ 2902750 w 5181937"/>
                  <a:gd name="connsiteY97" fmla="*/ 1692338 h 4501692"/>
                  <a:gd name="connsiteX98" fmla="*/ 3131690 w 5181937"/>
                  <a:gd name="connsiteY98" fmla="*/ 1733871 h 4501692"/>
                  <a:gd name="connsiteX99" fmla="*/ 3100148 w 5181937"/>
                  <a:gd name="connsiteY99" fmla="*/ 1627869 h 4501692"/>
                  <a:gd name="connsiteX100" fmla="*/ 3005733 w 5181937"/>
                  <a:gd name="connsiteY100" fmla="*/ 1348600 h 4501692"/>
                  <a:gd name="connsiteX101" fmla="*/ 4616683 w 5181937"/>
                  <a:gd name="connsiteY101" fmla="*/ 3165671 h 4501692"/>
                  <a:gd name="connsiteX102" fmla="*/ 0 w 5181937"/>
                  <a:gd name="connsiteY102" fmla="*/ 4382598 h 4501692"/>
                  <a:gd name="connsiteX103" fmla="*/ 271251 w 5181937"/>
                  <a:gd name="connsiteY103" fmla="*/ 1510895 h 4501692"/>
                  <a:gd name="connsiteX104" fmla="*/ 359077 w 5181937"/>
                  <a:gd name="connsiteY104" fmla="*/ 4122672 h 4501692"/>
                  <a:gd name="connsiteX105" fmla="*/ 4616683 w 5181937"/>
                  <a:gd name="connsiteY105" fmla="*/ 3165671 h 4501692"/>
                  <a:gd name="connsiteX106" fmla="*/ 3789824 w 5181937"/>
                  <a:gd name="connsiteY106" fmla="*/ 2133057 h 4501692"/>
                  <a:gd name="connsiteX107" fmla="*/ 3553198 w 5181937"/>
                  <a:gd name="connsiteY107" fmla="*/ 2143330 h 4501692"/>
                  <a:gd name="connsiteX108" fmla="*/ 3560238 w 5181937"/>
                  <a:gd name="connsiteY108" fmla="*/ 2170237 h 4501692"/>
                  <a:gd name="connsiteX109" fmla="*/ 3590301 w 5181937"/>
                  <a:gd name="connsiteY109" fmla="*/ 2295382 h 4501692"/>
                  <a:gd name="connsiteX110" fmla="*/ 3635661 w 5181937"/>
                  <a:gd name="connsiteY110" fmla="*/ 2516262 h 4501692"/>
                  <a:gd name="connsiteX111" fmla="*/ 3683848 w 5181937"/>
                  <a:gd name="connsiteY111" fmla="*/ 2507380 h 4501692"/>
                  <a:gd name="connsiteX112" fmla="*/ 3866243 w 5181937"/>
                  <a:gd name="connsiteY112" fmla="*/ 2465475 h 4501692"/>
                  <a:gd name="connsiteX113" fmla="*/ 3865403 w 5181937"/>
                  <a:gd name="connsiteY113" fmla="*/ 2460511 h 4501692"/>
                  <a:gd name="connsiteX114" fmla="*/ 3820697 w 5181937"/>
                  <a:gd name="connsiteY114" fmla="*/ 2253536 h 4501692"/>
                  <a:gd name="connsiteX115" fmla="*/ 3789824 w 5181937"/>
                  <a:gd name="connsiteY115" fmla="*/ 2133057 h 4501692"/>
                  <a:gd name="connsiteX116" fmla="*/ 4366849 w 5181937"/>
                  <a:gd name="connsiteY116" fmla="*/ 2645441 h 4501692"/>
                  <a:gd name="connsiteX117" fmla="*/ 4317378 w 5181937"/>
                  <a:gd name="connsiteY117" fmla="*/ 2666336 h 4501692"/>
                  <a:gd name="connsiteX118" fmla="*/ 4184266 w 5181937"/>
                  <a:gd name="connsiteY118" fmla="*/ 2716051 h 4501692"/>
                  <a:gd name="connsiteX119" fmla="*/ 4208317 w 5181937"/>
                  <a:gd name="connsiteY119" fmla="*/ 2919498 h 4501692"/>
                  <a:gd name="connsiteX120" fmla="*/ 4217662 w 5181937"/>
                  <a:gd name="connsiteY120" fmla="*/ 3026469 h 4501692"/>
                  <a:gd name="connsiteX121" fmla="*/ 4322503 w 5181937"/>
                  <a:gd name="connsiteY121" fmla="*/ 2961503 h 4501692"/>
                  <a:gd name="connsiteX122" fmla="*/ 4395435 w 5181937"/>
                  <a:gd name="connsiteY122" fmla="*/ 2912408 h 4501692"/>
                  <a:gd name="connsiteX123" fmla="*/ 4390848 w 5181937"/>
                  <a:gd name="connsiteY123" fmla="*/ 2865807 h 4501692"/>
                  <a:gd name="connsiteX124" fmla="*/ 4372719 w 5181937"/>
                  <a:gd name="connsiteY124" fmla="*/ 2692440 h 4501692"/>
                  <a:gd name="connsiteX125" fmla="*/ 4366849 w 5181937"/>
                  <a:gd name="connsiteY125" fmla="*/ 2645441 h 4501692"/>
                  <a:gd name="connsiteX126" fmla="*/ 3629430 w 5181937"/>
                  <a:gd name="connsiteY126" fmla="*/ 1540031 h 4501692"/>
                  <a:gd name="connsiteX127" fmla="*/ 3350018 w 5181937"/>
                  <a:gd name="connsiteY127" fmla="*/ 1468257 h 4501692"/>
                  <a:gd name="connsiteX128" fmla="*/ 3443258 w 5181937"/>
                  <a:gd name="connsiteY128" fmla="*/ 1754456 h 4501692"/>
                  <a:gd name="connsiteX129" fmla="*/ 3450560 w 5181937"/>
                  <a:gd name="connsiteY129" fmla="*/ 1778879 h 4501692"/>
                  <a:gd name="connsiteX130" fmla="*/ 3689052 w 5181937"/>
                  <a:gd name="connsiteY130" fmla="*/ 1800205 h 4501692"/>
                  <a:gd name="connsiteX131" fmla="*/ 3697659 w 5181937"/>
                  <a:gd name="connsiteY131" fmla="*/ 1800600 h 4501692"/>
                  <a:gd name="connsiteX132" fmla="*/ 3695009 w 5181937"/>
                  <a:gd name="connsiteY132" fmla="*/ 1791535 h 4501692"/>
                  <a:gd name="connsiteX133" fmla="*/ 3629430 w 5181937"/>
                  <a:gd name="connsiteY133" fmla="*/ 1540031 h 4501692"/>
                  <a:gd name="connsiteX134" fmla="*/ 4262224 w 5181937"/>
                  <a:gd name="connsiteY134" fmla="*/ 2087232 h 4501692"/>
                  <a:gd name="connsiteX135" fmla="*/ 4078322 w 5181937"/>
                  <a:gd name="connsiteY135" fmla="*/ 2109800 h 4501692"/>
                  <a:gd name="connsiteX136" fmla="*/ 4077801 w 5181937"/>
                  <a:gd name="connsiteY136" fmla="*/ 2109843 h 4501692"/>
                  <a:gd name="connsiteX137" fmla="*/ 4113844 w 5181937"/>
                  <a:gd name="connsiteY137" fmla="*/ 2280607 h 4501692"/>
                  <a:gd name="connsiteX138" fmla="*/ 4134377 w 5181937"/>
                  <a:gd name="connsiteY138" fmla="*/ 2395007 h 4501692"/>
                  <a:gd name="connsiteX139" fmla="*/ 4318883 w 5181937"/>
                  <a:gd name="connsiteY139" fmla="*/ 2338882 h 4501692"/>
                  <a:gd name="connsiteX140" fmla="*/ 4301895 w 5181937"/>
                  <a:gd name="connsiteY140" fmla="*/ 2254387 h 4501692"/>
                  <a:gd name="connsiteX141" fmla="*/ 4283460 w 5181937"/>
                  <a:gd name="connsiteY141" fmla="*/ 2173977 h 4501692"/>
                  <a:gd name="connsiteX142" fmla="*/ 4262224 w 5181937"/>
                  <a:gd name="connsiteY142" fmla="*/ 2087232 h 4501692"/>
                  <a:gd name="connsiteX143" fmla="*/ 4731645 w 5181937"/>
                  <a:gd name="connsiteY143" fmla="*/ 2483313 h 4501692"/>
                  <a:gd name="connsiteX144" fmla="*/ 4592840 w 5181937"/>
                  <a:gd name="connsiteY144" fmla="*/ 2548991 h 4501692"/>
                  <a:gd name="connsiteX145" fmla="*/ 4603305 w 5181937"/>
                  <a:gd name="connsiteY145" fmla="*/ 2639603 h 4501692"/>
                  <a:gd name="connsiteX146" fmla="*/ 4614302 w 5181937"/>
                  <a:gd name="connsiteY146" fmla="*/ 2759448 h 4501692"/>
                  <a:gd name="connsiteX147" fmla="*/ 4647551 w 5181937"/>
                  <a:gd name="connsiteY147" fmla="*/ 2735510 h 4501692"/>
                  <a:gd name="connsiteX148" fmla="*/ 4752014 w 5181937"/>
                  <a:gd name="connsiteY148" fmla="*/ 2656394 h 4501692"/>
                  <a:gd name="connsiteX149" fmla="*/ 4743605 w 5181937"/>
                  <a:gd name="connsiteY149" fmla="*/ 2587151 h 4501692"/>
                  <a:gd name="connsiteX150" fmla="*/ 4736020 w 5181937"/>
                  <a:gd name="connsiteY150" fmla="*/ 2521316 h 4501692"/>
                  <a:gd name="connsiteX151" fmla="*/ 4731645 w 5181937"/>
                  <a:gd name="connsiteY151" fmla="*/ 2483313 h 4501692"/>
                  <a:gd name="connsiteX152" fmla="*/ 4138665 w 5181937"/>
                  <a:gd name="connsiteY152" fmla="*/ 1629554 h 4501692"/>
                  <a:gd name="connsiteX153" fmla="*/ 3936341 w 5181937"/>
                  <a:gd name="connsiteY153" fmla="*/ 1599292 h 4501692"/>
                  <a:gd name="connsiteX154" fmla="*/ 3983993 w 5181937"/>
                  <a:gd name="connsiteY154" fmla="*/ 1747494 h 4501692"/>
                  <a:gd name="connsiteX155" fmla="*/ 4001825 w 5181937"/>
                  <a:gd name="connsiteY155" fmla="*/ 1811043 h 4501692"/>
                  <a:gd name="connsiteX156" fmla="*/ 4125335 w 5181937"/>
                  <a:gd name="connsiteY156" fmla="*/ 1811614 h 4501692"/>
                  <a:gd name="connsiteX157" fmla="*/ 4188542 w 5181937"/>
                  <a:gd name="connsiteY157" fmla="*/ 1809453 h 4501692"/>
                  <a:gd name="connsiteX158" fmla="*/ 4175984 w 5181937"/>
                  <a:gd name="connsiteY158" fmla="*/ 1763569 h 4501692"/>
                  <a:gd name="connsiteX159" fmla="*/ 4138665 w 5181937"/>
                  <a:gd name="connsiteY159" fmla="*/ 1629554 h 4501692"/>
                  <a:gd name="connsiteX160" fmla="*/ 4649011 w 5181937"/>
                  <a:gd name="connsiteY160" fmla="*/ 2022756 h 4501692"/>
                  <a:gd name="connsiteX161" fmla="*/ 4496510 w 5181937"/>
                  <a:gd name="connsiteY161" fmla="*/ 2050021 h 4501692"/>
                  <a:gd name="connsiteX162" fmla="*/ 4506114 w 5181937"/>
                  <a:gd name="connsiteY162" fmla="*/ 2089151 h 4501692"/>
                  <a:gd name="connsiteX163" fmla="*/ 4543408 w 5181937"/>
                  <a:gd name="connsiteY163" fmla="*/ 2253733 h 4501692"/>
                  <a:gd name="connsiteX164" fmla="*/ 4545429 w 5181937"/>
                  <a:gd name="connsiteY164" fmla="*/ 2264214 h 4501692"/>
                  <a:gd name="connsiteX165" fmla="*/ 4692120 w 5181937"/>
                  <a:gd name="connsiteY165" fmla="*/ 2213438 h 4501692"/>
                  <a:gd name="connsiteX166" fmla="*/ 4688839 w 5181937"/>
                  <a:gd name="connsiteY166" fmla="*/ 2195372 h 4501692"/>
                  <a:gd name="connsiteX167" fmla="*/ 4657810 w 5181937"/>
                  <a:gd name="connsiteY167" fmla="*/ 2057924 h 4501692"/>
                  <a:gd name="connsiteX168" fmla="*/ 4649011 w 5181937"/>
                  <a:gd name="connsiteY168" fmla="*/ 2022756 h 4501692"/>
                  <a:gd name="connsiteX169" fmla="*/ 4532240 w 5181937"/>
                  <a:gd name="connsiteY169" fmla="*/ 1652817 h 4501692"/>
                  <a:gd name="connsiteX170" fmla="*/ 4414663 w 5181937"/>
                  <a:gd name="connsiteY170" fmla="*/ 1657191 h 4501692"/>
                  <a:gd name="connsiteX171" fmla="*/ 4424116 w 5181937"/>
                  <a:gd name="connsiteY171" fmla="*/ 1767578 h 4501692"/>
                  <a:gd name="connsiteX172" fmla="*/ 4431849 w 5181937"/>
                  <a:gd name="connsiteY172" fmla="*/ 1797025 h 4501692"/>
                  <a:gd name="connsiteX173" fmla="*/ 4489167 w 5181937"/>
                  <a:gd name="connsiteY173" fmla="*/ 1793024 h 4501692"/>
                  <a:gd name="connsiteX174" fmla="*/ 4586816 w 5181937"/>
                  <a:gd name="connsiteY174" fmla="*/ 1791761 h 4501692"/>
                  <a:gd name="connsiteX175" fmla="*/ 4532240 w 5181937"/>
                  <a:gd name="connsiteY175" fmla="*/ 1652817 h 4501692"/>
                  <a:gd name="connsiteX176" fmla="*/ 4532356 w 5181937"/>
                  <a:gd name="connsiteY176" fmla="*/ 1599912 h 4501692"/>
                  <a:gd name="connsiteX177" fmla="*/ 4725233 w 5181937"/>
                  <a:gd name="connsiteY177" fmla="*/ 1833637 h 4501692"/>
                  <a:gd name="connsiteX178" fmla="*/ 4650878 w 5181937"/>
                  <a:gd name="connsiteY178" fmla="*/ 1843085 h 4501692"/>
                  <a:gd name="connsiteX179" fmla="*/ 491874 w 5181937"/>
                  <a:gd name="connsiteY179" fmla="*/ 806857 h 4501692"/>
                  <a:gd name="connsiteX180" fmla="*/ 668231 w 5181937"/>
                  <a:gd name="connsiteY180" fmla="*/ 1416253 h 4501692"/>
                  <a:gd name="connsiteX181" fmla="*/ 4387303 w 5181937"/>
                  <a:gd name="connsiteY181" fmla="*/ 2006925 h 4501692"/>
                  <a:gd name="connsiteX182" fmla="*/ 4805865 w 5181937"/>
                  <a:gd name="connsiteY182" fmla="*/ 1932094 h 4501692"/>
                  <a:gd name="connsiteX183" fmla="*/ 5007097 w 5181937"/>
                  <a:gd name="connsiteY183" fmla="*/ 2177811 h 4501692"/>
                  <a:gd name="connsiteX184" fmla="*/ 870853 w 5181937"/>
                  <a:gd name="connsiteY184" fmla="*/ 2427578 h 4501692"/>
                  <a:gd name="connsiteX185" fmla="*/ 892672 w 5181937"/>
                  <a:gd name="connsiteY185" fmla="*/ 2906137 h 4501692"/>
                  <a:gd name="connsiteX186" fmla="*/ 4890734 w 5181937"/>
                  <a:gd name="connsiteY186" fmla="*/ 2344221 h 4501692"/>
                  <a:gd name="connsiteX187" fmla="*/ 5081765 w 5181937"/>
                  <a:gd name="connsiteY187" fmla="*/ 2268985 h 4501692"/>
                  <a:gd name="connsiteX188" fmla="*/ 5181937 w 5181937"/>
                  <a:gd name="connsiteY188" fmla="*/ 2391302 h 4501692"/>
                  <a:gd name="connsiteX189" fmla="*/ 5177390 w 5181937"/>
                  <a:gd name="connsiteY189" fmla="*/ 2425025 h 4501692"/>
                  <a:gd name="connsiteX190" fmla="*/ 564601 w 5181937"/>
                  <a:gd name="connsiteY190" fmla="*/ 3981419 h 4501692"/>
                  <a:gd name="connsiteX191" fmla="*/ 214449 w 5181937"/>
                  <a:gd name="connsiteY191" fmla="*/ 476451 h 4501692"/>
                  <a:gd name="connsiteX192" fmla="*/ 214799 w 5181937"/>
                  <a:gd name="connsiteY192" fmla="*/ 467029 h 4501692"/>
                  <a:gd name="connsiteX193" fmla="*/ 785071 w 5181937"/>
                  <a:gd name="connsiteY193" fmla="*/ 0 h 4501692"/>
                  <a:gd name="connsiteX194" fmla="*/ 1255448 w 5181937"/>
                  <a:gd name="connsiteY194" fmla="*/ 321538 h 4501692"/>
                  <a:gd name="connsiteX195" fmla="*/ 4532356 w 5181937"/>
                  <a:gd name="connsiteY195" fmla="*/ 1599912 h 4501692"/>
                  <a:gd name="connsiteX0" fmla="*/ 1730529 w 5181937"/>
                  <a:gd name="connsiteY0" fmla="*/ 3111043 h 4501692"/>
                  <a:gd name="connsiteX1" fmla="*/ 1614319 w 5181937"/>
                  <a:gd name="connsiteY1" fmla="*/ 3105454 h 4501692"/>
                  <a:gd name="connsiteX2" fmla="*/ 1419559 w 5181937"/>
                  <a:gd name="connsiteY2" fmla="*/ 3086079 h 4501692"/>
                  <a:gd name="connsiteX3" fmla="*/ 1406592 w 5181937"/>
                  <a:gd name="connsiteY3" fmla="*/ 3263418 h 4501692"/>
                  <a:gd name="connsiteX4" fmla="*/ 1289920 w 5181937"/>
                  <a:gd name="connsiteY4" fmla="*/ 3726321 h 4501692"/>
                  <a:gd name="connsiteX5" fmla="*/ 1437830 w 5181937"/>
                  <a:gd name="connsiteY5" fmla="*/ 3744374 h 4501692"/>
                  <a:gd name="connsiteX6" fmla="*/ 1593550 w 5181937"/>
                  <a:gd name="connsiteY6" fmla="*/ 3750563 h 4501692"/>
                  <a:gd name="connsiteX7" fmla="*/ 1666809 w 5181937"/>
                  <a:gd name="connsiteY7" fmla="*/ 3750808 h 4501692"/>
                  <a:gd name="connsiteX8" fmla="*/ 1698204 w 5181937"/>
                  <a:gd name="connsiteY8" fmla="*/ 3536495 h 4501692"/>
                  <a:gd name="connsiteX9" fmla="*/ 1720688 w 5181937"/>
                  <a:gd name="connsiteY9" fmla="*/ 3306168 h 4501692"/>
                  <a:gd name="connsiteX10" fmla="*/ 1730529 w 5181937"/>
                  <a:gd name="connsiteY10" fmla="*/ 3111043 h 4501692"/>
                  <a:gd name="connsiteX11" fmla="*/ 1626272 w 5181937"/>
                  <a:gd name="connsiteY11" fmla="*/ 1880845 h 4501692"/>
                  <a:gd name="connsiteX12" fmla="*/ 1426022 w 5181937"/>
                  <a:gd name="connsiteY12" fmla="*/ 1817558 h 4501692"/>
                  <a:gd name="connsiteX13" fmla="*/ 1302095 w 5181937"/>
                  <a:gd name="connsiteY13" fmla="*/ 1772357 h 4501692"/>
                  <a:gd name="connsiteX14" fmla="*/ 1327635 w 5181937"/>
                  <a:gd name="connsiteY14" fmla="*/ 1906541 h 4501692"/>
                  <a:gd name="connsiteX15" fmla="*/ 1395900 w 5181937"/>
                  <a:gd name="connsiteY15" fmla="*/ 2399836 h 4501692"/>
                  <a:gd name="connsiteX16" fmla="*/ 1403152 w 5181937"/>
                  <a:gd name="connsiteY16" fmla="*/ 2489070 h 4501692"/>
                  <a:gd name="connsiteX17" fmla="*/ 1437479 w 5181937"/>
                  <a:gd name="connsiteY17" fmla="*/ 2496653 h 4501692"/>
                  <a:gd name="connsiteX18" fmla="*/ 1616834 w 5181937"/>
                  <a:gd name="connsiteY18" fmla="*/ 2530906 h 4501692"/>
                  <a:gd name="connsiteX19" fmla="*/ 1717438 w 5181937"/>
                  <a:gd name="connsiteY19" fmla="*/ 2547117 h 4501692"/>
                  <a:gd name="connsiteX20" fmla="*/ 1708363 w 5181937"/>
                  <a:gd name="connsiteY20" fmla="*/ 2431409 h 4501692"/>
                  <a:gd name="connsiteX21" fmla="*/ 1653301 w 5181937"/>
                  <a:gd name="connsiteY21" fmla="*/ 2018716 h 4501692"/>
                  <a:gd name="connsiteX22" fmla="*/ 1626272 w 5181937"/>
                  <a:gd name="connsiteY22" fmla="*/ 1880845 h 4501692"/>
                  <a:gd name="connsiteX23" fmla="*/ 2620304 w 5181937"/>
                  <a:gd name="connsiteY23" fmla="*/ 3086625 h 4501692"/>
                  <a:gd name="connsiteX24" fmla="*/ 2433783 w 5181937"/>
                  <a:gd name="connsiteY24" fmla="*/ 3104592 h 4501692"/>
                  <a:gd name="connsiteX25" fmla="*/ 2336658 w 5181937"/>
                  <a:gd name="connsiteY25" fmla="*/ 3109392 h 4501692"/>
                  <a:gd name="connsiteX26" fmla="*/ 2337736 w 5181937"/>
                  <a:gd name="connsiteY26" fmla="*/ 3128353 h 4501692"/>
                  <a:gd name="connsiteX27" fmla="*/ 2323555 w 5181937"/>
                  <a:gd name="connsiteY27" fmla="*/ 3621177 h 4501692"/>
                  <a:gd name="connsiteX28" fmla="*/ 2310715 w 5181937"/>
                  <a:gd name="connsiteY28" fmla="*/ 3712484 h 4501692"/>
                  <a:gd name="connsiteX29" fmla="*/ 2607388 w 5181937"/>
                  <a:gd name="connsiteY29" fmla="*/ 3665461 h 4501692"/>
                  <a:gd name="connsiteX30" fmla="*/ 2621729 w 5181937"/>
                  <a:gd name="connsiteY30" fmla="*/ 3463257 h 4501692"/>
                  <a:gd name="connsiteX31" fmla="*/ 2621771 w 5181937"/>
                  <a:gd name="connsiteY31" fmla="*/ 3108722 h 4501692"/>
                  <a:gd name="connsiteX32" fmla="*/ 2620304 w 5181937"/>
                  <a:gd name="connsiteY32" fmla="*/ 3086625 h 4501692"/>
                  <a:gd name="connsiteX33" fmla="*/ 2493646 w 5181937"/>
                  <a:gd name="connsiteY33" fmla="*/ 2078059 h 4501692"/>
                  <a:gd name="connsiteX34" fmla="*/ 2485875 w 5181937"/>
                  <a:gd name="connsiteY34" fmla="*/ 2077059 h 4501692"/>
                  <a:gd name="connsiteX35" fmla="*/ 2221204 w 5181937"/>
                  <a:gd name="connsiteY35" fmla="*/ 2030919 h 4501692"/>
                  <a:gd name="connsiteX36" fmla="*/ 2189037 w 5181937"/>
                  <a:gd name="connsiteY36" fmla="*/ 2023817 h 4501692"/>
                  <a:gd name="connsiteX37" fmla="*/ 2216422 w 5181937"/>
                  <a:gd name="connsiteY37" fmla="*/ 2154964 h 4501692"/>
                  <a:gd name="connsiteX38" fmla="*/ 2285489 w 5181937"/>
                  <a:gd name="connsiteY38" fmla="*/ 2563271 h 4501692"/>
                  <a:gd name="connsiteX39" fmla="*/ 2291370 w 5181937"/>
                  <a:gd name="connsiteY39" fmla="*/ 2610218 h 4501692"/>
                  <a:gd name="connsiteX40" fmla="*/ 2580629 w 5181937"/>
                  <a:gd name="connsiteY40" fmla="*/ 2618702 h 4501692"/>
                  <a:gd name="connsiteX41" fmla="*/ 2554722 w 5181937"/>
                  <a:gd name="connsiteY41" fmla="*/ 2415135 h 4501692"/>
                  <a:gd name="connsiteX42" fmla="*/ 2493646 w 5181937"/>
                  <a:gd name="connsiteY42" fmla="*/ 2078059 h 4501692"/>
                  <a:gd name="connsiteX43" fmla="*/ 1273215 w 5181937"/>
                  <a:gd name="connsiteY43" fmla="*/ 489248 h 4501692"/>
                  <a:gd name="connsiteX44" fmla="*/ 821594 w 5181937"/>
                  <a:gd name="connsiteY44" fmla="*/ 191414 h 4501692"/>
                  <a:gd name="connsiteX45" fmla="*/ 1083792 w 5181937"/>
                  <a:gd name="connsiteY45" fmla="*/ 894906 h 4501692"/>
                  <a:gd name="connsiteX46" fmla="*/ 1139154 w 5181937"/>
                  <a:gd name="connsiteY46" fmla="*/ 1083879 h 4501692"/>
                  <a:gd name="connsiteX47" fmla="*/ 1255682 w 5181937"/>
                  <a:gd name="connsiteY47" fmla="*/ 1139144 h 4501692"/>
                  <a:gd name="connsiteX48" fmla="*/ 1438683 w 5181937"/>
                  <a:gd name="connsiteY48" fmla="*/ 1221013 h 4501692"/>
                  <a:gd name="connsiteX49" fmla="*/ 1482445 w 5181937"/>
                  <a:gd name="connsiteY49" fmla="*/ 1239422 h 4501692"/>
                  <a:gd name="connsiteX50" fmla="*/ 1480985 w 5181937"/>
                  <a:gd name="connsiteY50" fmla="*/ 1233431 h 4501692"/>
                  <a:gd name="connsiteX51" fmla="*/ 1273215 w 5181937"/>
                  <a:gd name="connsiteY51" fmla="*/ 489248 h 4501692"/>
                  <a:gd name="connsiteX52" fmla="*/ 3376185 w 5181937"/>
                  <a:gd name="connsiteY52" fmla="*/ 2959416 h 4501692"/>
                  <a:gd name="connsiteX53" fmla="*/ 3254082 w 5181937"/>
                  <a:gd name="connsiteY53" fmla="*/ 2987954 h 4501692"/>
                  <a:gd name="connsiteX54" fmla="*/ 3132348 w 5181937"/>
                  <a:gd name="connsiteY54" fmla="*/ 3010854 h 4501692"/>
                  <a:gd name="connsiteX55" fmla="*/ 3132413 w 5181937"/>
                  <a:gd name="connsiteY55" fmla="*/ 3011379 h 4501692"/>
                  <a:gd name="connsiteX56" fmla="*/ 3152328 w 5181937"/>
                  <a:gd name="connsiteY56" fmla="*/ 3285797 h 4501692"/>
                  <a:gd name="connsiteX57" fmla="*/ 3156568 w 5181937"/>
                  <a:gd name="connsiteY57" fmla="*/ 3522191 h 4501692"/>
                  <a:gd name="connsiteX58" fmla="*/ 3190112 w 5181937"/>
                  <a:gd name="connsiteY58" fmla="*/ 3512155 h 4501692"/>
                  <a:gd name="connsiteX59" fmla="*/ 3406458 w 5181937"/>
                  <a:gd name="connsiteY59" fmla="*/ 3432605 h 4501692"/>
                  <a:gd name="connsiteX60" fmla="*/ 3406458 w 5181937"/>
                  <a:gd name="connsiteY60" fmla="*/ 3423894 h 4501692"/>
                  <a:gd name="connsiteX61" fmla="*/ 3393536 w 5181937"/>
                  <a:gd name="connsiteY61" fmla="*/ 3164282 h 4501692"/>
                  <a:gd name="connsiteX62" fmla="*/ 3376185 w 5181937"/>
                  <a:gd name="connsiteY62" fmla="*/ 2959416 h 4501692"/>
                  <a:gd name="connsiteX63" fmla="*/ 2221048 w 5181937"/>
                  <a:gd name="connsiteY63" fmla="*/ 1033428 h 4501692"/>
                  <a:gd name="connsiteX64" fmla="*/ 1862474 w 5181937"/>
                  <a:gd name="connsiteY64" fmla="*/ 834922 h 4501692"/>
                  <a:gd name="connsiteX65" fmla="*/ 2003314 w 5181937"/>
                  <a:gd name="connsiteY65" fmla="*/ 1285656 h 4501692"/>
                  <a:gd name="connsiteX66" fmla="*/ 2049137 w 5181937"/>
                  <a:gd name="connsiteY66" fmla="*/ 1456448 h 4501692"/>
                  <a:gd name="connsiteX67" fmla="*/ 2293275 w 5181937"/>
                  <a:gd name="connsiteY67" fmla="*/ 1536929 h 4501692"/>
                  <a:gd name="connsiteX68" fmla="*/ 2369506 w 5181937"/>
                  <a:gd name="connsiteY68" fmla="*/ 1558200 h 4501692"/>
                  <a:gd name="connsiteX69" fmla="*/ 2323257 w 5181937"/>
                  <a:gd name="connsiteY69" fmla="*/ 1383213 h 4501692"/>
                  <a:gd name="connsiteX70" fmla="*/ 2221048 w 5181937"/>
                  <a:gd name="connsiteY70" fmla="*/ 1033428 h 4501692"/>
                  <a:gd name="connsiteX71" fmla="*/ 3242716 w 5181937"/>
                  <a:gd name="connsiteY71" fmla="*/ 2142648 h 4501692"/>
                  <a:gd name="connsiteX72" fmla="*/ 3015362 w 5181937"/>
                  <a:gd name="connsiteY72" fmla="*/ 2133429 h 4501692"/>
                  <a:gd name="connsiteX73" fmla="*/ 2976560 w 5181937"/>
                  <a:gd name="connsiteY73" fmla="*/ 2130162 h 4501692"/>
                  <a:gd name="connsiteX74" fmla="*/ 2981624 w 5181937"/>
                  <a:gd name="connsiteY74" fmla="*/ 2149210 h 4501692"/>
                  <a:gd name="connsiteX75" fmla="*/ 3047120 w 5181937"/>
                  <a:gd name="connsiteY75" fmla="*/ 2444159 h 4501692"/>
                  <a:gd name="connsiteX76" fmla="*/ 3073803 w 5181937"/>
                  <a:gd name="connsiteY76" fmla="*/ 2596596 h 4501692"/>
                  <a:gd name="connsiteX77" fmla="*/ 3174282 w 5181937"/>
                  <a:gd name="connsiteY77" fmla="*/ 2588321 h 4501692"/>
                  <a:gd name="connsiteX78" fmla="*/ 3325703 w 5181937"/>
                  <a:gd name="connsiteY78" fmla="*/ 2567897 h 4501692"/>
                  <a:gd name="connsiteX79" fmla="*/ 3299230 w 5181937"/>
                  <a:gd name="connsiteY79" fmla="*/ 2408711 h 4501692"/>
                  <a:gd name="connsiteX80" fmla="*/ 3245875 w 5181937"/>
                  <a:gd name="connsiteY80" fmla="*/ 2155058 h 4501692"/>
                  <a:gd name="connsiteX81" fmla="*/ 3242716 w 5181937"/>
                  <a:gd name="connsiteY81" fmla="*/ 2142648 h 4501692"/>
                  <a:gd name="connsiteX82" fmla="*/ 3917513 w 5181937"/>
                  <a:gd name="connsiteY82" fmla="*/ 2809065 h 4501692"/>
                  <a:gd name="connsiteX83" fmla="*/ 3792346 w 5181937"/>
                  <a:gd name="connsiteY83" fmla="*/ 2849874 h 4501692"/>
                  <a:gd name="connsiteX84" fmla="*/ 3687244 w 5181937"/>
                  <a:gd name="connsiteY84" fmla="*/ 2879256 h 4501692"/>
                  <a:gd name="connsiteX85" fmla="*/ 3697825 w 5181937"/>
                  <a:gd name="connsiteY85" fmla="*/ 2976711 h 4501692"/>
                  <a:gd name="connsiteX86" fmla="*/ 3713095 w 5181937"/>
                  <a:gd name="connsiteY86" fmla="*/ 3201894 h 4501692"/>
                  <a:gd name="connsiteX87" fmla="*/ 3716786 w 5181937"/>
                  <a:gd name="connsiteY87" fmla="*/ 3299687 h 4501692"/>
                  <a:gd name="connsiteX88" fmla="*/ 3924658 w 5181937"/>
                  <a:gd name="connsiteY88" fmla="*/ 3195890 h 4501692"/>
                  <a:gd name="connsiteX89" fmla="*/ 3947225 w 5181937"/>
                  <a:gd name="connsiteY89" fmla="*/ 3183225 h 4501692"/>
                  <a:gd name="connsiteX90" fmla="*/ 3943173 w 5181937"/>
                  <a:gd name="connsiteY90" fmla="*/ 3096858 h 4501692"/>
                  <a:gd name="connsiteX91" fmla="*/ 3925289 w 5181937"/>
                  <a:gd name="connsiteY91" fmla="*/ 2872878 h 4501692"/>
                  <a:gd name="connsiteX92" fmla="*/ 3917513 w 5181937"/>
                  <a:gd name="connsiteY92" fmla="*/ 2809065 h 4501692"/>
                  <a:gd name="connsiteX93" fmla="*/ 3005733 w 5181937"/>
                  <a:gd name="connsiteY93" fmla="*/ 1348600 h 4501692"/>
                  <a:gd name="connsiteX94" fmla="*/ 2700100 w 5181937"/>
                  <a:gd name="connsiteY94" fmla="*/ 1237291 h 4501692"/>
                  <a:gd name="connsiteX95" fmla="*/ 2804646 w 5181937"/>
                  <a:gd name="connsiteY95" fmla="*/ 1531270 h 4501692"/>
                  <a:gd name="connsiteX96" fmla="*/ 2850291 w 5181937"/>
                  <a:gd name="connsiteY96" fmla="*/ 1680294 h 4501692"/>
                  <a:gd name="connsiteX97" fmla="*/ 2902750 w 5181937"/>
                  <a:gd name="connsiteY97" fmla="*/ 1692338 h 4501692"/>
                  <a:gd name="connsiteX98" fmla="*/ 3131690 w 5181937"/>
                  <a:gd name="connsiteY98" fmla="*/ 1733871 h 4501692"/>
                  <a:gd name="connsiteX99" fmla="*/ 3100148 w 5181937"/>
                  <a:gd name="connsiteY99" fmla="*/ 1627869 h 4501692"/>
                  <a:gd name="connsiteX100" fmla="*/ 3005733 w 5181937"/>
                  <a:gd name="connsiteY100" fmla="*/ 1348600 h 4501692"/>
                  <a:gd name="connsiteX101" fmla="*/ 4616683 w 5181937"/>
                  <a:gd name="connsiteY101" fmla="*/ 3165671 h 4501692"/>
                  <a:gd name="connsiteX102" fmla="*/ 0 w 5181937"/>
                  <a:gd name="connsiteY102" fmla="*/ 4382598 h 4501692"/>
                  <a:gd name="connsiteX103" fmla="*/ 271251 w 5181937"/>
                  <a:gd name="connsiteY103" fmla="*/ 1510895 h 4501692"/>
                  <a:gd name="connsiteX104" fmla="*/ 359077 w 5181937"/>
                  <a:gd name="connsiteY104" fmla="*/ 4122672 h 4501692"/>
                  <a:gd name="connsiteX105" fmla="*/ 4616683 w 5181937"/>
                  <a:gd name="connsiteY105" fmla="*/ 3165671 h 4501692"/>
                  <a:gd name="connsiteX106" fmla="*/ 3789824 w 5181937"/>
                  <a:gd name="connsiteY106" fmla="*/ 2133057 h 4501692"/>
                  <a:gd name="connsiteX107" fmla="*/ 3553198 w 5181937"/>
                  <a:gd name="connsiteY107" fmla="*/ 2143330 h 4501692"/>
                  <a:gd name="connsiteX108" fmla="*/ 3560238 w 5181937"/>
                  <a:gd name="connsiteY108" fmla="*/ 2170237 h 4501692"/>
                  <a:gd name="connsiteX109" fmla="*/ 3590301 w 5181937"/>
                  <a:gd name="connsiteY109" fmla="*/ 2295382 h 4501692"/>
                  <a:gd name="connsiteX110" fmla="*/ 3635661 w 5181937"/>
                  <a:gd name="connsiteY110" fmla="*/ 2516262 h 4501692"/>
                  <a:gd name="connsiteX111" fmla="*/ 3683848 w 5181937"/>
                  <a:gd name="connsiteY111" fmla="*/ 2507380 h 4501692"/>
                  <a:gd name="connsiteX112" fmla="*/ 3866243 w 5181937"/>
                  <a:gd name="connsiteY112" fmla="*/ 2465475 h 4501692"/>
                  <a:gd name="connsiteX113" fmla="*/ 3865403 w 5181937"/>
                  <a:gd name="connsiteY113" fmla="*/ 2460511 h 4501692"/>
                  <a:gd name="connsiteX114" fmla="*/ 3820697 w 5181937"/>
                  <a:gd name="connsiteY114" fmla="*/ 2253536 h 4501692"/>
                  <a:gd name="connsiteX115" fmla="*/ 3789824 w 5181937"/>
                  <a:gd name="connsiteY115" fmla="*/ 2133057 h 4501692"/>
                  <a:gd name="connsiteX116" fmla="*/ 4366849 w 5181937"/>
                  <a:gd name="connsiteY116" fmla="*/ 2645441 h 4501692"/>
                  <a:gd name="connsiteX117" fmla="*/ 4317378 w 5181937"/>
                  <a:gd name="connsiteY117" fmla="*/ 2666336 h 4501692"/>
                  <a:gd name="connsiteX118" fmla="*/ 4184266 w 5181937"/>
                  <a:gd name="connsiteY118" fmla="*/ 2716051 h 4501692"/>
                  <a:gd name="connsiteX119" fmla="*/ 4208317 w 5181937"/>
                  <a:gd name="connsiteY119" fmla="*/ 2919498 h 4501692"/>
                  <a:gd name="connsiteX120" fmla="*/ 4217662 w 5181937"/>
                  <a:gd name="connsiteY120" fmla="*/ 3026469 h 4501692"/>
                  <a:gd name="connsiteX121" fmla="*/ 4322503 w 5181937"/>
                  <a:gd name="connsiteY121" fmla="*/ 2961503 h 4501692"/>
                  <a:gd name="connsiteX122" fmla="*/ 4395435 w 5181937"/>
                  <a:gd name="connsiteY122" fmla="*/ 2912408 h 4501692"/>
                  <a:gd name="connsiteX123" fmla="*/ 4390848 w 5181937"/>
                  <a:gd name="connsiteY123" fmla="*/ 2865807 h 4501692"/>
                  <a:gd name="connsiteX124" fmla="*/ 4372719 w 5181937"/>
                  <a:gd name="connsiteY124" fmla="*/ 2692440 h 4501692"/>
                  <a:gd name="connsiteX125" fmla="*/ 4366849 w 5181937"/>
                  <a:gd name="connsiteY125" fmla="*/ 2645441 h 4501692"/>
                  <a:gd name="connsiteX126" fmla="*/ 3629430 w 5181937"/>
                  <a:gd name="connsiteY126" fmla="*/ 1540031 h 4501692"/>
                  <a:gd name="connsiteX127" fmla="*/ 3350018 w 5181937"/>
                  <a:gd name="connsiteY127" fmla="*/ 1468257 h 4501692"/>
                  <a:gd name="connsiteX128" fmla="*/ 3443258 w 5181937"/>
                  <a:gd name="connsiteY128" fmla="*/ 1754456 h 4501692"/>
                  <a:gd name="connsiteX129" fmla="*/ 3450560 w 5181937"/>
                  <a:gd name="connsiteY129" fmla="*/ 1778879 h 4501692"/>
                  <a:gd name="connsiteX130" fmla="*/ 3689052 w 5181937"/>
                  <a:gd name="connsiteY130" fmla="*/ 1800205 h 4501692"/>
                  <a:gd name="connsiteX131" fmla="*/ 3697659 w 5181937"/>
                  <a:gd name="connsiteY131" fmla="*/ 1800600 h 4501692"/>
                  <a:gd name="connsiteX132" fmla="*/ 3695009 w 5181937"/>
                  <a:gd name="connsiteY132" fmla="*/ 1791535 h 4501692"/>
                  <a:gd name="connsiteX133" fmla="*/ 3629430 w 5181937"/>
                  <a:gd name="connsiteY133" fmla="*/ 1540031 h 4501692"/>
                  <a:gd name="connsiteX134" fmla="*/ 4262224 w 5181937"/>
                  <a:gd name="connsiteY134" fmla="*/ 2087232 h 4501692"/>
                  <a:gd name="connsiteX135" fmla="*/ 4078322 w 5181937"/>
                  <a:gd name="connsiteY135" fmla="*/ 2109800 h 4501692"/>
                  <a:gd name="connsiteX136" fmla="*/ 4077801 w 5181937"/>
                  <a:gd name="connsiteY136" fmla="*/ 2109843 h 4501692"/>
                  <a:gd name="connsiteX137" fmla="*/ 4113844 w 5181937"/>
                  <a:gd name="connsiteY137" fmla="*/ 2280607 h 4501692"/>
                  <a:gd name="connsiteX138" fmla="*/ 4134377 w 5181937"/>
                  <a:gd name="connsiteY138" fmla="*/ 2395007 h 4501692"/>
                  <a:gd name="connsiteX139" fmla="*/ 4318883 w 5181937"/>
                  <a:gd name="connsiteY139" fmla="*/ 2338882 h 4501692"/>
                  <a:gd name="connsiteX140" fmla="*/ 4301895 w 5181937"/>
                  <a:gd name="connsiteY140" fmla="*/ 2254387 h 4501692"/>
                  <a:gd name="connsiteX141" fmla="*/ 4283460 w 5181937"/>
                  <a:gd name="connsiteY141" fmla="*/ 2173977 h 4501692"/>
                  <a:gd name="connsiteX142" fmla="*/ 4262224 w 5181937"/>
                  <a:gd name="connsiteY142" fmla="*/ 2087232 h 4501692"/>
                  <a:gd name="connsiteX143" fmla="*/ 4731645 w 5181937"/>
                  <a:gd name="connsiteY143" fmla="*/ 2483313 h 4501692"/>
                  <a:gd name="connsiteX144" fmla="*/ 4592840 w 5181937"/>
                  <a:gd name="connsiteY144" fmla="*/ 2548991 h 4501692"/>
                  <a:gd name="connsiteX145" fmla="*/ 4603305 w 5181937"/>
                  <a:gd name="connsiteY145" fmla="*/ 2639603 h 4501692"/>
                  <a:gd name="connsiteX146" fmla="*/ 4614302 w 5181937"/>
                  <a:gd name="connsiteY146" fmla="*/ 2759448 h 4501692"/>
                  <a:gd name="connsiteX147" fmla="*/ 4647551 w 5181937"/>
                  <a:gd name="connsiteY147" fmla="*/ 2735510 h 4501692"/>
                  <a:gd name="connsiteX148" fmla="*/ 4752014 w 5181937"/>
                  <a:gd name="connsiteY148" fmla="*/ 2656394 h 4501692"/>
                  <a:gd name="connsiteX149" fmla="*/ 4743605 w 5181937"/>
                  <a:gd name="connsiteY149" fmla="*/ 2587151 h 4501692"/>
                  <a:gd name="connsiteX150" fmla="*/ 4736020 w 5181937"/>
                  <a:gd name="connsiteY150" fmla="*/ 2521316 h 4501692"/>
                  <a:gd name="connsiteX151" fmla="*/ 4731645 w 5181937"/>
                  <a:gd name="connsiteY151" fmla="*/ 2483313 h 4501692"/>
                  <a:gd name="connsiteX152" fmla="*/ 4138665 w 5181937"/>
                  <a:gd name="connsiteY152" fmla="*/ 1629554 h 4501692"/>
                  <a:gd name="connsiteX153" fmla="*/ 3936341 w 5181937"/>
                  <a:gd name="connsiteY153" fmla="*/ 1599292 h 4501692"/>
                  <a:gd name="connsiteX154" fmla="*/ 3983993 w 5181937"/>
                  <a:gd name="connsiteY154" fmla="*/ 1747494 h 4501692"/>
                  <a:gd name="connsiteX155" fmla="*/ 4001825 w 5181937"/>
                  <a:gd name="connsiteY155" fmla="*/ 1811043 h 4501692"/>
                  <a:gd name="connsiteX156" fmla="*/ 4125335 w 5181937"/>
                  <a:gd name="connsiteY156" fmla="*/ 1811614 h 4501692"/>
                  <a:gd name="connsiteX157" fmla="*/ 4188542 w 5181937"/>
                  <a:gd name="connsiteY157" fmla="*/ 1809453 h 4501692"/>
                  <a:gd name="connsiteX158" fmla="*/ 4175984 w 5181937"/>
                  <a:gd name="connsiteY158" fmla="*/ 1763569 h 4501692"/>
                  <a:gd name="connsiteX159" fmla="*/ 4138665 w 5181937"/>
                  <a:gd name="connsiteY159" fmla="*/ 1629554 h 4501692"/>
                  <a:gd name="connsiteX160" fmla="*/ 4649011 w 5181937"/>
                  <a:gd name="connsiteY160" fmla="*/ 2022756 h 4501692"/>
                  <a:gd name="connsiteX161" fmla="*/ 4496510 w 5181937"/>
                  <a:gd name="connsiteY161" fmla="*/ 2050021 h 4501692"/>
                  <a:gd name="connsiteX162" fmla="*/ 4506114 w 5181937"/>
                  <a:gd name="connsiteY162" fmla="*/ 2089151 h 4501692"/>
                  <a:gd name="connsiteX163" fmla="*/ 4543408 w 5181937"/>
                  <a:gd name="connsiteY163" fmla="*/ 2253733 h 4501692"/>
                  <a:gd name="connsiteX164" fmla="*/ 4545429 w 5181937"/>
                  <a:gd name="connsiteY164" fmla="*/ 2264214 h 4501692"/>
                  <a:gd name="connsiteX165" fmla="*/ 4692120 w 5181937"/>
                  <a:gd name="connsiteY165" fmla="*/ 2213438 h 4501692"/>
                  <a:gd name="connsiteX166" fmla="*/ 4688839 w 5181937"/>
                  <a:gd name="connsiteY166" fmla="*/ 2195372 h 4501692"/>
                  <a:gd name="connsiteX167" fmla="*/ 4657810 w 5181937"/>
                  <a:gd name="connsiteY167" fmla="*/ 2057924 h 4501692"/>
                  <a:gd name="connsiteX168" fmla="*/ 4649011 w 5181937"/>
                  <a:gd name="connsiteY168" fmla="*/ 2022756 h 4501692"/>
                  <a:gd name="connsiteX169" fmla="*/ 4532240 w 5181937"/>
                  <a:gd name="connsiteY169" fmla="*/ 1652817 h 4501692"/>
                  <a:gd name="connsiteX170" fmla="*/ 4414663 w 5181937"/>
                  <a:gd name="connsiteY170" fmla="*/ 1657191 h 4501692"/>
                  <a:gd name="connsiteX171" fmla="*/ 4424116 w 5181937"/>
                  <a:gd name="connsiteY171" fmla="*/ 1767578 h 4501692"/>
                  <a:gd name="connsiteX172" fmla="*/ 4431849 w 5181937"/>
                  <a:gd name="connsiteY172" fmla="*/ 1797025 h 4501692"/>
                  <a:gd name="connsiteX173" fmla="*/ 4489167 w 5181937"/>
                  <a:gd name="connsiteY173" fmla="*/ 1793024 h 4501692"/>
                  <a:gd name="connsiteX174" fmla="*/ 4586816 w 5181937"/>
                  <a:gd name="connsiteY174" fmla="*/ 1791761 h 4501692"/>
                  <a:gd name="connsiteX175" fmla="*/ 4532240 w 5181937"/>
                  <a:gd name="connsiteY175" fmla="*/ 1652817 h 4501692"/>
                  <a:gd name="connsiteX176" fmla="*/ 4532356 w 5181937"/>
                  <a:gd name="connsiteY176" fmla="*/ 1599912 h 4501692"/>
                  <a:gd name="connsiteX177" fmla="*/ 4725233 w 5181937"/>
                  <a:gd name="connsiteY177" fmla="*/ 1833637 h 4501692"/>
                  <a:gd name="connsiteX178" fmla="*/ 4650878 w 5181937"/>
                  <a:gd name="connsiteY178" fmla="*/ 1843085 h 4501692"/>
                  <a:gd name="connsiteX179" fmla="*/ 491874 w 5181937"/>
                  <a:gd name="connsiteY179" fmla="*/ 806857 h 4501692"/>
                  <a:gd name="connsiteX180" fmla="*/ 668231 w 5181937"/>
                  <a:gd name="connsiteY180" fmla="*/ 1416253 h 4501692"/>
                  <a:gd name="connsiteX181" fmla="*/ 4387303 w 5181937"/>
                  <a:gd name="connsiteY181" fmla="*/ 2006925 h 4501692"/>
                  <a:gd name="connsiteX182" fmla="*/ 4805865 w 5181937"/>
                  <a:gd name="connsiteY182" fmla="*/ 1932094 h 4501692"/>
                  <a:gd name="connsiteX183" fmla="*/ 5007097 w 5181937"/>
                  <a:gd name="connsiteY183" fmla="*/ 2177811 h 4501692"/>
                  <a:gd name="connsiteX184" fmla="*/ 870853 w 5181937"/>
                  <a:gd name="connsiteY184" fmla="*/ 2427578 h 4501692"/>
                  <a:gd name="connsiteX185" fmla="*/ 892672 w 5181937"/>
                  <a:gd name="connsiteY185" fmla="*/ 2906137 h 4501692"/>
                  <a:gd name="connsiteX186" fmla="*/ 4890734 w 5181937"/>
                  <a:gd name="connsiteY186" fmla="*/ 2344221 h 4501692"/>
                  <a:gd name="connsiteX187" fmla="*/ 5069695 w 5181937"/>
                  <a:gd name="connsiteY187" fmla="*/ 2254247 h 4501692"/>
                  <a:gd name="connsiteX188" fmla="*/ 5181937 w 5181937"/>
                  <a:gd name="connsiteY188" fmla="*/ 2391302 h 4501692"/>
                  <a:gd name="connsiteX189" fmla="*/ 5177390 w 5181937"/>
                  <a:gd name="connsiteY189" fmla="*/ 2425025 h 4501692"/>
                  <a:gd name="connsiteX190" fmla="*/ 564601 w 5181937"/>
                  <a:gd name="connsiteY190" fmla="*/ 3981419 h 4501692"/>
                  <a:gd name="connsiteX191" fmla="*/ 214449 w 5181937"/>
                  <a:gd name="connsiteY191" fmla="*/ 476451 h 4501692"/>
                  <a:gd name="connsiteX192" fmla="*/ 214799 w 5181937"/>
                  <a:gd name="connsiteY192" fmla="*/ 467029 h 4501692"/>
                  <a:gd name="connsiteX193" fmla="*/ 785071 w 5181937"/>
                  <a:gd name="connsiteY193" fmla="*/ 0 h 4501692"/>
                  <a:gd name="connsiteX194" fmla="*/ 1255448 w 5181937"/>
                  <a:gd name="connsiteY194" fmla="*/ 321538 h 4501692"/>
                  <a:gd name="connsiteX195" fmla="*/ 4532356 w 5181937"/>
                  <a:gd name="connsiteY195" fmla="*/ 1599912 h 4501692"/>
                  <a:gd name="connsiteX0" fmla="*/ 1730529 w 5181937"/>
                  <a:gd name="connsiteY0" fmla="*/ 3111043 h 4501692"/>
                  <a:gd name="connsiteX1" fmla="*/ 1614319 w 5181937"/>
                  <a:gd name="connsiteY1" fmla="*/ 3105454 h 4501692"/>
                  <a:gd name="connsiteX2" fmla="*/ 1419559 w 5181937"/>
                  <a:gd name="connsiteY2" fmla="*/ 3086079 h 4501692"/>
                  <a:gd name="connsiteX3" fmla="*/ 1406592 w 5181937"/>
                  <a:gd name="connsiteY3" fmla="*/ 3263418 h 4501692"/>
                  <a:gd name="connsiteX4" fmla="*/ 1289920 w 5181937"/>
                  <a:gd name="connsiteY4" fmla="*/ 3726321 h 4501692"/>
                  <a:gd name="connsiteX5" fmla="*/ 1437830 w 5181937"/>
                  <a:gd name="connsiteY5" fmla="*/ 3744374 h 4501692"/>
                  <a:gd name="connsiteX6" fmla="*/ 1593550 w 5181937"/>
                  <a:gd name="connsiteY6" fmla="*/ 3750563 h 4501692"/>
                  <a:gd name="connsiteX7" fmla="*/ 1666809 w 5181937"/>
                  <a:gd name="connsiteY7" fmla="*/ 3750808 h 4501692"/>
                  <a:gd name="connsiteX8" fmla="*/ 1698204 w 5181937"/>
                  <a:gd name="connsiteY8" fmla="*/ 3536495 h 4501692"/>
                  <a:gd name="connsiteX9" fmla="*/ 1720688 w 5181937"/>
                  <a:gd name="connsiteY9" fmla="*/ 3306168 h 4501692"/>
                  <a:gd name="connsiteX10" fmla="*/ 1730529 w 5181937"/>
                  <a:gd name="connsiteY10" fmla="*/ 3111043 h 4501692"/>
                  <a:gd name="connsiteX11" fmla="*/ 1626272 w 5181937"/>
                  <a:gd name="connsiteY11" fmla="*/ 1880845 h 4501692"/>
                  <a:gd name="connsiteX12" fmla="*/ 1426022 w 5181937"/>
                  <a:gd name="connsiteY12" fmla="*/ 1817558 h 4501692"/>
                  <a:gd name="connsiteX13" fmla="*/ 1302095 w 5181937"/>
                  <a:gd name="connsiteY13" fmla="*/ 1772357 h 4501692"/>
                  <a:gd name="connsiteX14" fmla="*/ 1327635 w 5181937"/>
                  <a:gd name="connsiteY14" fmla="*/ 1906541 h 4501692"/>
                  <a:gd name="connsiteX15" fmla="*/ 1395900 w 5181937"/>
                  <a:gd name="connsiteY15" fmla="*/ 2399836 h 4501692"/>
                  <a:gd name="connsiteX16" fmla="*/ 1403152 w 5181937"/>
                  <a:gd name="connsiteY16" fmla="*/ 2489070 h 4501692"/>
                  <a:gd name="connsiteX17" fmla="*/ 1437479 w 5181937"/>
                  <a:gd name="connsiteY17" fmla="*/ 2496653 h 4501692"/>
                  <a:gd name="connsiteX18" fmla="*/ 1616834 w 5181937"/>
                  <a:gd name="connsiteY18" fmla="*/ 2530906 h 4501692"/>
                  <a:gd name="connsiteX19" fmla="*/ 1717438 w 5181937"/>
                  <a:gd name="connsiteY19" fmla="*/ 2547117 h 4501692"/>
                  <a:gd name="connsiteX20" fmla="*/ 1708363 w 5181937"/>
                  <a:gd name="connsiteY20" fmla="*/ 2431409 h 4501692"/>
                  <a:gd name="connsiteX21" fmla="*/ 1653301 w 5181937"/>
                  <a:gd name="connsiteY21" fmla="*/ 2018716 h 4501692"/>
                  <a:gd name="connsiteX22" fmla="*/ 1626272 w 5181937"/>
                  <a:gd name="connsiteY22" fmla="*/ 1880845 h 4501692"/>
                  <a:gd name="connsiteX23" fmla="*/ 2620304 w 5181937"/>
                  <a:gd name="connsiteY23" fmla="*/ 3086625 h 4501692"/>
                  <a:gd name="connsiteX24" fmla="*/ 2433783 w 5181937"/>
                  <a:gd name="connsiteY24" fmla="*/ 3104592 h 4501692"/>
                  <a:gd name="connsiteX25" fmla="*/ 2336658 w 5181937"/>
                  <a:gd name="connsiteY25" fmla="*/ 3109392 h 4501692"/>
                  <a:gd name="connsiteX26" fmla="*/ 2337736 w 5181937"/>
                  <a:gd name="connsiteY26" fmla="*/ 3128353 h 4501692"/>
                  <a:gd name="connsiteX27" fmla="*/ 2323555 w 5181937"/>
                  <a:gd name="connsiteY27" fmla="*/ 3621177 h 4501692"/>
                  <a:gd name="connsiteX28" fmla="*/ 2310715 w 5181937"/>
                  <a:gd name="connsiteY28" fmla="*/ 3712484 h 4501692"/>
                  <a:gd name="connsiteX29" fmla="*/ 2607388 w 5181937"/>
                  <a:gd name="connsiteY29" fmla="*/ 3665461 h 4501692"/>
                  <a:gd name="connsiteX30" fmla="*/ 2621729 w 5181937"/>
                  <a:gd name="connsiteY30" fmla="*/ 3463257 h 4501692"/>
                  <a:gd name="connsiteX31" fmla="*/ 2621771 w 5181937"/>
                  <a:gd name="connsiteY31" fmla="*/ 3108722 h 4501692"/>
                  <a:gd name="connsiteX32" fmla="*/ 2620304 w 5181937"/>
                  <a:gd name="connsiteY32" fmla="*/ 3086625 h 4501692"/>
                  <a:gd name="connsiteX33" fmla="*/ 2493646 w 5181937"/>
                  <a:gd name="connsiteY33" fmla="*/ 2078059 h 4501692"/>
                  <a:gd name="connsiteX34" fmla="*/ 2485875 w 5181937"/>
                  <a:gd name="connsiteY34" fmla="*/ 2077059 h 4501692"/>
                  <a:gd name="connsiteX35" fmla="*/ 2221204 w 5181937"/>
                  <a:gd name="connsiteY35" fmla="*/ 2030919 h 4501692"/>
                  <a:gd name="connsiteX36" fmla="*/ 2189037 w 5181937"/>
                  <a:gd name="connsiteY36" fmla="*/ 2023817 h 4501692"/>
                  <a:gd name="connsiteX37" fmla="*/ 2216422 w 5181937"/>
                  <a:gd name="connsiteY37" fmla="*/ 2154964 h 4501692"/>
                  <a:gd name="connsiteX38" fmla="*/ 2285489 w 5181937"/>
                  <a:gd name="connsiteY38" fmla="*/ 2563271 h 4501692"/>
                  <a:gd name="connsiteX39" fmla="*/ 2291370 w 5181937"/>
                  <a:gd name="connsiteY39" fmla="*/ 2610218 h 4501692"/>
                  <a:gd name="connsiteX40" fmla="*/ 2580629 w 5181937"/>
                  <a:gd name="connsiteY40" fmla="*/ 2618702 h 4501692"/>
                  <a:gd name="connsiteX41" fmla="*/ 2554722 w 5181937"/>
                  <a:gd name="connsiteY41" fmla="*/ 2415135 h 4501692"/>
                  <a:gd name="connsiteX42" fmla="*/ 2493646 w 5181937"/>
                  <a:gd name="connsiteY42" fmla="*/ 2078059 h 4501692"/>
                  <a:gd name="connsiteX43" fmla="*/ 1273215 w 5181937"/>
                  <a:gd name="connsiteY43" fmla="*/ 489248 h 4501692"/>
                  <a:gd name="connsiteX44" fmla="*/ 821594 w 5181937"/>
                  <a:gd name="connsiteY44" fmla="*/ 191414 h 4501692"/>
                  <a:gd name="connsiteX45" fmla="*/ 1083792 w 5181937"/>
                  <a:gd name="connsiteY45" fmla="*/ 894906 h 4501692"/>
                  <a:gd name="connsiteX46" fmla="*/ 1139154 w 5181937"/>
                  <a:gd name="connsiteY46" fmla="*/ 1083879 h 4501692"/>
                  <a:gd name="connsiteX47" fmla="*/ 1255682 w 5181937"/>
                  <a:gd name="connsiteY47" fmla="*/ 1139144 h 4501692"/>
                  <a:gd name="connsiteX48" fmla="*/ 1438683 w 5181937"/>
                  <a:gd name="connsiteY48" fmla="*/ 1221013 h 4501692"/>
                  <a:gd name="connsiteX49" fmla="*/ 1482445 w 5181937"/>
                  <a:gd name="connsiteY49" fmla="*/ 1239422 h 4501692"/>
                  <a:gd name="connsiteX50" fmla="*/ 1480985 w 5181937"/>
                  <a:gd name="connsiteY50" fmla="*/ 1233431 h 4501692"/>
                  <a:gd name="connsiteX51" fmla="*/ 1273215 w 5181937"/>
                  <a:gd name="connsiteY51" fmla="*/ 489248 h 4501692"/>
                  <a:gd name="connsiteX52" fmla="*/ 3376185 w 5181937"/>
                  <a:gd name="connsiteY52" fmla="*/ 2959416 h 4501692"/>
                  <a:gd name="connsiteX53" fmla="*/ 3254082 w 5181937"/>
                  <a:gd name="connsiteY53" fmla="*/ 2987954 h 4501692"/>
                  <a:gd name="connsiteX54" fmla="*/ 3132348 w 5181937"/>
                  <a:gd name="connsiteY54" fmla="*/ 3010854 h 4501692"/>
                  <a:gd name="connsiteX55" fmla="*/ 3132413 w 5181937"/>
                  <a:gd name="connsiteY55" fmla="*/ 3011379 h 4501692"/>
                  <a:gd name="connsiteX56" fmla="*/ 3152328 w 5181937"/>
                  <a:gd name="connsiteY56" fmla="*/ 3285797 h 4501692"/>
                  <a:gd name="connsiteX57" fmla="*/ 3156568 w 5181937"/>
                  <a:gd name="connsiteY57" fmla="*/ 3522191 h 4501692"/>
                  <a:gd name="connsiteX58" fmla="*/ 3190112 w 5181937"/>
                  <a:gd name="connsiteY58" fmla="*/ 3512155 h 4501692"/>
                  <a:gd name="connsiteX59" fmla="*/ 3406458 w 5181937"/>
                  <a:gd name="connsiteY59" fmla="*/ 3432605 h 4501692"/>
                  <a:gd name="connsiteX60" fmla="*/ 3406458 w 5181937"/>
                  <a:gd name="connsiteY60" fmla="*/ 3423894 h 4501692"/>
                  <a:gd name="connsiteX61" fmla="*/ 3393536 w 5181937"/>
                  <a:gd name="connsiteY61" fmla="*/ 3164282 h 4501692"/>
                  <a:gd name="connsiteX62" fmla="*/ 3376185 w 5181937"/>
                  <a:gd name="connsiteY62" fmla="*/ 2959416 h 4501692"/>
                  <a:gd name="connsiteX63" fmla="*/ 2221048 w 5181937"/>
                  <a:gd name="connsiteY63" fmla="*/ 1033428 h 4501692"/>
                  <a:gd name="connsiteX64" fmla="*/ 1862474 w 5181937"/>
                  <a:gd name="connsiteY64" fmla="*/ 834922 h 4501692"/>
                  <a:gd name="connsiteX65" fmla="*/ 2003314 w 5181937"/>
                  <a:gd name="connsiteY65" fmla="*/ 1285656 h 4501692"/>
                  <a:gd name="connsiteX66" fmla="*/ 2049137 w 5181937"/>
                  <a:gd name="connsiteY66" fmla="*/ 1456448 h 4501692"/>
                  <a:gd name="connsiteX67" fmla="*/ 2293275 w 5181937"/>
                  <a:gd name="connsiteY67" fmla="*/ 1536929 h 4501692"/>
                  <a:gd name="connsiteX68" fmla="*/ 2369506 w 5181937"/>
                  <a:gd name="connsiteY68" fmla="*/ 1558200 h 4501692"/>
                  <a:gd name="connsiteX69" fmla="*/ 2323257 w 5181937"/>
                  <a:gd name="connsiteY69" fmla="*/ 1383213 h 4501692"/>
                  <a:gd name="connsiteX70" fmla="*/ 2221048 w 5181937"/>
                  <a:gd name="connsiteY70" fmla="*/ 1033428 h 4501692"/>
                  <a:gd name="connsiteX71" fmla="*/ 3242716 w 5181937"/>
                  <a:gd name="connsiteY71" fmla="*/ 2142648 h 4501692"/>
                  <a:gd name="connsiteX72" fmla="*/ 3015362 w 5181937"/>
                  <a:gd name="connsiteY72" fmla="*/ 2133429 h 4501692"/>
                  <a:gd name="connsiteX73" fmla="*/ 2976560 w 5181937"/>
                  <a:gd name="connsiteY73" fmla="*/ 2130162 h 4501692"/>
                  <a:gd name="connsiteX74" fmla="*/ 2981624 w 5181937"/>
                  <a:gd name="connsiteY74" fmla="*/ 2149210 h 4501692"/>
                  <a:gd name="connsiteX75" fmla="*/ 3047120 w 5181937"/>
                  <a:gd name="connsiteY75" fmla="*/ 2444159 h 4501692"/>
                  <a:gd name="connsiteX76" fmla="*/ 3073803 w 5181937"/>
                  <a:gd name="connsiteY76" fmla="*/ 2596596 h 4501692"/>
                  <a:gd name="connsiteX77" fmla="*/ 3174282 w 5181937"/>
                  <a:gd name="connsiteY77" fmla="*/ 2588321 h 4501692"/>
                  <a:gd name="connsiteX78" fmla="*/ 3325703 w 5181937"/>
                  <a:gd name="connsiteY78" fmla="*/ 2567897 h 4501692"/>
                  <a:gd name="connsiteX79" fmla="*/ 3299230 w 5181937"/>
                  <a:gd name="connsiteY79" fmla="*/ 2408711 h 4501692"/>
                  <a:gd name="connsiteX80" fmla="*/ 3245875 w 5181937"/>
                  <a:gd name="connsiteY80" fmla="*/ 2155058 h 4501692"/>
                  <a:gd name="connsiteX81" fmla="*/ 3242716 w 5181937"/>
                  <a:gd name="connsiteY81" fmla="*/ 2142648 h 4501692"/>
                  <a:gd name="connsiteX82" fmla="*/ 3917513 w 5181937"/>
                  <a:gd name="connsiteY82" fmla="*/ 2809065 h 4501692"/>
                  <a:gd name="connsiteX83" fmla="*/ 3792346 w 5181937"/>
                  <a:gd name="connsiteY83" fmla="*/ 2849874 h 4501692"/>
                  <a:gd name="connsiteX84" fmla="*/ 3687244 w 5181937"/>
                  <a:gd name="connsiteY84" fmla="*/ 2879256 h 4501692"/>
                  <a:gd name="connsiteX85" fmla="*/ 3697825 w 5181937"/>
                  <a:gd name="connsiteY85" fmla="*/ 2976711 h 4501692"/>
                  <a:gd name="connsiteX86" fmla="*/ 3713095 w 5181937"/>
                  <a:gd name="connsiteY86" fmla="*/ 3201894 h 4501692"/>
                  <a:gd name="connsiteX87" fmla="*/ 3716786 w 5181937"/>
                  <a:gd name="connsiteY87" fmla="*/ 3299687 h 4501692"/>
                  <a:gd name="connsiteX88" fmla="*/ 3924658 w 5181937"/>
                  <a:gd name="connsiteY88" fmla="*/ 3195890 h 4501692"/>
                  <a:gd name="connsiteX89" fmla="*/ 3947225 w 5181937"/>
                  <a:gd name="connsiteY89" fmla="*/ 3183225 h 4501692"/>
                  <a:gd name="connsiteX90" fmla="*/ 3943173 w 5181937"/>
                  <a:gd name="connsiteY90" fmla="*/ 3096858 h 4501692"/>
                  <a:gd name="connsiteX91" fmla="*/ 3925289 w 5181937"/>
                  <a:gd name="connsiteY91" fmla="*/ 2872878 h 4501692"/>
                  <a:gd name="connsiteX92" fmla="*/ 3917513 w 5181937"/>
                  <a:gd name="connsiteY92" fmla="*/ 2809065 h 4501692"/>
                  <a:gd name="connsiteX93" fmla="*/ 3005733 w 5181937"/>
                  <a:gd name="connsiteY93" fmla="*/ 1348600 h 4501692"/>
                  <a:gd name="connsiteX94" fmla="*/ 2700100 w 5181937"/>
                  <a:gd name="connsiteY94" fmla="*/ 1237291 h 4501692"/>
                  <a:gd name="connsiteX95" fmla="*/ 2804646 w 5181937"/>
                  <a:gd name="connsiteY95" fmla="*/ 1531270 h 4501692"/>
                  <a:gd name="connsiteX96" fmla="*/ 2850291 w 5181937"/>
                  <a:gd name="connsiteY96" fmla="*/ 1680294 h 4501692"/>
                  <a:gd name="connsiteX97" fmla="*/ 2902750 w 5181937"/>
                  <a:gd name="connsiteY97" fmla="*/ 1692338 h 4501692"/>
                  <a:gd name="connsiteX98" fmla="*/ 3131690 w 5181937"/>
                  <a:gd name="connsiteY98" fmla="*/ 1733871 h 4501692"/>
                  <a:gd name="connsiteX99" fmla="*/ 3100148 w 5181937"/>
                  <a:gd name="connsiteY99" fmla="*/ 1627869 h 4501692"/>
                  <a:gd name="connsiteX100" fmla="*/ 3005733 w 5181937"/>
                  <a:gd name="connsiteY100" fmla="*/ 1348600 h 4501692"/>
                  <a:gd name="connsiteX101" fmla="*/ 4616683 w 5181937"/>
                  <a:gd name="connsiteY101" fmla="*/ 3165671 h 4501692"/>
                  <a:gd name="connsiteX102" fmla="*/ 0 w 5181937"/>
                  <a:gd name="connsiteY102" fmla="*/ 4382598 h 4501692"/>
                  <a:gd name="connsiteX103" fmla="*/ 271251 w 5181937"/>
                  <a:gd name="connsiteY103" fmla="*/ 1510895 h 4501692"/>
                  <a:gd name="connsiteX104" fmla="*/ 359077 w 5181937"/>
                  <a:gd name="connsiteY104" fmla="*/ 4122672 h 4501692"/>
                  <a:gd name="connsiteX105" fmla="*/ 4616683 w 5181937"/>
                  <a:gd name="connsiteY105" fmla="*/ 3165671 h 4501692"/>
                  <a:gd name="connsiteX106" fmla="*/ 3789824 w 5181937"/>
                  <a:gd name="connsiteY106" fmla="*/ 2133057 h 4501692"/>
                  <a:gd name="connsiteX107" fmla="*/ 3553198 w 5181937"/>
                  <a:gd name="connsiteY107" fmla="*/ 2143330 h 4501692"/>
                  <a:gd name="connsiteX108" fmla="*/ 3560238 w 5181937"/>
                  <a:gd name="connsiteY108" fmla="*/ 2170237 h 4501692"/>
                  <a:gd name="connsiteX109" fmla="*/ 3590301 w 5181937"/>
                  <a:gd name="connsiteY109" fmla="*/ 2295382 h 4501692"/>
                  <a:gd name="connsiteX110" fmla="*/ 3635661 w 5181937"/>
                  <a:gd name="connsiteY110" fmla="*/ 2516262 h 4501692"/>
                  <a:gd name="connsiteX111" fmla="*/ 3683848 w 5181937"/>
                  <a:gd name="connsiteY111" fmla="*/ 2507380 h 4501692"/>
                  <a:gd name="connsiteX112" fmla="*/ 3866243 w 5181937"/>
                  <a:gd name="connsiteY112" fmla="*/ 2465475 h 4501692"/>
                  <a:gd name="connsiteX113" fmla="*/ 3865403 w 5181937"/>
                  <a:gd name="connsiteY113" fmla="*/ 2460511 h 4501692"/>
                  <a:gd name="connsiteX114" fmla="*/ 3820697 w 5181937"/>
                  <a:gd name="connsiteY114" fmla="*/ 2253536 h 4501692"/>
                  <a:gd name="connsiteX115" fmla="*/ 3789824 w 5181937"/>
                  <a:gd name="connsiteY115" fmla="*/ 2133057 h 4501692"/>
                  <a:gd name="connsiteX116" fmla="*/ 4366849 w 5181937"/>
                  <a:gd name="connsiteY116" fmla="*/ 2645441 h 4501692"/>
                  <a:gd name="connsiteX117" fmla="*/ 4317378 w 5181937"/>
                  <a:gd name="connsiteY117" fmla="*/ 2666336 h 4501692"/>
                  <a:gd name="connsiteX118" fmla="*/ 4184266 w 5181937"/>
                  <a:gd name="connsiteY118" fmla="*/ 2716051 h 4501692"/>
                  <a:gd name="connsiteX119" fmla="*/ 4208317 w 5181937"/>
                  <a:gd name="connsiteY119" fmla="*/ 2919498 h 4501692"/>
                  <a:gd name="connsiteX120" fmla="*/ 4217662 w 5181937"/>
                  <a:gd name="connsiteY120" fmla="*/ 3026469 h 4501692"/>
                  <a:gd name="connsiteX121" fmla="*/ 4322503 w 5181937"/>
                  <a:gd name="connsiteY121" fmla="*/ 2961503 h 4501692"/>
                  <a:gd name="connsiteX122" fmla="*/ 4395435 w 5181937"/>
                  <a:gd name="connsiteY122" fmla="*/ 2912408 h 4501692"/>
                  <a:gd name="connsiteX123" fmla="*/ 4390848 w 5181937"/>
                  <a:gd name="connsiteY123" fmla="*/ 2865807 h 4501692"/>
                  <a:gd name="connsiteX124" fmla="*/ 4372719 w 5181937"/>
                  <a:gd name="connsiteY124" fmla="*/ 2692440 h 4501692"/>
                  <a:gd name="connsiteX125" fmla="*/ 4366849 w 5181937"/>
                  <a:gd name="connsiteY125" fmla="*/ 2645441 h 4501692"/>
                  <a:gd name="connsiteX126" fmla="*/ 3629430 w 5181937"/>
                  <a:gd name="connsiteY126" fmla="*/ 1540031 h 4501692"/>
                  <a:gd name="connsiteX127" fmla="*/ 3350018 w 5181937"/>
                  <a:gd name="connsiteY127" fmla="*/ 1468257 h 4501692"/>
                  <a:gd name="connsiteX128" fmla="*/ 3443258 w 5181937"/>
                  <a:gd name="connsiteY128" fmla="*/ 1754456 h 4501692"/>
                  <a:gd name="connsiteX129" fmla="*/ 3450560 w 5181937"/>
                  <a:gd name="connsiteY129" fmla="*/ 1778879 h 4501692"/>
                  <a:gd name="connsiteX130" fmla="*/ 3689052 w 5181937"/>
                  <a:gd name="connsiteY130" fmla="*/ 1800205 h 4501692"/>
                  <a:gd name="connsiteX131" fmla="*/ 3697659 w 5181937"/>
                  <a:gd name="connsiteY131" fmla="*/ 1800600 h 4501692"/>
                  <a:gd name="connsiteX132" fmla="*/ 3695009 w 5181937"/>
                  <a:gd name="connsiteY132" fmla="*/ 1791535 h 4501692"/>
                  <a:gd name="connsiteX133" fmla="*/ 3629430 w 5181937"/>
                  <a:gd name="connsiteY133" fmla="*/ 1540031 h 4501692"/>
                  <a:gd name="connsiteX134" fmla="*/ 4262224 w 5181937"/>
                  <a:gd name="connsiteY134" fmla="*/ 2087232 h 4501692"/>
                  <a:gd name="connsiteX135" fmla="*/ 4078322 w 5181937"/>
                  <a:gd name="connsiteY135" fmla="*/ 2109800 h 4501692"/>
                  <a:gd name="connsiteX136" fmla="*/ 4077801 w 5181937"/>
                  <a:gd name="connsiteY136" fmla="*/ 2109843 h 4501692"/>
                  <a:gd name="connsiteX137" fmla="*/ 4113844 w 5181937"/>
                  <a:gd name="connsiteY137" fmla="*/ 2280607 h 4501692"/>
                  <a:gd name="connsiteX138" fmla="*/ 4134377 w 5181937"/>
                  <a:gd name="connsiteY138" fmla="*/ 2395007 h 4501692"/>
                  <a:gd name="connsiteX139" fmla="*/ 4318883 w 5181937"/>
                  <a:gd name="connsiteY139" fmla="*/ 2338882 h 4501692"/>
                  <a:gd name="connsiteX140" fmla="*/ 4301895 w 5181937"/>
                  <a:gd name="connsiteY140" fmla="*/ 2254387 h 4501692"/>
                  <a:gd name="connsiteX141" fmla="*/ 4283460 w 5181937"/>
                  <a:gd name="connsiteY141" fmla="*/ 2173977 h 4501692"/>
                  <a:gd name="connsiteX142" fmla="*/ 4262224 w 5181937"/>
                  <a:gd name="connsiteY142" fmla="*/ 2087232 h 4501692"/>
                  <a:gd name="connsiteX143" fmla="*/ 4731645 w 5181937"/>
                  <a:gd name="connsiteY143" fmla="*/ 2483313 h 4501692"/>
                  <a:gd name="connsiteX144" fmla="*/ 4592840 w 5181937"/>
                  <a:gd name="connsiteY144" fmla="*/ 2548991 h 4501692"/>
                  <a:gd name="connsiteX145" fmla="*/ 4603305 w 5181937"/>
                  <a:gd name="connsiteY145" fmla="*/ 2639603 h 4501692"/>
                  <a:gd name="connsiteX146" fmla="*/ 4614302 w 5181937"/>
                  <a:gd name="connsiteY146" fmla="*/ 2759448 h 4501692"/>
                  <a:gd name="connsiteX147" fmla="*/ 4647551 w 5181937"/>
                  <a:gd name="connsiteY147" fmla="*/ 2735510 h 4501692"/>
                  <a:gd name="connsiteX148" fmla="*/ 4752014 w 5181937"/>
                  <a:gd name="connsiteY148" fmla="*/ 2656394 h 4501692"/>
                  <a:gd name="connsiteX149" fmla="*/ 4743605 w 5181937"/>
                  <a:gd name="connsiteY149" fmla="*/ 2587151 h 4501692"/>
                  <a:gd name="connsiteX150" fmla="*/ 4736020 w 5181937"/>
                  <a:gd name="connsiteY150" fmla="*/ 2521316 h 4501692"/>
                  <a:gd name="connsiteX151" fmla="*/ 4731645 w 5181937"/>
                  <a:gd name="connsiteY151" fmla="*/ 2483313 h 4501692"/>
                  <a:gd name="connsiteX152" fmla="*/ 4138665 w 5181937"/>
                  <a:gd name="connsiteY152" fmla="*/ 1629554 h 4501692"/>
                  <a:gd name="connsiteX153" fmla="*/ 3936341 w 5181937"/>
                  <a:gd name="connsiteY153" fmla="*/ 1599292 h 4501692"/>
                  <a:gd name="connsiteX154" fmla="*/ 3983993 w 5181937"/>
                  <a:gd name="connsiteY154" fmla="*/ 1747494 h 4501692"/>
                  <a:gd name="connsiteX155" fmla="*/ 4001825 w 5181937"/>
                  <a:gd name="connsiteY155" fmla="*/ 1811043 h 4501692"/>
                  <a:gd name="connsiteX156" fmla="*/ 4125335 w 5181937"/>
                  <a:gd name="connsiteY156" fmla="*/ 1811614 h 4501692"/>
                  <a:gd name="connsiteX157" fmla="*/ 4188542 w 5181937"/>
                  <a:gd name="connsiteY157" fmla="*/ 1809453 h 4501692"/>
                  <a:gd name="connsiteX158" fmla="*/ 4175984 w 5181937"/>
                  <a:gd name="connsiteY158" fmla="*/ 1763569 h 4501692"/>
                  <a:gd name="connsiteX159" fmla="*/ 4138665 w 5181937"/>
                  <a:gd name="connsiteY159" fmla="*/ 1629554 h 4501692"/>
                  <a:gd name="connsiteX160" fmla="*/ 4649011 w 5181937"/>
                  <a:gd name="connsiteY160" fmla="*/ 2022756 h 4501692"/>
                  <a:gd name="connsiteX161" fmla="*/ 4496510 w 5181937"/>
                  <a:gd name="connsiteY161" fmla="*/ 2050021 h 4501692"/>
                  <a:gd name="connsiteX162" fmla="*/ 4506114 w 5181937"/>
                  <a:gd name="connsiteY162" fmla="*/ 2089151 h 4501692"/>
                  <a:gd name="connsiteX163" fmla="*/ 4543408 w 5181937"/>
                  <a:gd name="connsiteY163" fmla="*/ 2253733 h 4501692"/>
                  <a:gd name="connsiteX164" fmla="*/ 4545429 w 5181937"/>
                  <a:gd name="connsiteY164" fmla="*/ 2264214 h 4501692"/>
                  <a:gd name="connsiteX165" fmla="*/ 4692120 w 5181937"/>
                  <a:gd name="connsiteY165" fmla="*/ 2213438 h 4501692"/>
                  <a:gd name="connsiteX166" fmla="*/ 4688839 w 5181937"/>
                  <a:gd name="connsiteY166" fmla="*/ 2195372 h 4501692"/>
                  <a:gd name="connsiteX167" fmla="*/ 4657810 w 5181937"/>
                  <a:gd name="connsiteY167" fmla="*/ 2057924 h 4501692"/>
                  <a:gd name="connsiteX168" fmla="*/ 4649011 w 5181937"/>
                  <a:gd name="connsiteY168" fmla="*/ 2022756 h 4501692"/>
                  <a:gd name="connsiteX169" fmla="*/ 4532240 w 5181937"/>
                  <a:gd name="connsiteY169" fmla="*/ 1652817 h 4501692"/>
                  <a:gd name="connsiteX170" fmla="*/ 4414663 w 5181937"/>
                  <a:gd name="connsiteY170" fmla="*/ 1657191 h 4501692"/>
                  <a:gd name="connsiteX171" fmla="*/ 4424116 w 5181937"/>
                  <a:gd name="connsiteY171" fmla="*/ 1767578 h 4501692"/>
                  <a:gd name="connsiteX172" fmla="*/ 4431849 w 5181937"/>
                  <a:gd name="connsiteY172" fmla="*/ 1797025 h 4501692"/>
                  <a:gd name="connsiteX173" fmla="*/ 4489167 w 5181937"/>
                  <a:gd name="connsiteY173" fmla="*/ 1793024 h 4501692"/>
                  <a:gd name="connsiteX174" fmla="*/ 4586816 w 5181937"/>
                  <a:gd name="connsiteY174" fmla="*/ 1791761 h 4501692"/>
                  <a:gd name="connsiteX175" fmla="*/ 4532240 w 5181937"/>
                  <a:gd name="connsiteY175" fmla="*/ 1652817 h 4501692"/>
                  <a:gd name="connsiteX176" fmla="*/ 4532356 w 5181937"/>
                  <a:gd name="connsiteY176" fmla="*/ 1599912 h 4501692"/>
                  <a:gd name="connsiteX177" fmla="*/ 4725233 w 5181937"/>
                  <a:gd name="connsiteY177" fmla="*/ 1833637 h 4501692"/>
                  <a:gd name="connsiteX178" fmla="*/ 4650878 w 5181937"/>
                  <a:gd name="connsiteY178" fmla="*/ 1843085 h 4501692"/>
                  <a:gd name="connsiteX179" fmla="*/ 491874 w 5181937"/>
                  <a:gd name="connsiteY179" fmla="*/ 806857 h 4501692"/>
                  <a:gd name="connsiteX180" fmla="*/ 668231 w 5181937"/>
                  <a:gd name="connsiteY180" fmla="*/ 1416253 h 4501692"/>
                  <a:gd name="connsiteX181" fmla="*/ 4387303 w 5181937"/>
                  <a:gd name="connsiteY181" fmla="*/ 2006925 h 4501692"/>
                  <a:gd name="connsiteX182" fmla="*/ 4805865 w 5181937"/>
                  <a:gd name="connsiteY182" fmla="*/ 1932094 h 4501692"/>
                  <a:gd name="connsiteX183" fmla="*/ 5007097 w 5181937"/>
                  <a:gd name="connsiteY183" fmla="*/ 2177811 h 4501692"/>
                  <a:gd name="connsiteX184" fmla="*/ 870853 w 5181937"/>
                  <a:gd name="connsiteY184" fmla="*/ 2427578 h 4501692"/>
                  <a:gd name="connsiteX185" fmla="*/ 892672 w 5181937"/>
                  <a:gd name="connsiteY185" fmla="*/ 2906137 h 4501692"/>
                  <a:gd name="connsiteX186" fmla="*/ 4890734 w 5181937"/>
                  <a:gd name="connsiteY186" fmla="*/ 2344221 h 4501692"/>
                  <a:gd name="connsiteX187" fmla="*/ 5069695 w 5181937"/>
                  <a:gd name="connsiteY187" fmla="*/ 2254247 h 4501692"/>
                  <a:gd name="connsiteX188" fmla="*/ 5181937 w 5181937"/>
                  <a:gd name="connsiteY188" fmla="*/ 2391302 h 4501692"/>
                  <a:gd name="connsiteX189" fmla="*/ 5177390 w 5181937"/>
                  <a:gd name="connsiteY189" fmla="*/ 2425025 h 4501692"/>
                  <a:gd name="connsiteX190" fmla="*/ 564601 w 5181937"/>
                  <a:gd name="connsiteY190" fmla="*/ 3981419 h 4501692"/>
                  <a:gd name="connsiteX191" fmla="*/ 214449 w 5181937"/>
                  <a:gd name="connsiteY191" fmla="*/ 476451 h 4501692"/>
                  <a:gd name="connsiteX192" fmla="*/ 214799 w 5181937"/>
                  <a:gd name="connsiteY192" fmla="*/ 467029 h 4501692"/>
                  <a:gd name="connsiteX193" fmla="*/ 785071 w 5181937"/>
                  <a:gd name="connsiteY193" fmla="*/ 0 h 4501692"/>
                  <a:gd name="connsiteX194" fmla="*/ 1255448 w 5181937"/>
                  <a:gd name="connsiteY194" fmla="*/ 321538 h 4501692"/>
                  <a:gd name="connsiteX195" fmla="*/ 4532356 w 5181937"/>
                  <a:gd name="connsiteY195" fmla="*/ 1599912 h 4501692"/>
                  <a:gd name="connsiteX0" fmla="*/ 1730529 w 5181937"/>
                  <a:gd name="connsiteY0" fmla="*/ 3111043 h 4472670"/>
                  <a:gd name="connsiteX1" fmla="*/ 1614319 w 5181937"/>
                  <a:gd name="connsiteY1" fmla="*/ 3105454 h 4472670"/>
                  <a:gd name="connsiteX2" fmla="*/ 1419559 w 5181937"/>
                  <a:gd name="connsiteY2" fmla="*/ 3086079 h 4472670"/>
                  <a:gd name="connsiteX3" fmla="*/ 1406592 w 5181937"/>
                  <a:gd name="connsiteY3" fmla="*/ 3263418 h 4472670"/>
                  <a:gd name="connsiteX4" fmla="*/ 1289920 w 5181937"/>
                  <a:gd name="connsiteY4" fmla="*/ 3726321 h 4472670"/>
                  <a:gd name="connsiteX5" fmla="*/ 1437830 w 5181937"/>
                  <a:gd name="connsiteY5" fmla="*/ 3744374 h 4472670"/>
                  <a:gd name="connsiteX6" fmla="*/ 1593550 w 5181937"/>
                  <a:gd name="connsiteY6" fmla="*/ 3750563 h 4472670"/>
                  <a:gd name="connsiteX7" fmla="*/ 1666809 w 5181937"/>
                  <a:gd name="connsiteY7" fmla="*/ 3750808 h 4472670"/>
                  <a:gd name="connsiteX8" fmla="*/ 1698204 w 5181937"/>
                  <a:gd name="connsiteY8" fmla="*/ 3536495 h 4472670"/>
                  <a:gd name="connsiteX9" fmla="*/ 1720688 w 5181937"/>
                  <a:gd name="connsiteY9" fmla="*/ 3306168 h 4472670"/>
                  <a:gd name="connsiteX10" fmla="*/ 1730529 w 5181937"/>
                  <a:gd name="connsiteY10" fmla="*/ 3111043 h 4472670"/>
                  <a:gd name="connsiteX11" fmla="*/ 1626272 w 5181937"/>
                  <a:gd name="connsiteY11" fmla="*/ 1880845 h 4472670"/>
                  <a:gd name="connsiteX12" fmla="*/ 1426022 w 5181937"/>
                  <a:gd name="connsiteY12" fmla="*/ 1817558 h 4472670"/>
                  <a:gd name="connsiteX13" fmla="*/ 1302095 w 5181937"/>
                  <a:gd name="connsiteY13" fmla="*/ 1772357 h 4472670"/>
                  <a:gd name="connsiteX14" fmla="*/ 1327635 w 5181937"/>
                  <a:gd name="connsiteY14" fmla="*/ 1906541 h 4472670"/>
                  <a:gd name="connsiteX15" fmla="*/ 1395900 w 5181937"/>
                  <a:gd name="connsiteY15" fmla="*/ 2399836 h 4472670"/>
                  <a:gd name="connsiteX16" fmla="*/ 1403152 w 5181937"/>
                  <a:gd name="connsiteY16" fmla="*/ 2489070 h 4472670"/>
                  <a:gd name="connsiteX17" fmla="*/ 1437479 w 5181937"/>
                  <a:gd name="connsiteY17" fmla="*/ 2496653 h 4472670"/>
                  <a:gd name="connsiteX18" fmla="*/ 1616834 w 5181937"/>
                  <a:gd name="connsiteY18" fmla="*/ 2530906 h 4472670"/>
                  <a:gd name="connsiteX19" fmla="*/ 1717438 w 5181937"/>
                  <a:gd name="connsiteY19" fmla="*/ 2547117 h 4472670"/>
                  <a:gd name="connsiteX20" fmla="*/ 1708363 w 5181937"/>
                  <a:gd name="connsiteY20" fmla="*/ 2431409 h 4472670"/>
                  <a:gd name="connsiteX21" fmla="*/ 1653301 w 5181937"/>
                  <a:gd name="connsiteY21" fmla="*/ 2018716 h 4472670"/>
                  <a:gd name="connsiteX22" fmla="*/ 1626272 w 5181937"/>
                  <a:gd name="connsiteY22" fmla="*/ 1880845 h 4472670"/>
                  <a:gd name="connsiteX23" fmla="*/ 2620304 w 5181937"/>
                  <a:gd name="connsiteY23" fmla="*/ 3086625 h 4472670"/>
                  <a:gd name="connsiteX24" fmla="*/ 2433783 w 5181937"/>
                  <a:gd name="connsiteY24" fmla="*/ 3104592 h 4472670"/>
                  <a:gd name="connsiteX25" fmla="*/ 2336658 w 5181937"/>
                  <a:gd name="connsiteY25" fmla="*/ 3109392 h 4472670"/>
                  <a:gd name="connsiteX26" fmla="*/ 2337736 w 5181937"/>
                  <a:gd name="connsiteY26" fmla="*/ 3128353 h 4472670"/>
                  <a:gd name="connsiteX27" fmla="*/ 2323555 w 5181937"/>
                  <a:gd name="connsiteY27" fmla="*/ 3621177 h 4472670"/>
                  <a:gd name="connsiteX28" fmla="*/ 2310715 w 5181937"/>
                  <a:gd name="connsiteY28" fmla="*/ 3712484 h 4472670"/>
                  <a:gd name="connsiteX29" fmla="*/ 2607388 w 5181937"/>
                  <a:gd name="connsiteY29" fmla="*/ 3665461 h 4472670"/>
                  <a:gd name="connsiteX30" fmla="*/ 2621729 w 5181937"/>
                  <a:gd name="connsiteY30" fmla="*/ 3463257 h 4472670"/>
                  <a:gd name="connsiteX31" fmla="*/ 2621771 w 5181937"/>
                  <a:gd name="connsiteY31" fmla="*/ 3108722 h 4472670"/>
                  <a:gd name="connsiteX32" fmla="*/ 2620304 w 5181937"/>
                  <a:gd name="connsiteY32" fmla="*/ 3086625 h 4472670"/>
                  <a:gd name="connsiteX33" fmla="*/ 2493646 w 5181937"/>
                  <a:gd name="connsiteY33" fmla="*/ 2078059 h 4472670"/>
                  <a:gd name="connsiteX34" fmla="*/ 2485875 w 5181937"/>
                  <a:gd name="connsiteY34" fmla="*/ 2077059 h 4472670"/>
                  <a:gd name="connsiteX35" fmla="*/ 2221204 w 5181937"/>
                  <a:gd name="connsiteY35" fmla="*/ 2030919 h 4472670"/>
                  <a:gd name="connsiteX36" fmla="*/ 2189037 w 5181937"/>
                  <a:gd name="connsiteY36" fmla="*/ 2023817 h 4472670"/>
                  <a:gd name="connsiteX37" fmla="*/ 2216422 w 5181937"/>
                  <a:gd name="connsiteY37" fmla="*/ 2154964 h 4472670"/>
                  <a:gd name="connsiteX38" fmla="*/ 2285489 w 5181937"/>
                  <a:gd name="connsiteY38" fmla="*/ 2563271 h 4472670"/>
                  <a:gd name="connsiteX39" fmla="*/ 2291370 w 5181937"/>
                  <a:gd name="connsiteY39" fmla="*/ 2610218 h 4472670"/>
                  <a:gd name="connsiteX40" fmla="*/ 2580629 w 5181937"/>
                  <a:gd name="connsiteY40" fmla="*/ 2618702 h 4472670"/>
                  <a:gd name="connsiteX41" fmla="*/ 2554722 w 5181937"/>
                  <a:gd name="connsiteY41" fmla="*/ 2415135 h 4472670"/>
                  <a:gd name="connsiteX42" fmla="*/ 2493646 w 5181937"/>
                  <a:gd name="connsiteY42" fmla="*/ 2078059 h 4472670"/>
                  <a:gd name="connsiteX43" fmla="*/ 1273215 w 5181937"/>
                  <a:gd name="connsiteY43" fmla="*/ 489248 h 4472670"/>
                  <a:gd name="connsiteX44" fmla="*/ 821594 w 5181937"/>
                  <a:gd name="connsiteY44" fmla="*/ 191414 h 4472670"/>
                  <a:gd name="connsiteX45" fmla="*/ 1083792 w 5181937"/>
                  <a:gd name="connsiteY45" fmla="*/ 894906 h 4472670"/>
                  <a:gd name="connsiteX46" fmla="*/ 1139154 w 5181937"/>
                  <a:gd name="connsiteY46" fmla="*/ 1083879 h 4472670"/>
                  <a:gd name="connsiteX47" fmla="*/ 1255682 w 5181937"/>
                  <a:gd name="connsiteY47" fmla="*/ 1139144 h 4472670"/>
                  <a:gd name="connsiteX48" fmla="*/ 1438683 w 5181937"/>
                  <a:gd name="connsiteY48" fmla="*/ 1221013 h 4472670"/>
                  <a:gd name="connsiteX49" fmla="*/ 1482445 w 5181937"/>
                  <a:gd name="connsiteY49" fmla="*/ 1239422 h 4472670"/>
                  <a:gd name="connsiteX50" fmla="*/ 1480985 w 5181937"/>
                  <a:gd name="connsiteY50" fmla="*/ 1233431 h 4472670"/>
                  <a:gd name="connsiteX51" fmla="*/ 1273215 w 5181937"/>
                  <a:gd name="connsiteY51" fmla="*/ 489248 h 4472670"/>
                  <a:gd name="connsiteX52" fmla="*/ 3376185 w 5181937"/>
                  <a:gd name="connsiteY52" fmla="*/ 2959416 h 4472670"/>
                  <a:gd name="connsiteX53" fmla="*/ 3254082 w 5181937"/>
                  <a:gd name="connsiteY53" fmla="*/ 2987954 h 4472670"/>
                  <a:gd name="connsiteX54" fmla="*/ 3132348 w 5181937"/>
                  <a:gd name="connsiteY54" fmla="*/ 3010854 h 4472670"/>
                  <a:gd name="connsiteX55" fmla="*/ 3132413 w 5181937"/>
                  <a:gd name="connsiteY55" fmla="*/ 3011379 h 4472670"/>
                  <a:gd name="connsiteX56" fmla="*/ 3152328 w 5181937"/>
                  <a:gd name="connsiteY56" fmla="*/ 3285797 h 4472670"/>
                  <a:gd name="connsiteX57" fmla="*/ 3156568 w 5181937"/>
                  <a:gd name="connsiteY57" fmla="*/ 3522191 h 4472670"/>
                  <a:gd name="connsiteX58" fmla="*/ 3190112 w 5181937"/>
                  <a:gd name="connsiteY58" fmla="*/ 3512155 h 4472670"/>
                  <a:gd name="connsiteX59" fmla="*/ 3406458 w 5181937"/>
                  <a:gd name="connsiteY59" fmla="*/ 3432605 h 4472670"/>
                  <a:gd name="connsiteX60" fmla="*/ 3406458 w 5181937"/>
                  <a:gd name="connsiteY60" fmla="*/ 3423894 h 4472670"/>
                  <a:gd name="connsiteX61" fmla="*/ 3393536 w 5181937"/>
                  <a:gd name="connsiteY61" fmla="*/ 3164282 h 4472670"/>
                  <a:gd name="connsiteX62" fmla="*/ 3376185 w 5181937"/>
                  <a:gd name="connsiteY62" fmla="*/ 2959416 h 4472670"/>
                  <a:gd name="connsiteX63" fmla="*/ 2221048 w 5181937"/>
                  <a:gd name="connsiteY63" fmla="*/ 1033428 h 4472670"/>
                  <a:gd name="connsiteX64" fmla="*/ 1862474 w 5181937"/>
                  <a:gd name="connsiteY64" fmla="*/ 834922 h 4472670"/>
                  <a:gd name="connsiteX65" fmla="*/ 2003314 w 5181937"/>
                  <a:gd name="connsiteY65" fmla="*/ 1285656 h 4472670"/>
                  <a:gd name="connsiteX66" fmla="*/ 2049137 w 5181937"/>
                  <a:gd name="connsiteY66" fmla="*/ 1456448 h 4472670"/>
                  <a:gd name="connsiteX67" fmla="*/ 2293275 w 5181937"/>
                  <a:gd name="connsiteY67" fmla="*/ 1536929 h 4472670"/>
                  <a:gd name="connsiteX68" fmla="*/ 2369506 w 5181937"/>
                  <a:gd name="connsiteY68" fmla="*/ 1558200 h 4472670"/>
                  <a:gd name="connsiteX69" fmla="*/ 2323257 w 5181937"/>
                  <a:gd name="connsiteY69" fmla="*/ 1383213 h 4472670"/>
                  <a:gd name="connsiteX70" fmla="*/ 2221048 w 5181937"/>
                  <a:gd name="connsiteY70" fmla="*/ 1033428 h 4472670"/>
                  <a:gd name="connsiteX71" fmla="*/ 3242716 w 5181937"/>
                  <a:gd name="connsiteY71" fmla="*/ 2142648 h 4472670"/>
                  <a:gd name="connsiteX72" fmla="*/ 3015362 w 5181937"/>
                  <a:gd name="connsiteY72" fmla="*/ 2133429 h 4472670"/>
                  <a:gd name="connsiteX73" fmla="*/ 2976560 w 5181937"/>
                  <a:gd name="connsiteY73" fmla="*/ 2130162 h 4472670"/>
                  <a:gd name="connsiteX74" fmla="*/ 2981624 w 5181937"/>
                  <a:gd name="connsiteY74" fmla="*/ 2149210 h 4472670"/>
                  <a:gd name="connsiteX75" fmla="*/ 3047120 w 5181937"/>
                  <a:gd name="connsiteY75" fmla="*/ 2444159 h 4472670"/>
                  <a:gd name="connsiteX76" fmla="*/ 3073803 w 5181937"/>
                  <a:gd name="connsiteY76" fmla="*/ 2596596 h 4472670"/>
                  <a:gd name="connsiteX77" fmla="*/ 3174282 w 5181937"/>
                  <a:gd name="connsiteY77" fmla="*/ 2588321 h 4472670"/>
                  <a:gd name="connsiteX78" fmla="*/ 3325703 w 5181937"/>
                  <a:gd name="connsiteY78" fmla="*/ 2567897 h 4472670"/>
                  <a:gd name="connsiteX79" fmla="*/ 3299230 w 5181937"/>
                  <a:gd name="connsiteY79" fmla="*/ 2408711 h 4472670"/>
                  <a:gd name="connsiteX80" fmla="*/ 3245875 w 5181937"/>
                  <a:gd name="connsiteY80" fmla="*/ 2155058 h 4472670"/>
                  <a:gd name="connsiteX81" fmla="*/ 3242716 w 5181937"/>
                  <a:gd name="connsiteY81" fmla="*/ 2142648 h 4472670"/>
                  <a:gd name="connsiteX82" fmla="*/ 3917513 w 5181937"/>
                  <a:gd name="connsiteY82" fmla="*/ 2809065 h 4472670"/>
                  <a:gd name="connsiteX83" fmla="*/ 3792346 w 5181937"/>
                  <a:gd name="connsiteY83" fmla="*/ 2849874 h 4472670"/>
                  <a:gd name="connsiteX84" fmla="*/ 3687244 w 5181937"/>
                  <a:gd name="connsiteY84" fmla="*/ 2879256 h 4472670"/>
                  <a:gd name="connsiteX85" fmla="*/ 3697825 w 5181937"/>
                  <a:gd name="connsiteY85" fmla="*/ 2976711 h 4472670"/>
                  <a:gd name="connsiteX86" fmla="*/ 3713095 w 5181937"/>
                  <a:gd name="connsiteY86" fmla="*/ 3201894 h 4472670"/>
                  <a:gd name="connsiteX87" fmla="*/ 3716786 w 5181937"/>
                  <a:gd name="connsiteY87" fmla="*/ 3299687 h 4472670"/>
                  <a:gd name="connsiteX88" fmla="*/ 3924658 w 5181937"/>
                  <a:gd name="connsiteY88" fmla="*/ 3195890 h 4472670"/>
                  <a:gd name="connsiteX89" fmla="*/ 3947225 w 5181937"/>
                  <a:gd name="connsiteY89" fmla="*/ 3183225 h 4472670"/>
                  <a:gd name="connsiteX90" fmla="*/ 3943173 w 5181937"/>
                  <a:gd name="connsiteY90" fmla="*/ 3096858 h 4472670"/>
                  <a:gd name="connsiteX91" fmla="*/ 3925289 w 5181937"/>
                  <a:gd name="connsiteY91" fmla="*/ 2872878 h 4472670"/>
                  <a:gd name="connsiteX92" fmla="*/ 3917513 w 5181937"/>
                  <a:gd name="connsiteY92" fmla="*/ 2809065 h 4472670"/>
                  <a:gd name="connsiteX93" fmla="*/ 3005733 w 5181937"/>
                  <a:gd name="connsiteY93" fmla="*/ 1348600 h 4472670"/>
                  <a:gd name="connsiteX94" fmla="*/ 2700100 w 5181937"/>
                  <a:gd name="connsiteY94" fmla="*/ 1237291 h 4472670"/>
                  <a:gd name="connsiteX95" fmla="*/ 2804646 w 5181937"/>
                  <a:gd name="connsiteY95" fmla="*/ 1531270 h 4472670"/>
                  <a:gd name="connsiteX96" fmla="*/ 2850291 w 5181937"/>
                  <a:gd name="connsiteY96" fmla="*/ 1680294 h 4472670"/>
                  <a:gd name="connsiteX97" fmla="*/ 2902750 w 5181937"/>
                  <a:gd name="connsiteY97" fmla="*/ 1692338 h 4472670"/>
                  <a:gd name="connsiteX98" fmla="*/ 3131690 w 5181937"/>
                  <a:gd name="connsiteY98" fmla="*/ 1733871 h 4472670"/>
                  <a:gd name="connsiteX99" fmla="*/ 3100148 w 5181937"/>
                  <a:gd name="connsiteY99" fmla="*/ 1627869 h 4472670"/>
                  <a:gd name="connsiteX100" fmla="*/ 3005733 w 5181937"/>
                  <a:gd name="connsiteY100" fmla="*/ 1348600 h 4472670"/>
                  <a:gd name="connsiteX101" fmla="*/ 4808197 w 5181937"/>
                  <a:gd name="connsiteY101" fmla="*/ 2828260 h 4472670"/>
                  <a:gd name="connsiteX102" fmla="*/ 0 w 5181937"/>
                  <a:gd name="connsiteY102" fmla="*/ 4382598 h 4472670"/>
                  <a:gd name="connsiteX103" fmla="*/ 271251 w 5181937"/>
                  <a:gd name="connsiteY103" fmla="*/ 1510895 h 4472670"/>
                  <a:gd name="connsiteX104" fmla="*/ 359077 w 5181937"/>
                  <a:gd name="connsiteY104" fmla="*/ 4122672 h 4472670"/>
                  <a:gd name="connsiteX105" fmla="*/ 4808197 w 5181937"/>
                  <a:gd name="connsiteY105" fmla="*/ 2828260 h 4472670"/>
                  <a:gd name="connsiteX106" fmla="*/ 3789824 w 5181937"/>
                  <a:gd name="connsiteY106" fmla="*/ 2133057 h 4472670"/>
                  <a:gd name="connsiteX107" fmla="*/ 3553198 w 5181937"/>
                  <a:gd name="connsiteY107" fmla="*/ 2143330 h 4472670"/>
                  <a:gd name="connsiteX108" fmla="*/ 3560238 w 5181937"/>
                  <a:gd name="connsiteY108" fmla="*/ 2170237 h 4472670"/>
                  <a:gd name="connsiteX109" fmla="*/ 3590301 w 5181937"/>
                  <a:gd name="connsiteY109" fmla="*/ 2295382 h 4472670"/>
                  <a:gd name="connsiteX110" fmla="*/ 3635661 w 5181937"/>
                  <a:gd name="connsiteY110" fmla="*/ 2516262 h 4472670"/>
                  <a:gd name="connsiteX111" fmla="*/ 3683848 w 5181937"/>
                  <a:gd name="connsiteY111" fmla="*/ 2507380 h 4472670"/>
                  <a:gd name="connsiteX112" fmla="*/ 3866243 w 5181937"/>
                  <a:gd name="connsiteY112" fmla="*/ 2465475 h 4472670"/>
                  <a:gd name="connsiteX113" fmla="*/ 3865403 w 5181937"/>
                  <a:gd name="connsiteY113" fmla="*/ 2460511 h 4472670"/>
                  <a:gd name="connsiteX114" fmla="*/ 3820697 w 5181937"/>
                  <a:gd name="connsiteY114" fmla="*/ 2253536 h 4472670"/>
                  <a:gd name="connsiteX115" fmla="*/ 3789824 w 5181937"/>
                  <a:gd name="connsiteY115" fmla="*/ 2133057 h 4472670"/>
                  <a:gd name="connsiteX116" fmla="*/ 4366849 w 5181937"/>
                  <a:gd name="connsiteY116" fmla="*/ 2645441 h 4472670"/>
                  <a:gd name="connsiteX117" fmla="*/ 4317378 w 5181937"/>
                  <a:gd name="connsiteY117" fmla="*/ 2666336 h 4472670"/>
                  <a:gd name="connsiteX118" fmla="*/ 4184266 w 5181937"/>
                  <a:gd name="connsiteY118" fmla="*/ 2716051 h 4472670"/>
                  <a:gd name="connsiteX119" fmla="*/ 4208317 w 5181937"/>
                  <a:gd name="connsiteY119" fmla="*/ 2919498 h 4472670"/>
                  <a:gd name="connsiteX120" fmla="*/ 4217662 w 5181937"/>
                  <a:gd name="connsiteY120" fmla="*/ 3026469 h 4472670"/>
                  <a:gd name="connsiteX121" fmla="*/ 4322503 w 5181937"/>
                  <a:gd name="connsiteY121" fmla="*/ 2961503 h 4472670"/>
                  <a:gd name="connsiteX122" fmla="*/ 4395435 w 5181937"/>
                  <a:gd name="connsiteY122" fmla="*/ 2912408 h 4472670"/>
                  <a:gd name="connsiteX123" fmla="*/ 4390848 w 5181937"/>
                  <a:gd name="connsiteY123" fmla="*/ 2865807 h 4472670"/>
                  <a:gd name="connsiteX124" fmla="*/ 4372719 w 5181937"/>
                  <a:gd name="connsiteY124" fmla="*/ 2692440 h 4472670"/>
                  <a:gd name="connsiteX125" fmla="*/ 4366849 w 5181937"/>
                  <a:gd name="connsiteY125" fmla="*/ 2645441 h 4472670"/>
                  <a:gd name="connsiteX126" fmla="*/ 3629430 w 5181937"/>
                  <a:gd name="connsiteY126" fmla="*/ 1540031 h 4472670"/>
                  <a:gd name="connsiteX127" fmla="*/ 3350018 w 5181937"/>
                  <a:gd name="connsiteY127" fmla="*/ 1468257 h 4472670"/>
                  <a:gd name="connsiteX128" fmla="*/ 3443258 w 5181937"/>
                  <a:gd name="connsiteY128" fmla="*/ 1754456 h 4472670"/>
                  <a:gd name="connsiteX129" fmla="*/ 3450560 w 5181937"/>
                  <a:gd name="connsiteY129" fmla="*/ 1778879 h 4472670"/>
                  <a:gd name="connsiteX130" fmla="*/ 3689052 w 5181937"/>
                  <a:gd name="connsiteY130" fmla="*/ 1800205 h 4472670"/>
                  <a:gd name="connsiteX131" fmla="*/ 3697659 w 5181937"/>
                  <a:gd name="connsiteY131" fmla="*/ 1800600 h 4472670"/>
                  <a:gd name="connsiteX132" fmla="*/ 3695009 w 5181937"/>
                  <a:gd name="connsiteY132" fmla="*/ 1791535 h 4472670"/>
                  <a:gd name="connsiteX133" fmla="*/ 3629430 w 5181937"/>
                  <a:gd name="connsiteY133" fmla="*/ 1540031 h 4472670"/>
                  <a:gd name="connsiteX134" fmla="*/ 4262224 w 5181937"/>
                  <a:gd name="connsiteY134" fmla="*/ 2087232 h 4472670"/>
                  <a:gd name="connsiteX135" fmla="*/ 4078322 w 5181937"/>
                  <a:gd name="connsiteY135" fmla="*/ 2109800 h 4472670"/>
                  <a:gd name="connsiteX136" fmla="*/ 4077801 w 5181937"/>
                  <a:gd name="connsiteY136" fmla="*/ 2109843 h 4472670"/>
                  <a:gd name="connsiteX137" fmla="*/ 4113844 w 5181937"/>
                  <a:gd name="connsiteY137" fmla="*/ 2280607 h 4472670"/>
                  <a:gd name="connsiteX138" fmla="*/ 4134377 w 5181937"/>
                  <a:gd name="connsiteY138" fmla="*/ 2395007 h 4472670"/>
                  <a:gd name="connsiteX139" fmla="*/ 4318883 w 5181937"/>
                  <a:gd name="connsiteY139" fmla="*/ 2338882 h 4472670"/>
                  <a:gd name="connsiteX140" fmla="*/ 4301895 w 5181937"/>
                  <a:gd name="connsiteY140" fmla="*/ 2254387 h 4472670"/>
                  <a:gd name="connsiteX141" fmla="*/ 4283460 w 5181937"/>
                  <a:gd name="connsiteY141" fmla="*/ 2173977 h 4472670"/>
                  <a:gd name="connsiteX142" fmla="*/ 4262224 w 5181937"/>
                  <a:gd name="connsiteY142" fmla="*/ 2087232 h 4472670"/>
                  <a:gd name="connsiteX143" fmla="*/ 4731645 w 5181937"/>
                  <a:gd name="connsiteY143" fmla="*/ 2483313 h 4472670"/>
                  <a:gd name="connsiteX144" fmla="*/ 4592840 w 5181937"/>
                  <a:gd name="connsiteY144" fmla="*/ 2548991 h 4472670"/>
                  <a:gd name="connsiteX145" fmla="*/ 4603305 w 5181937"/>
                  <a:gd name="connsiteY145" fmla="*/ 2639603 h 4472670"/>
                  <a:gd name="connsiteX146" fmla="*/ 4614302 w 5181937"/>
                  <a:gd name="connsiteY146" fmla="*/ 2759448 h 4472670"/>
                  <a:gd name="connsiteX147" fmla="*/ 4647551 w 5181937"/>
                  <a:gd name="connsiteY147" fmla="*/ 2735510 h 4472670"/>
                  <a:gd name="connsiteX148" fmla="*/ 4752014 w 5181937"/>
                  <a:gd name="connsiteY148" fmla="*/ 2656394 h 4472670"/>
                  <a:gd name="connsiteX149" fmla="*/ 4743605 w 5181937"/>
                  <a:gd name="connsiteY149" fmla="*/ 2587151 h 4472670"/>
                  <a:gd name="connsiteX150" fmla="*/ 4736020 w 5181937"/>
                  <a:gd name="connsiteY150" fmla="*/ 2521316 h 4472670"/>
                  <a:gd name="connsiteX151" fmla="*/ 4731645 w 5181937"/>
                  <a:gd name="connsiteY151" fmla="*/ 2483313 h 4472670"/>
                  <a:gd name="connsiteX152" fmla="*/ 4138665 w 5181937"/>
                  <a:gd name="connsiteY152" fmla="*/ 1629554 h 4472670"/>
                  <a:gd name="connsiteX153" fmla="*/ 3936341 w 5181937"/>
                  <a:gd name="connsiteY153" fmla="*/ 1599292 h 4472670"/>
                  <a:gd name="connsiteX154" fmla="*/ 3983993 w 5181937"/>
                  <a:gd name="connsiteY154" fmla="*/ 1747494 h 4472670"/>
                  <a:gd name="connsiteX155" fmla="*/ 4001825 w 5181937"/>
                  <a:gd name="connsiteY155" fmla="*/ 1811043 h 4472670"/>
                  <a:gd name="connsiteX156" fmla="*/ 4125335 w 5181937"/>
                  <a:gd name="connsiteY156" fmla="*/ 1811614 h 4472670"/>
                  <a:gd name="connsiteX157" fmla="*/ 4188542 w 5181937"/>
                  <a:gd name="connsiteY157" fmla="*/ 1809453 h 4472670"/>
                  <a:gd name="connsiteX158" fmla="*/ 4175984 w 5181937"/>
                  <a:gd name="connsiteY158" fmla="*/ 1763569 h 4472670"/>
                  <a:gd name="connsiteX159" fmla="*/ 4138665 w 5181937"/>
                  <a:gd name="connsiteY159" fmla="*/ 1629554 h 4472670"/>
                  <a:gd name="connsiteX160" fmla="*/ 4649011 w 5181937"/>
                  <a:gd name="connsiteY160" fmla="*/ 2022756 h 4472670"/>
                  <a:gd name="connsiteX161" fmla="*/ 4496510 w 5181937"/>
                  <a:gd name="connsiteY161" fmla="*/ 2050021 h 4472670"/>
                  <a:gd name="connsiteX162" fmla="*/ 4506114 w 5181937"/>
                  <a:gd name="connsiteY162" fmla="*/ 2089151 h 4472670"/>
                  <a:gd name="connsiteX163" fmla="*/ 4543408 w 5181937"/>
                  <a:gd name="connsiteY163" fmla="*/ 2253733 h 4472670"/>
                  <a:gd name="connsiteX164" fmla="*/ 4545429 w 5181937"/>
                  <a:gd name="connsiteY164" fmla="*/ 2264214 h 4472670"/>
                  <a:gd name="connsiteX165" fmla="*/ 4692120 w 5181937"/>
                  <a:gd name="connsiteY165" fmla="*/ 2213438 h 4472670"/>
                  <a:gd name="connsiteX166" fmla="*/ 4688839 w 5181937"/>
                  <a:gd name="connsiteY166" fmla="*/ 2195372 h 4472670"/>
                  <a:gd name="connsiteX167" fmla="*/ 4657810 w 5181937"/>
                  <a:gd name="connsiteY167" fmla="*/ 2057924 h 4472670"/>
                  <a:gd name="connsiteX168" fmla="*/ 4649011 w 5181937"/>
                  <a:gd name="connsiteY168" fmla="*/ 2022756 h 4472670"/>
                  <a:gd name="connsiteX169" fmla="*/ 4532240 w 5181937"/>
                  <a:gd name="connsiteY169" fmla="*/ 1652817 h 4472670"/>
                  <a:gd name="connsiteX170" fmla="*/ 4414663 w 5181937"/>
                  <a:gd name="connsiteY170" fmla="*/ 1657191 h 4472670"/>
                  <a:gd name="connsiteX171" fmla="*/ 4424116 w 5181937"/>
                  <a:gd name="connsiteY171" fmla="*/ 1767578 h 4472670"/>
                  <a:gd name="connsiteX172" fmla="*/ 4431849 w 5181937"/>
                  <a:gd name="connsiteY172" fmla="*/ 1797025 h 4472670"/>
                  <a:gd name="connsiteX173" fmla="*/ 4489167 w 5181937"/>
                  <a:gd name="connsiteY173" fmla="*/ 1793024 h 4472670"/>
                  <a:gd name="connsiteX174" fmla="*/ 4586816 w 5181937"/>
                  <a:gd name="connsiteY174" fmla="*/ 1791761 h 4472670"/>
                  <a:gd name="connsiteX175" fmla="*/ 4532240 w 5181937"/>
                  <a:gd name="connsiteY175" fmla="*/ 1652817 h 4472670"/>
                  <a:gd name="connsiteX176" fmla="*/ 4532356 w 5181937"/>
                  <a:gd name="connsiteY176" fmla="*/ 1599912 h 4472670"/>
                  <a:gd name="connsiteX177" fmla="*/ 4725233 w 5181937"/>
                  <a:gd name="connsiteY177" fmla="*/ 1833637 h 4472670"/>
                  <a:gd name="connsiteX178" fmla="*/ 4650878 w 5181937"/>
                  <a:gd name="connsiteY178" fmla="*/ 1843085 h 4472670"/>
                  <a:gd name="connsiteX179" fmla="*/ 491874 w 5181937"/>
                  <a:gd name="connsiteY179" fmla="*/ 806857 h 4472670"/>
                  <a:gd name="connsiteX180" fmla="*/ 668231 w 5181937"/>
                  <a:gd name="connsiteY180" fmla="*/ 1416253 h 4472670"/>
                  <a:gd name="connsiteX181" fmla="*/ 4387303 w 5181937"/>
                  <a:gd name="connsiteY181" fmla="*/ 2006925 h 4472670"/>
                  <a:gd name="connsiteX182" fmla="*/ 4805865 w 5181937"/>
                  <a:gd name="connsiteY182" fmla="*/ 1932094 h 4472670"/>
                  <a:gd name="connsiteX183" fmla="*/ 5007097 w 5181937"/>
                  <a:gd name="connsiteY183" fmla="*/ 2177811 h 4472670"/>
                  <a:gd name="connsiteX184" fmla="*/ 870853 w 5181937"/>
                  <a:gd name="connsiteY184" fmla="*/ 2427578 h 4472670"/>
                  <a:gd name="connsiteX185" fmla="*/ 892672 w 5181937"/>
                  <a:gd name="connsiteY185" fmla="*/ 2906137 h 4472670"/>
                  <a:gd name="connsiteX186" fmla="*/ 4890734 w 5181937"/>
                  <a:gd name="connsiteY186" fmla="*/ 2344221 h 4472670"/>
                  <a:gd name="connsiteX187" fmla="*/ 5069695 w 5181937"/>
                  <a:gd name="connsiteY187" fmla="*/ 2254247 h 4472670"/>
                  <a:gd name="connsiteX188" fmla="*/ 5181937 w 5181937"/>
                  <a:gd name="connsiteY188" fmla="*/ 2391302 h 4472670"/>
                  <a:gd name="connsiteX189" fmla="*/ 5177390 w 5181937"/>
                  <a:gd name="connsiteY189" fmla="*/ 2425025 h 4472670"/>
                  <a:gd name="connsiteX190" fmla="*/ 564601 w 5181937"/>
                  <a:gd name="connsiteY190" fmla="*/ 3981419 h 4472670"/>
                  <a:gd name="connsiteX191" fmla="*/ 214449 w 5181937"/>
                  <a:gd name="connsiteY191" fmla="*/ 476451 h 4472670"/>
                  <a:gd name="connsiteX192" fmla="*/ 214799 w 5181937"/>
                  <a:gd name="connsiteY192" fmla="*/ 467029 h 4472670"/>
                  <a:gd name="connsiteX193" fmla="*/ 785071 w 5181937"/>
                  <a:gd name="connsiteY193" fmla="*/ 0 h 4472670"/>
                  <a:gd name="connsiteX194" fmla="*/ 1255448 w 5181937"/>
                  <a:gd name="connsiteY194" fmla="*/ 321538 h 4472670"/>
                  <a:gd name="connsiteX195" fmla="*/ 4532356 w 5181937"/>
                  <a:gd name="connsiteY195" fmla="*/ 1599912 h 4472670"/>
                  <a:gd name="connsiteX0" fmla="*/ 1730529 w 5181937"/>
                  <a:gd name="connsiteY0" fmla="*/ 3111043 h 4488252"/>
                  <a:gd name="connsiteX1" fmla="*/ 1614319 w 5181937"/>
                  <a:gd name="connsiteY1" fmla="*/ 3105454 h 4488252"/>
                  <a:gd name="connsiteX2" fmla="*/ 1419559 w 5181937"/>
                  <a:gd name="connsiteY2" fmla="*/ 3086079 h 4488252"/>
                  <a:gd name="connsiteX3" fmla="*/ 1406592 w 5181937"/>
                  <a:gd name="connsiteY3" fmla="*/ 3263418 h 4488252"/>
                  <a:gd name="connsiteX4" fmla="*/ 1289920 w 5181937"/>
                  <a:gd name="connsiteY4" fmla="*/ 3726321 h 4488252"/>
                  <a:gd name="connsiteX5" fmla="*/ 1437830 w 5181937"/>
                  <a:gd name="connsiteY5" fmla="*/ 3744374 h 4488252"/>
                  <a:gd name="connsiteX6" fmla="*/ 1593550 w 5181937"/>
                  <a:gd name="connsiteY6" fmla="*/ 3750563 h 4488252"/>
                  <a:gd name="connsiteX7" fmla="*/ 1666809 w 5181937"/>
                  <a:gd name="connsiteY7" fmla="*/ 3750808 h 4488252"/>
                  <a:gd name="connsiteX8" fmla="*/ 1698204 w 5181937"/>
                  <a:gd name="connsiteY8" fmla="*/ 3536495 h 4488252"/>
                  <a:gd name="connsiteX9" fmla="*/ 1720688 w 5181937"/>
                  <a:gd name="connsiteY9" fmla="*/ 3306168 h 4488252"/>
                  <a:gd name="connsiteX10" fmla="*/ 1730529 w 5181937"/>
                  <a:gd name="connsiteY10" fmla="*/ 3111043 h 4488252"/>
                  <a:gd name="connsiteX11" fmla="*/ 1626272 w 5181937"/>
                  <a:gd name="connsiteY11" fmla="*/ 1880845 h 4488252"/>
                  <a:gd name="connsiteX12" fmla="*/ 1426022 w 5181937"/>
                  <a:gd name="connsiteY12" fmla="*/ 1817558 h 4488252"/>
                  <a:gd name="connsiteX13" fmla="*/ 1302095 w 5181937"/>
                  <a:gd name="connsiteY13" fmla="*/ 1772357 h 4488252"/>
                  <a:gd name="connsiteX14" fmla="*/ 1327635 w 5181937"/>
                  <a:gd name="connsiteY14" fmla="*/ 1906541 h 4488252"/>
                  <a:gd name="connsiteX15" fmla="*/ 1395900 w 5181937"/>
                  <a:gd name="connsiteY15" fmla="*/ 2399836 h 4488252"/>
                  <a:gd name="connsiteX16" fmla="*/ 1403152 w 5181937"/>
                  <a:gd name="connsiteY16" fmla="*/ 2489070 h 4488252"/>
                  <a:gd name="connsiteX17" fmla="*/ 1437479 w 5181937"/>
                  <a:gd name="connsiteY17" fmla="*/ 2496653 h 4488252"/>
                  <a:gd name="connsiteX18" fmla="*/ 1616834 w 5181937"/>
                  <a:gd name="connsiteY18" fmla="*/ 2530906 h 4488252"/>
                  <a:gd name="connsiteX19" fmla="*/ 1717438 w 5181937"/>
                  <a:gd name="connsiteY19" fmla="*/ 2547117 h 4488252"/>
                  <a:gd name="connsiteX20" fmla="*/ 1708363 w 5181937"/>
                  <a:gd name="connsiteY20" fmla="*/ 2431409 h 4488252"/>
                  <a:gd name="connsiteX21" fmla="*/ 1653301 w 5181937"/>
                  <a:gd name="connsiteY21" fmla="*/ 2018716 h 4488252"/>
                  <a:gd name="connsiteX22" fmla="*/ 1626272 w 5181937"/>
                  <a:gd name="connsiteY22" fmla="*/ 1880845 h 4488252"/>
                  <a:gd name="connsiteX23" fmla="*/ 2620304 w 5181937"/>
                  <a:gd name="connsiteY23" fmla="*/ 3086625 h 4488252"/>
                  <a:gd name="connsiteX24" fmla="*/ 2433783 w 5181937"/>
                  <a:gd name="connsiteY24" fmla="*/ 3104592 h 4488252"/>
                  <a:gd name="connsiteX25" fmla="*/ 2336658 w 5181937"/>
                  <a:gd name="connsiteY25" fmla="*/ 3109392 h 4488252"/>
                  <a:gd name="connsiteX26" fmla="*/ 2337736 w 5181937"/>
                  <a:gd name="connsiteY26" fmla="*/ 3128353 h 4488252"/>
                  <a:gd name="connsiteX27" fmla="*/ 2323555 w 5181937"/>
                  <a:gd name="connsiteY27" fmla="*/ 3621177 h 4488252"/>
                  <a:gd name="connsiteX28" fmla="*/ 2310715 w 5181937"/>
                  <a:gd name="connsiteY28" fmla="*/ 3712484 h 4488252"/>
                  <a:gd name="connsiteX29" fmla="*/ 2607388 w 5181937"/>
                  <a:gd name="connsiteY29" fmla="*/ 3665461 h 4488252"/>
                  <a:gd name="connsiteX30" fmla="*/ 2621729 w 5181937"/>
                  <a:gd name="connsiteY30" fmla="*/ 3463257 h 4488252"/>
                  <a:gd name="connsiteX31" fmla="*/ 2621771 w 5181937"/>
                  <a:gd name="connsiteY31" fmla="*/ 3108722 h 4488252"/>
                  <a:gd name="connsiteX32" fmla="*/ 2620304 w 5181937"/>
                  <a:gd name="connsiteY32" fmla="*/ 3086625 h 4488252"/>
                  <a:gd name="connsiteX33" fmla="*/ 2493646 w 5181937"/>
                  <a:gd name="connsiteY33" fmla="*/ 2078059 h 4488252"/>
                  <a:gd name="connsiteX34" fmla="*/ 2485875 w 5181937"/>
                  <a:gd name="connsiteY34" fmla="*/ 2077059 h 4488252"/>
                  <a:gd name="connsiteX35" fmla="*/ 2221204 w 5181937"/>
                  <a:gd name="connsiteY35" fmla="*/ 2030919 h 4488252"/>
                  <a:gd name="connsiteX36" fmla="*/ 2189037 w 5181937"/>
                  <a:gd name="connsiteY36" fmla="*/ 2023817 h 4488252"/>
                  <a:gd name="connsiteX37" fmla="*/ 2216422 w 5181937"/>
                  <a:gd name="connsiteY37" fmla="*/ 2154964 h 4488252"/>
                  <a:gd name="connsiteX38" fmla="*/ 2285489 w 5181937"/>
                  <a:gd name="connsiteY38" fmla="*/ 2563271 h 4488252"/>
                  <a:gd name="connsiteX39" fmla="*/ 2291370 w 5181937"/>
                  <a:gd name="connsiteY39" fmla="*/ 2610218 h 4488252"/>
                  <a:gd name="connsiteX40" fmla="*/ 2580629 w 5181937"/>
                  <a:gd name="connsiteY40" fmla="*/ 2618702 h 4488252"/>
                  <a:gd name="connsiteX41" fmla="*/ 2554722 w 5181937"/>
                  <a:gd name="connsiteY41" fmla="*/ 2415135 h 4488252"/>
                  <a:gd name="connsiteX42" fmla="*/ 2493646 w 5181937"/>
                  <a:gd name="connsiteY42" fmla="*/ 2078059 h 4488252"/>
                  <a:gd name="connsiteX43" fmla="*/ 1273215 w 5181937"/>
                  <a:gd name="connsiteY43" fmla="*/ 489248 h 4488252"/>
                  <a:gd name="connsiteX44" fmla="*/ 821594 w 5181937"/>
                  <a:gd name="connsiteY44" fmla="*/ 191414 h 4488252"/>
                  <a:gd name="connsiteX45" fmla="*/ 1083792 w 5181937"/>
                  <a:gd name="connsiteY45" fmla="*/ 894906 h 4488252"/>
                  <a:gd name="connsiteX46" fmla="*/ 1139154 w 5181937"/>
                  <a:gd name="connsiteY46" fmla="*/ 1083879 h 4488252"/>
                  <a:gd name="connsiteX47" fmla="*/ 1255682 w 5181937"/>
                  <a:gd name="connsiteY47" fmla="*/ 1139144 h 4488252"/>
                  <a:gd name="connsiteX48" fmla="*/ 1438683 w 5181937"/>
                  <a:gd name="connsiteY48" fmla="*/ 1221013 h 4488252"/>
                  <a:gd name="connsiteX49" fmla="*/ 1482445 w 5181937"/>
                  <a:gd name="connsiteY49" fmla="*/ 1239422 h 4488252"/>
                  <a:gd name="connsiteX50" fmla="*/ 1480985 w 5181937"/>
                  <a:gd name="connsiteY50" fmla="*/ 1233431 h 4488252"/>
                  <a:gd name="connsiteX51" fmla="*/ 1273215 w 5181937"/>
                  <a:gd name="connsiteY51" fmla="*/ 489248 h 4488252"/>
                  <a:gd name="connsiteX52" fmla="*/ 3376185 w 5181937"/>
                  <a:gd name="connsiteY52" fmla="*/ 2959416 h 4488252"/>
                  <a:gd name="connsiteX53" fmla="*/ 3254082 w 5181937"/>
                  <a:gd name="connsiteY53" fmla="*/ 2987954 h 4488252"/>
                  <a:gd name="connsiteX54" fmla="*/ 3132348 w 5181937"/>
                  <a:gd name="connsiteY54" fmla="*/ 3010854 h 4488252"/>
                  <a:gd name="connsiteX55" fmla="*/ 3132413 w 5181937"/>
                  <a:gd name="connsiteY55" fmla="*/ 3011379 h 4488252"/>
                  <a:gd name="connsiteX56" fmla="*/ 3152328 w 5181937"/>
                  <a:gd name="connsiteY56" fmla="*/ 3285797 h 4488252"/>
                  <a:gd name="connsiteX57" fmla="*/ 3156568 w 5181937"/>
                  <a:gd name="connsiteY57" fmla="*/ 3522191 h 4488252"/>
                  <a:gd name="connsiteX58" fmla="*/ 3190112 w 5181937"/>
                  <a:gd name="connsiteY58" fmla="*/ 3512155 h 4488252"/>
                  <a:gd name="connsiteX59" fmla="*/ 3406458 w 5181937"/>
                  <a:gd name="connsiteY59" fmla="*/ 3432605 h 4488252"/>
                  <a:gd name="connsiteX60" fmla="*/ 3406458 w 5181937"/>
                  <a:gd name="connsiteY60" fmla="*/ 3423894 h 4488252"/>
                  <a:gd name="connsiteX61" fmla="*/ 3393536 w 5181937"/>
                  <a:gd name="connsiteY61" fmla="*/ 3164282 h 4488252"/>
                  <a:gd name="connsiteX62" fmla="*/ 3376185 w 5181937"/>
                  <a:gd name="connsiteY62" fmla="*/ 2959416 h 4488252"/>
                  <a:gd name="connsiteX63" fmla="*/ 2221048 w 5181937"/>
                  <a:gd name="connsiteY63" fmla="*/ 1033428 h 4488252"/>
                  <a:gd name="connsiteX64" fmla="*/ 1862474 w 5181937"/>
                  <a:gd name="connsiteY64" fmla="*/ 834922 h 4488252"/>
                  <a:gd name="connsiteX65" fmla="*/ 2003314 w 5181937"/>
                  <a:gd name="connsiteY65" fmla="*/ 1285656 h 4488252"/>
                  <a:gd name="connsiteX66" fmla="*/ 2049137 w 5181937"/>
                  <a:gd name="connsiteY66" fmla="*/ 1456448 h 4488252"/>
                  <a:gd name="connsiteX67" fmla="*/ 2293275 w 5181937"/>
                  <a:gd name="connsiteY67" fmla="*/ 1536929 h 4488252"/>
                  <a:gd name="connsiteX68" fmla="*/ 2369506 w 5181937"/>
                  <a:gd name="connsiteY68" fmla="*/ 1558200 h 4488252"/>
                  <a:gd name="connsiteX69" fmla="*/ 2323257 w 5181937"/>
                  <a:gd name="connsiteY69" fmla="*/ 1383213 h 4488252"/>
                  <a:gd name="connsiteX70" fmla="*/ 2221048 w 5181937"/>
                  <a:gd name="connsiteY70" fmla="*/ 1033428 h 4488252"/>
                  <a:gd name="connsiteX71" fmla="*/ 3242716 w 5181937"/>
                  <a:gd name="connsiteY71" fmla="*/ 2142648 h 4488252"/>
                  <a:gd name="connsiteX72" fmla="*/ 3015362 w 5181937"/>
                  <a:gd name="connsiteY72" fmla="*/ 2133429 h 4488252"/>
                  <a:gd name="connsiteX73" fmla="*/ 2976560 w 5181937"/>
                  <a:gd name="connsiteY73" fmla="*/ 2130162 h 4488252"/>
                  <a:gd name="connsiteX74" fmla="*/ 2981624 w 5181937"/>
                  <a:gd name="connsiteY74" fmla="*/ 2149210 h 4488252"/>
                  <a:gd name="connsiteX75" fmla="*/ 3047120 w 5181937"/>
                  <a:gd name="connsiteY75" fmla="*/ 2444159 h 4488252"/>
                  <a:gd name="connsiteX76" fmla="*/ 3073803 w 5181937"/>
                  <a:gd name="connsiteY76" fmla="*/ 2596596 h 4488252"/>
                  <a:gd name="connsiteX77" fmla="*/ 3174282 w 5181937"/>
                  <a:gd name="connsiteY77" fmla="*/ 2588321 h 4488252"/>
                  <a:gd name="connsiteX78" fmla="*/ 3325703 w 5181937"/>
                  <a:gd name="connsiteY78" fmla="*/ 2567897 h 4488252"/>
                  <a:gd name="connsiteX79" fmla="*/ 3299230 w 5181937"/>
                  <a:gd name="connsiteY79" fmla="*/ 2408711 h 4488252"/>
                  <a:gd name="connsiteX80" fmla="*/ 3245875 w 5181937"/>
                  <a:gd name="connsiteY80" fmla="*/ 2155058 h 4488252"/>
                  <a:gd name="connsiteX81" fmla="*/ 3242716 w 5181937"/>
                  <a:gd name="connsiteY81" fmla="*/ 2142648 h 4488252"/>
                  <a:gd name="connsiteX82" fmla="*/ 3917513 w 5181937"/>
                  <a:gd name="connsiteY82" fmla="*/ 2809065 h 4488252"/>
                  <a:gd name="connsiteX83" fmla="*/ 3792346 w 5181937"/>
                  <a:gd name="connsiteY83" fmla="*/ 2849874 h 4488252"/>
                  <a:gd name="connsiteX84" fmla="*/ 3687244 w 5181937"/>
                  <a:gd name="connsiteY84" fmla="*/ 2879256 h 4488252"/>
                  <a:gd name="connsiteX85" fmla="*/ 3697825 w 5181937"/>
                  <a:gd name="connsiteY85" fmla="*/ 2976711 h 4488252"/>
                  <a:gd name="connsiteX86" fmla="*/ 3713095 w 5181937"/>
                  <a:gd name="connsiteY86" fmla="*/ 3201894 h 4488252"/>
                  <a:gd name="connsiteX87" fmla="*/ 3716786 w 5181937"/>
                  <a:gd name="connsiteY87" fmla="*/ 3299687 h 4488252"/>
                  <a:gd name="connsiteX88" fmla="*/ 3924658 w 5181937"/>
                  <a:gd name="connsiteY88" fmla="*/ 3195890 h 4488252"/>
                  <a:gd name="connsiteX89" fmla="*/ 3947225 w 5181937"/>
                  <a:gd name="connsiteY89" fmla="*/ 3183225 h 4488252"/>
                  <a:gd name="connsiteX90" fmla="*/ 3943173 w 5181937"/>
                  <a:gd name="connsiteY90" fmla="*/ 3096858 h 4488252"/>
                  <a:gd name="connsiteX91" fmla="*/ 3925289 w 5181937"/>
                  <a:gd name="connsiteY91" fmla="*/ 2872878 h 4488252"/>
                  <a:gd name="connsiteX92" fmla="*/ 3917513 w 5181937"/>
                  <a:gd name="connsiteY92" fmla="*/ 2809065 h 4488252"/>
                  <a:gd name="connsiteX93" fmla="*/ 3005733 w 5181937"/>
                  <a:gd name="connsiteY93" fmla="*/ 1348600 h 4488252"/>
                  <a:gd name="connsiteX94" fmla="*/ 2700100 w 5181937"/>
                  <a:gd name="connsiteY94" fmla="*/ 1237291 h 4488252"/>
                  <a:gd name="connsiteX95" fmla="*/ 2804646 w 5181937"/>
                  <a:gd name="connsiteY95" fmla="*/ 1531270 h 4488252"/>
                  <a:gd name="connsiteX96" fmla="*/ 2850291 w 5181937"/>
                  <a:gd name="connsiteY96" fmla="*/ 1680294 h 4488252"/>
                  <a:gd name="connsiteX97" fmla="*/ 2902750 w 5181937"/>
                  <a:gd name="connsiteY97" fmla="*/ 1692338 h 4488252"/>
                  <a:gd name="connsiteX98" fmla="*/ 3131690 w 5181937"/>
                  <a:gd name="connsiteY98" fmla="*/ 1733871 h 4488252"/>
                  <a:gd name="connsiteX99" fmla="*/ 3100148 w 5181937"/>
                  <a:gd name="connsiteY99" fmla="*/ 1627869 h 4488252"/>
                  <a:gd name="connsiteX100" fmla="*/ 3005733 w 5181937"/>
                  <a:gd name="connsiteY100" fmla="*/ 1348600 h 4488252"/>
                  <a:gd name="connsiteX101" fmla="*/ 4808197 w 5181937"/>
                  <a:gd name="connsiteY101" fmla="*/ 2828260 h 4488252"/>
                  <a:gd name="connsiteX102" fmla="*/ 0 w 5181937"/>
                  <a:gd name="connsiteY102" fmla="*/ 4382598 h 4488252"/>
                  <a:gd name="connsiteX103" fmla="*/ 271251 w 5181937"/>
                  <a:gd name="connsiteY103" fmla="*/ 1510895 h 4488252"/>
                  <a:gd name="connsiteX104" fmla="*/ 359077 w 5181937"/>
                  <a:gd name="connsiteY104" fmla="*/ 4122672 h 4488252"/>
                  <a:gd name="connsiteX105" fmla="*/ 4808197 w 5181937"/>
                  <a:gd name="connsiteY105" fmla="*/ 2828260 h 4488252"/>
                  <a:gd name="connsiteX106" fmla="*/ 3789824 w 5181937"/>
                  <a:gd name="connsiteY106" fmla="*/ 2133057 h 4488252"/>
                  <a:gd name="connsiteX107" fmla="*/ 3553198 w 5181937"/>
                  <a:gd name="connsiteY107" fmla="*/ 2143330 h 4488252"/>
                  <a:gd name="connsiteX108" fmla="*/ 3560238 w 5181937"/>
                  <a:gd name="connsiteY108" fmla="*/ 2170237 h 4488252"/>
                  <a:gd name="connsiteX109" fmla="*/ 3590301 w 5181937"/>
                  <a:gd name="connsiteY109" fmla="*/ 2295382 h 4488252"/>
                  <a:gd name="connsiteX110" fmla="*/ 3635661 w 5181937"/>
                  <a:gd name="connsiteY110" fmla="*/ 2516262 h 4488252"/>
                  <a:gd name="connsiteX111" fmla="*/ 3683848 w 5181937"/>
                  <a:gd name="connsiteY111" fmla="*/ 2507380 h 4488252"/>
                  <a:gd name="connsiteX112" fmla="*/ 3866243 w 5181937"/>
                  <a:gd name="connsiteY112" fmla="*/ 2465475 h 4488252"/>
                  <a:gd name="connsiteX113" fmla="*/ 3865403 w 5181937"/>
                  <a:gd name="connsiteY113" fmla="*/ 2460511 h 4488252"/>
                  <a:gd name="connsiteX114" fmla="*/ 3820697 w 5181937"/>
                  <a:gd name="connsiteY114" fmla="*/ 2253536 h 4488252"/>
                  <a:gd name="connsiteX115" fmla="*/ 3789824 w 5181937"/>
                  <a:gd name="connsiteY115" fmla="*/ 2133057 h 4488252"/>
                  <a:gd name="connsiteX116" fmla="*/ 4366849 w 5181937"/>
                  <a:gd name="connsiteY116" fmla="*/ 2645441 h 4488252"/>
                  <a:gd name="connsiteX117" fmla="*/ 4317378 w 5181937"/>
                  <a:gd name="connsiteY117" fmla="*/ 2666336 h 4488252"/>
                  <a:gd name="connsiteX118" fmla="*/ 4184266 w 5181937"/>
                  <a:gd name="connsiteY118" fmla="*/ 2716051 h 4488252"/>
                  <a:gd name="connsiteX119" fmla="*/ 4208317 w 5181937"/>
                  <a:gd name="connsiteY119" fmla="*/ 2919498 h 4488252"/>
                  <a:gd name="connsiteX120" fmla="*/ 4217662 w 5181937"/>
                  <a:gd name="connsiteY120" fmla="*/ 3026469 h 4488252"/>
                  <a:gd name="connsiteX121" fmla="*/ 4322503 w 5181937"/>
                  <a:gd name="connsiteY121" fmla="*/ 2961503 h 4488252"/>
                  <a:gd name="connsiteX122" fmla="*/ 4395435 w 5181937"/>
                  <a:gd name="connsiteY122" fmla="*/ 2912408 h 4488252"/>
                  <a:gd name="connsiteX123" fmla="*/ 4390848 w 5181937"/>
                  <a:gd name="connsiteY123" fmla="*/ 2865807 h 4488252"/>
                  <a:gd name="connsiteX124" fmla="*/ 4372719 w 5181937"/>
                  <a:gd name="connsiteY124" fmla="*/ 2692440 h 4488252"/>
                  <a:gd name="connsiteX125" fmla="*/ 4366849 w 5181937"/>
                  <a:gd name="connsiteY125" fmla="*/ 2645441 h 4488252"/>
                  <a:gd name="connsiteX126" fmla="*/ 3629430 w 5181937"/>
                  <a:gd name="connsiteY126" fmla="*/ 1540031 h 4488252"/>
                  <a:gd name="connsiteX127" fmla="*/ 3350018 w 5181937"/>
                  <a:gd name="connsiteY127" fmla="*/ 1468257 h 4488252"/>
                  <a:gd name="connsiteX128" fmla="*/ 3443258 w 5181937"/>
                  <a:gd name="connsiteY128" fmla="*/ 1754456 h 4488252"/>
                  <a:gd name="connsiteX129" fmla="*/ 3450560 w 5181937"/>
                  <a:gd name="connsiteY129" fmla="*/ 1778879 h 4488252"/>
                  <a:gd name="connsiteX130" fmla="*/ 3689052 w 5181937"/>
                  <a:gd name="connsiteY130" fmla="*/ 1800205 h 4488252"/>
                  <a:gd name="connsiteX131" fmla="*/ 3697659 w 5181937"/>
                  <a:gd name="connsiteY131" fmla="*/ 1800600 h 4488252"/>
                  <a:gd name="connsiteX132" fmla="*/ 3695009 w 5181937"/>
                  <a:gd name="connsiteY132" fmla="*/ 1791535 h 4488252"/>
                  <a:gd name="connsiteX133" fmla="*/ 3629430 w 5181937"/>
                  <a:gd name="connsiteY133" fmla="*/ 1540031 h 4488252"/>
                  <a:gd name="connsiteX134" fmla="*/ 4262224 w 5181937"/>
                  <a:gd name="connsiteY134" fmla="*/ 2087232 h 4488252"/>
                  <a:gd name="connsiteX135" fmla="*/ 4078322 w 5181937"/>
                  <a:gd name="connsiteY135" fmla="*/ 2109800 h 4488252"/>
                  <a:gd name="connsiteX136" fmla="*/ 4077801 w 5181937"/>
                  <a:gd name="connsiteY136" fmla="*/ 2109843 h 4488252"/>
                  <a:gd name="connsiteX137" fmla="*/ 4113844 w 5181937"/>
                  <a:gd name="connsiteY137" fmla="*/ 2280607 h 4488252"/>
                  <a:gd name="connsiteX138" fmla="*/ 4134377 w 5181937"/>
                  <a:gd name="connsiteY138" fmla="*/ 2395007 h 4488252"/>
                  <a:gd name="connsiteX139" fmla="*/ 4318883 w 5181937"/>
                  <a:gd name="connsiteY139" fmla="*/ 2338882 h 4488252"/>
                  <a:gd name="connsiteX140" fmla="*/ 4301895 w 5181937"/>
                  <a:gd name="connsiteY140" fmla="*/ 2254387 h 4488252"/>
                  <a:gd name="connsiteX141" fmla="*/ 4283460 w 5181937"/>
                  <a:gd name="connsiteY141" fmla="*/ 2173977 h 4488252"/>
                  <a:gd name="connsiteX142" fmla="*/ 4262224 w 5181937"/>
                  <a:gd name="connsiteY142" fmla="*/ 2087232 h 4488252"/>
                  <a:gd name="connsiteX143" fmla="*/ 4731645 w 5181937"/>
                  <a:gd name="connsiteY143" fmla="*/ 2483313 h 4488252"/>
                  <a:gd name="connsiteX144" fmla="*/ 4592840 w 5181937"/>
                  <a:gd name="connsiteY144" fmla="*/ 2548991 h 4488252"/>
                  <a:gd name="connsiteX145" fmla="*/ 4603305 w 5181937"/>
                  <a:gd name="connsiteY145" fmla="*/ 2639603 h 4488252"/>
                  <a:gd name="connsiteX146" fmla="*/ 4614302 w 5181937"/>
                  <a:gd name="connsiteY146" fmla="*/ 2759448 h 4488252"/>
                  <a:gd name="connsiteX147" fmla="*/ 4647551 w 5181937"/>
                  <a:gd name="connsiteY147" fmla="*/ 2735510 h 4488252"/>
                  <a:gd name="connsiteX148" fmla="*/ 4752014 w 5181937"/>
                  <a:gd name="connsiteY148" fmla="*/ 2656394 h 4488252"/>
                  <a:gd name="connsiteX149" fmla="*/ 4743605 w 5181937"/>
                  <a:gd name="connsiteY149" fmla="*/ 2587151 h 4488252"/>
                  <a:gd name="connsiteX150" fmla="*/ 4736020 w 5181937"/>
                  <a:gd name="connsiteY150" fmla="*/ 2521316 h 4488252"/>
                  <a:gd name="connsiteX151" fmla="*/ 4731645 w 5181937"/>
                  <a:gd name="connsiteY151" fmla="*/ 2483313 h 4488252"/>
                  <a:gd name="connsiteX152" fmla="*/ 4138665 w 5181937"/>
                  <a:gd name="connsiteY152" fmla="*/ 1629554 h 4488252"/>
                  <a:gd name="connsiteX153" fmla="*/ 3936341 w 5181937"/>
                  <a:gd name="connsiteY153" fmla="*/ 1599292 h 4488252"/>
                  <a:gd name="connsiteX154" fmla="*/ 3983993 w 5181937"/>
                  <a:gd name="connsiteY154" fmla="*/ 1747494 h 4488252"/>
                  <a:gd name="connsiteX155" fmla="*/ 4001825 w 5181937"/>
                  <a:gd name="connsiteY155" fmla="*/ 1811043 h 4488252"/>
                  <a:gd name="connsiteX156" fmla="*/ 4125335 w 5181937"/>
                  <a:gd name="connsiteY156" fmla="*/ 1811614 h 4488252"/>
                  <a:gd name="connsiteX157" fmla="*/ 4188542 w 5181937"/>
                  <a:gd name="connsiteY157" fmla="*/ 1809453 h 4488252"/>
                  <a:gd name="connsiteX158" fmla="*/ 4175984 w 5181937"/>
                  <a:gd name="connsiteY158" fmla="*/ 1763569 h 4488252"/>
                  <a:gd name="connsiteX159" fmla="*/ 4138665 w 5181937"/>
                  <a:gd name="connsiteY159" fmla="*/ 1629554 h 4488252"/>
                  <a:gd name="connsiteX160" fmla="*/ 4649011 w 5181937"/>
                  <a:gd name="connsiteY160" fmla="*/ 2022756 h 4488252"/>
                  <a:gd name="connsiteX161" fmla="*/ 4496510 w 5181937"/>
                  <a:gd name="connsiteY161" fmla="*/ 2050021 h 4488252"/>
                  <a:gd name="connsiteX162" fmla="*/ 4506114 w 5181937"/>
                  <a:gd name="connsiteY162" fmla="*/ 2089151 h 4488252"/>
                  <a:gd name="connsiteX163" fmla="*/ 4543408 w 5181937"/>
                  <a:gd name="connsiteY163" fmla="*/ 2253733 h 4488252"/>
                  <a:gd name="connsiteX164" fmla="*/ 4545429 w 5181937"/>
                  <a:gd name="connsiteY164" fmla="*/ 2264214 h 4488252"/>
                  <a:gd name="connsiteX165" fmla="*/ 4692120 w 5181937"/>
                  <a:gd name="connsiteY165" fmla="*/ 2213438 h 4488252"/>
                  <a:gd name="connsiteX166" fmla="*/ 4688839 w 5181937"/>
                  <a:gd name="connsiteY166" fmla="*/ 2195372 h 4488252"/>
                  <a:gd name="connsiteX167" fmla="*/ 4657810 w 5181937"/>
                  <a:gd name="connsiteY167" fmla="*/ 2057924 h 4488252"/>
                  <a:gd name="connsiteX168" fmla="*/ 4649011 w 5181937"/>
                  <a:gd name="connsiteY168" fmla="*/ 2022756 h 4488252"/>
                  <a:gd name="connsiteX169" fmla="*/ 4532240 w 5181937"/>
                  <a:gd name="connsiteY169" fmla="*/ 1652817 h 4488252"/>
                  <a:gd name="connsiteX170" fmla="*/ 4414663 w 5181937"/>
                  <a:gd name="connsiteY170" fmla="*/ 1657191 h 4488252"/>
                  <a:gd name="connsiteX171" fmla="*/ 4424116 w 5181937"/>
                  <a:gd name="connsiteY171" fmla="*/ 1767578 h 4488252"/>
                  <a:gd name="connsiteX172" fmla="*/ 4431849 w 5181937"/>
                  <a:gd name="connsiteY172" fmla="*/ 1797025 h 4488252"/>
                  <a:gd name="connsiteX173" fmla="*/ 4489167 w 5181937"/>
                  <a:gd name="connsiteY173" fmla="*/ 1793024 h 4488252"/>
                  <a:gd name="connsiteX174" fmla="*/ 4586816 w 5181937"/>
                  <a:gd name="connsiteY174" fmla="*/ 1791761 h 4488252"/>
                  <a:gd name="connsiteX175" fmla="*/ 4532240 w 5181937"/>
                  <a:gd name="connsiteY175" fmla="*/ 1652817 h 4488252"/>
                  <a:gd name="connsiteX176" fmla="*/ 4532356 w 5181937"/>
                  <a:gd name="connsiteY176" fmla="*/ 1599912 h 4488252"/>
                  <a:gd name="connsiteX177" fmla="*/ 4725233 w 5181937"/>
                  <a:gd name="connsiteY177" fmla="*/ 1833637 h 4488252"/>
                  <a:gd name="connsiteX178" fmla="*/ 4650878 w 5181937"/>
                  <a:gd name="connsiteY178" fmla="*/ 1843085 h 4488252"/>
                  <a:gd name="connsiteX179" fmla="*/ 491874 w 5181937"/>
                  <a:gd name="connsiteY179" fmla="*/ 806857 h 4488252"/>
                  <a:gd name="connsiteX180" fmla="*/ 668231 w 5181937"/>
                  <a:gd name="connsiteY180" fmla="*/ 1416253 h 4488252"/>
                  <a:gd name="connsiteX181" fmla="*/ 4387303 w 5181937"/>
                  <a:gd name="connsiteY181" fmla="*/ 2006925 h 4488252"/>
                  <a:gd name="connsiteX182" fmla="*/ 4805865 w 5181937"/>
                  <a:gd name="connsiteY182" fmla="*/ 1932094 h 4488252"/>
                  <a:gd name="connsiteX183" fmla="*/ 5007097 w 5181937"/>
                  <a:gd name="connsiteY183" fmla="*/ 2177811 h 4488252"/>
                  <a:gd name="connsiteX184" fmla="*/ 870853 w 5181937"/>
                  <a:gd name="connsiteY184" fmla="*/ 2427578 h 4488252"/>
                  <a:gd name="connsiteX185" fmla="*/ 892672 w 5181937"/>
                  <a:gd name="connsiteY185" fmla="*/ 2906137 h 4488252"/>
                  <a:gd name="connsiteX186" fmla="*/ 4890734 w 5181937"/>
                  <a:gd name="connsiteY186" fmla="*/ 2344221 h 4488252"/>
                  <a:gd name="connsiteX187" fmla="*/ 5069695 w 5181937"/>
                  <a:gd name="connsiteY187" fmla="*/ 2254247 h 4488252"/>
                  <a:gd name="connsiteX188" fmla="*/ 5181937 w 5181937"/>
                  <a:gd name="connsiteY188" fmla="*/ 2391302 h 4488252"/>
                  <a:gd name="connsiteX189" fmla="*/ 5177390 w 5181937"/>
                  <a:gd name="connsiteY189" fmla="*/ 2425025 h 4488252"/>
                  <a:gd name="connsiteX190" fmla="*/ 564601 w 5181937"/>
                  <a:gd name="connsiteY190" fmla="*/ 3981419 h 4488252"/>
                  <a:gd name="connsiteX191" fmla="*/ 214449 w 5181937"/>
                  <a:gd name="connsiteY191" fmla="*/ 476451 h 4488252"/>
                  <a:gd name="connsiteX192" fmla="*/ 214799 w 5181937"/>
                  <a:gd name="connsiteY192" fmla="*/ 467029 h 4488252"/>
                  <a:gd name="connsiteX193" fmla="*/ 785071 w 5181937"/>
                  <a:gd name="connsiteY193" fmla="*/ 0 h 4488252"/>
                  <a:gd name="connsiteX194" fmla="*/ 1255448 w 5181937"/>
                  <a:gd name="connsiteY194" fmla="*/ 321538 h 4488252"/>
                  <a:gd name="connsiteX195" fmla="*/ 4532356 w 5181937"/>
                  <a:gd name="connsiteY195" fmla="*/ 1599912 h 4488252"/>
                  <a:gd name="connsiteX0" fmla="*/ 1730529 w 5181937"/>
                  <a:gd name="connsiteY0" fmla="*/ 3111043 h 4488252"/>
                  <a:gd name="connsiteX1" fmla="*/ 1614319 w 5181937"/>
                  <a:gd name="connsiteY1" fmla="*/ 3105454 h 4488252"/>
                  <a:gd name="connsiteX2" fmla="*/ 1419559 w 5181937"/>
                  <a:gd name="connsiteY2" fmla="*/ 3086079 h 4488252"/>
                  <a:gd name="connsiteX3" fmla="*/ 1406592 w 5181937"/>
                  <a:gd name="connsiteY3" fmla="*/ 3263418 h 4488252"/>
                  <a:gd name="connsiteX4" fmla="*/ 1289920 w 5181937"/>
                  <a:gd name="connsiteY4" fmla="*/ 3726321 h 4488252"/>
                  <a:gd name="connsiteX5" fmla="*/ 1437830 w 5181937"/>
                  <a:gd name="connsiteY5" fmla="*/ 3744374 h 4488252"/>
                  <a:gd name="connsiteX6" fmla="*/ 1593550 w 5181937"/>
                  <a:gd name="connsiteY6" fmla="*/ 3750563 h 4488252"/>
                  <a:gd name="connsiteX7" fmla="*/ 1666809 w 5181937"/>
                  <a:gd name="connsiteY7" fmla="*/ 3750808 h 4488252"/>
                  <a:gd name="connsiteX8" fmla="*/ 1698204 w 5181937"/>
                  <a:gd name="connsiteY8" fmla="*/ 3536495 h 4488252"/>
                  <a:gd name="connsiteX9" fmla="*/ 1720688 w 5181937"/>
                  <a:gd name="connsiteY9" fmla="*/ 3306168 h 4488252"/>
                  <a:gd name="connsiteX10" fmla="*/ 1730529 w 5181937"/>
                  <a:gd name="connsiteY10" fmla="*/ 3111043 h 4488252"/>
                  <a:gd name="connsiteX11" fmla="*/ 1626272 w 5181937"/>
                  <a:gd name="connsiteY11" fmla="*/ 1880845 h 4488252"/>
                  <a:gd name="connsiteX12" fmla="*/ 1426022 w 5181937"/>
                  <a:gd name="connsiteY12" fmla="*/ 1817558 h 4488252"/>
                  <a:gd name="connsiteX13" fmla="*/ 1302095 w 5181937"/>
                  <a:gd name="connsiteY13" fmla="*/ 1772357 h 4488252"/>
                  <a:gd name="connsiteX14" fmla="*/ 1327635 w 5181937"/>
                  <a:gd name="connsiteY14" fmla="*/ 1906541 h 4488252"/>
                  <a:gd name="connsiteX15" fmla="*/ 1395900 w 5181937"/>
                  <a:gd name="connsiteY15" fmla="*/ 2399836 h 4488252"/>
                  <a:gd name="connsiteX16" fmla="*/ 1403152 w 5181937"/>
                  <a:gd name="connsiteY16" fmla="*/ 2489070 h 4488252"/>
                  <a:gd name="connsiteX17" fmla="*/ 1437479 w 5181937"/>
                  <a:gd name="connsiteY17" fmla="*/ 2496653 h 4488252"/>
                  <a:gd name="connsiteX18" fmla="*/ 1616834 w 5181937"/>
                  <a:gd name="connsiteY18" fmla="*/ 2530906 h 4488252"/>
                  <a:gd name="connsiteX19" fmla="*/ 1717438 w 5181937"/>
                  <a:gd name="connsiteY19" fmla="*/ 2547117 h 4488252"/>
                  <a:gd name="connsiteX20" fmla="*/ 1708363 w 5181937"/>
                  <a:gd name="connsiteY20" fmla="*/ 2431409 h 4488252"/>
                  <a:gd name="connsiteX21" fmla="*/ 1653301 w 5181937"/>
                  <a:gd name="connsiteY21" fmla="*/ 2018716 h 4488252"/>
                  <a:gd name="connsiteX22" fmla="*/ 1626272 w 5181937"/>
                  <a:gd name="connsiteY22" fmla="*/ 1880845 h 4488252"/>
                  <a:gd name="connsiteX23" fmla="*/ 2620304 w 5181937"/>
                  <a:gd name="connsiteY23" fmla="*/ 3086625 h 4488252"/>
                  <a:gd name="connsiteX24" fmla="*/ 2433783 w 5181937"/>
                  <a:gd name="connsiteY24" fmla="*/ 3104592 h 4488252"/>
                  <a:gd name="connsiteX25" fmla="*/ 2336658 w 5181937"/>
                  <a:gd name="connsiteY25" fmla="*/ 3109392 h 4488252"/>
                  <a:gd name="connsiteX26" fmla="*/ 2337736 w 5181937"/>
                  <a:gd name="connsiteY26" fmla="*/ 3128353 h 4488252"/>
                  <a:gd name="connsiteX27" fmla="*/ 2323555 w 5181937"/>
                  <a:gd name="connsiteY27" fmla="*/ 3621177 h 4488252"/>
                  <a:gd name="connsiteX28" fmla="*/ 2310715 w 5181937"/>
                  <a:gd name="connsiteY28" fmla="*/ 3712484 h 4488252"/>
                  <a:gd name="connsiteX29" fmla="*/ 2607388 w 5181937"/>
                  <a:gd name="connsiteY29" fmla="*/ 3665461 h 4488252"/>
                  <a:gd name="connsiteX30" fmla="*/ 2621729 w 5181937"/>
                  <a:gd name="connsiteY30" fmla="*/ 3463257 h 4488252"/>
                  <a:gd name="connsiteX31" fmla="*/ 2621771 w 5181937"/>
                  <a:gd name="connsiteY31" fmla="*/ 3108722 h 4488252"/>
                  <a:gd name="connsiteX32" fmla="*/ 2620304 w 5181937"/>
                  <a:gd name="connsiteY32" fmla="*/ 3086625 h 4488252"/>
                  <a:gd name="connsiteX33" fmla="*/ 2493646 w 5181937"/>
                  <a:gd name="connsiteY33" fmla="*/ 2078059 h 4488252"/>
                  <a:gd name="connsiteX34" fmla="*/ 2485875 w 5181937"/>
                  <a:gd name="connsiteY34" fmla="*/ 2077059 h 4488252"/>
                  <a:gd name="connsiteX35" fmla="*/ 2221204 w 5181937"/>
                  <a:gd name="connsiteY35" fmla="*/ 2030919 h 4488252"/>
                  <a:gd name="connsiteX36" fmla="*/ 2189037 w 5181937"/>
                  <a:gd name="connsiteY36" fmla="*/ 2023817 h 4488252"/>
                  <a:gd name="connsiteX37" fmla="*/ 2216422 w 5181937"/>
                  <a:gd name="connsiteY37" fmla="*/ 2154964 h 4488252"/>
                  <a:gd name="connsiteX38" fmla="*/ 2285489 w 5181937"/>
                  <a:gd name="connsiteY38" fmla="*/ 2563271 h 4488252"/>
                  <a:gd name="connsiteX39" fmla="*/ 2291370 w 5181937"/>
                  <a:gd name="connsiteY39" fmla="*/ 2610218 h 4488252"/>
                  <a:gd name="connsiteX40" fmla="*/ 2580629 w 5181937"/>
                  <a:gd name="connsiteY40" fmla="*/ 2618702 h 4488252"/>
                  <a:gd name="connsiteX41" fmla="*/ 2554722 w 5181937"/>
                  <a:gd name="connsiteY41" fmla="*/ 2415135 h 4488252"/>
                  <a:gd name="connsiteX42" fmla="*/ 2493646 w 5181937"/>
                  <a:gd name="connsiteY42" fmla="*/ 2078059 h 4488252"/>
                  <a:gd name="connsiteX43" fmla="*/ 1273215 w 5181937"/>
                  <a:gd name="connsiteY43" fmla="*/ 489248 h 4488252"/>
                  <a:gd name="connsiteX44" fmla="*/ 821594 w 5181937"/>
                  <a:gd name="connsiteY44" fmla="*/ 191414 h 4488252"/>
                  <a:gd name="connsiteX45" fmla="*/ 1083792 w 5181937"/>
                  <a:gd name="connsiteY45" fmla="*/ 894906 h 4488252"/>
                  <a:gd name="connsiteX46" fmla="*/ 1139154 w 5181937"/>
                  <a:gd name="connsiteY46" fmla="*/ 1083879 h 4488252"/>
                  <a:gd name="connsiteX47" fmla="*/ 1255682 w 5181937"/>
                  <a:gd name="connsiteY47" fmla="*/ 1139144 h 4488252"/>
                  <a:gd name="connsiteX48" fmla="*/ 1438683 w 5181937"/>
                  <a:gd name="connsiteY48" fmla="*/ 1221013 h 4488252"/>
                  <a:gd name="connsiteX49" fmla="*/ 1482445 w 5181937"/>
                  <a:gd name="connsiteY49" fmla="*/ 1239422 h 4488252"/>
                  <a:gd name="connsiteX50" fmla="*/ 1480985 w 5181937"/>
                  <a:gd name="connsiteY50" fmla="*/ 1233431 h 4488252"/>
                  <a:gd name="connsiteX51" fmla="*/ 1273215 w 5181937"/>
                  <a:gd name="connsiteY51" fmla="*/ 489248 h 4488252"/>
                  <a:gd name="connsiteX52" fmla="*/ 3376185 w 5181937"/>
                  <a:gd name="connsiteY52" fmla="*/ 2959416 h 4488252"/>
                  <a:gd name="connsiteX53" fmla="*/ 3254082 w 5181937"/>
                  <a:gd name="connsiteY53" fmla="*/ 2987954 h 4488252"/>
                  <a:gd name="connsiteX54" fmla="*/ 3132348 w 5181937"/>
                  <a:gd name="connsiteY54" fmla="*/ 3010854 h 4488252"/>
                  <a:gd name="connsiteX55" fmla="*/ 3132413 w 5181937"/>
                  <a:gd name="connsiteY55" fmla="*/ 3011379 h 4488252"/>
                  <a:gd name="connsiteX56" fmla="*/ 3152328 w 5181937"/>
                  <a:gd name="connsiteY56" fmla="*/ 3285797 h 4488252"/>
                  <a:gd name="connsiteX57" fmla="*/ 3156568 w 5181937"/>
                  <a:gd name="connsiteY57" fmla="*/ 3522191 h 4488252"/>
                  <a:gd name="connsiteX58" fmla="*/ 3190112 w 5181937"/>
                  <a:gd name="connsiteY58" fmla="*/ 3512155 h 4488252"/>
                  <a:gd name="connsiteX59" fmla="*/ 3406458 w 5181937"/>
                  <a:gd name="connsiteY59" fmla="*/ 3432605 h 4488252"/>
                  <a:gd name="connsiteX60" fmla="*/ 3406458 w 5181937"/>
                  <a:gd name="connsiteY60" fmla="*/ 3423894 h 4488252"/>
                  <a:gd name="connsiteX61" fmla="*/ 3393536 w 5181937"/>
                  <a:gd name="connsiteY61" fmla="*/ 3164282 h 4488252"/>
                  <a:gd name="connsiteX62" fmla="*/ 3376185 w 5181937"/>
                  <a:gd name="connsiteY62" fmla="*/ 2959416 h 4488252"/>
                  <a:gd name="connsiteX63" fmla="*/ 2221048 w 5181937"/>
                  <a:gd name="connsiteY63" fmla="*/ 1033428 h 4488252"/>
                  <a:gd name="connsiteX64" fmla="*/ 1862474 w 5181937"/>
                  <a:gd name="connsiteY64" fmla="*/ 834922 h 4488252"/>
                  <a:gd name="connsiteX65" fmla="*/ 2003314 w 5181937"/>
                  <a:gd name="connsiteY65" fmla="*/ 1285656 h 4488252"/>
                  <a:gd name="connsiteX66" fmla="*/ 2049137 w 5181937"/>
                  <a:gd name="connsiteY66" fmla="*/ 1456448 h 4488252"/>
                  <a:gd name="connsiteX67" fmla="*/ 2293275 w 5181937"/>
                  <a:gd name="connsiteY67" fmla="*/ 1536929 h 4488252"/>
                  <a:gd name="connsiteX68" fmla="*/ 2369506 w 5181937"/>
                  <a:gd name="connsiteY68" fmla="*/ 1558200 h 4488252"/>
                  <a:gd name="connsiteX69" fmla="*/ 2323257 w 5181937"/>
                  <a:gd name="connsiteY69" fmla="*/ 1383213 h 4488252"/>
                  <a:gd name="connsiteX70" fmla="*/ 2221048 w 5181937"/>
                  <a:gd name="connsiteY70" fmla="*/ 1033428 h 4488252"/>
                  <a:gd name="connsiteX71" fmla="*/ 3242716 w 5181937"/>
                  <a:gd name="connsiteY71" fmla="*/ 2142648 h 4488252"/>
                  <a:gd name="connsiteX72" fmla="*/ 3015362 w 5181937"/>
                  <a:gd name="connsiteY72" fmla="*/ 2133429 h 4488252"/>
                  <a:gd name="connsiteX73" fmla="*/ 2976560 w 5181937"/>
                  <a:gd name="connsiteY73" fmla="*/ 2130162 h 4488252"/>
                  <a:gd name="connsiteX74" fmla="*/ 2981624 w 5181937"/>
                  <a:gd name="connsiteY74" fmla="*/ 2149210 h 4488252"/>
                  <a:gd name="connsiteX75" fmla="*/ 3047120 w 5181937"/>
                  <a:gd name="connsiteY75" fmla="*/ 2444159 h 4488252"/>
                  <a:gd name="connsiteX76" fmla="*/ 3073803 w 5181937"/>
                  <a:gd name="connsiteY76" fmla="*/ 2596596 h 4488252"/>
                  <a:gd name="connsiteX77" fmla="*/ 3174282 w 5181937"/>
                  <a:gd name="connsiteY77" fmla="*/ 2588321 h 4488252"/>
                  <a:gd name="connsiteX78" fmla="*/ 3325703 w 5181937"/>
                  <a:gd name="connsiteY78" fmla="*/ 2567897 h 4488252"/>
                  <a:gd name="connsiteX79" fmla="*/ 3299230 w 5181937"/>
                  <a:gd name="connsiteY79" fmla="*/ 2408711 h 4488252"/>
                  <a:gd name="connsiteX80" fmla="*/ 3245875 w 5181937"/>
                  <a:gd name="connsiteY80" fmla="*/ 2155058 h 4488252"/>
                  <a:gd name="connsiteX81" fmla="*/ 3242716 w 5181937"/>
                  <a:gd name="connsiteY81" fmla="*/ 2142648 h 4488252"/>
                  <a:gd name="connsiteX82" fmla="*/ 3917513 w 5181937"/>
                  <a:gd name="connsiteY82" fmla="*/ 2809065 h 4488252"/>
                  <a:gd name="connsiteX83" fmla="*/ 3792346 w 5181937"/>
                  <a:gd name="connsiteY83" fmla="*/ 2849874 h 4488252"/>
                  <a:gd name="connsiteX84" fmla="*/ 3687244 w 5181937"/>
                  <a:gd name="connsiteY84" fmla="*/ 2879256 h 4488252"/>
                  <a:gd name="connsiteX85" fmla="*/ 3697825 w 5181937"/>
                  <a:gd name="connsiteY85" fmla="*/ 2976711 h 4488252"/>
                  <a:gd name="connsiteX86" fmla="*/ 3713095 w 5181937"/>
                  <a:gd name="connsiteY86" fmla="*/ 3201894 h 4488252"/>
                  <a:gd name="connsiteX87" fmla="*/ 3716786 w 5181937"/>
                  <a:gd name="connsiteY87" fmla="*/ 3299687 h 4488252"/>
                  <a:gd name="connsiteX88" fmla="*/ 3924658 w 5181937"/>
                  <a:gd name="connsiteY88" fmla="*/ 3195890 h 4488252"/>
                  <a:gd name="connsiteX89" fmla="*/ 3947225 w 5181937"/>
                  <a:gd name="connsiteY89" fmla="*/ 3183225 h 4488252"/>
                  <a:gd name="connsiteX90" fmla="*/ 3943173 w 5181937"/>
                  <a:gd name="connsiteY90" fmla="*/ 3096858 h 4488252"/>
                  <a:gd name="connsiteX91" fmla="*/ 3925289 w 5181937"/>
                  <a:gd name="connsiteY91" fmla="*/ 2872878 h 4488252"/>
                  <a:gd name="connsiteX92" fmla="*/ 3917513 w 5181937"/>
                  <a:gd name="connsiteY92" fmla="*/ 2809065 h 4488252"/>
                  <a:gd name="connsiteX93" fmla="*/ 3005733 w 5181937"/>
                  <a:gd name="connsiteY93" fmla="*/ 1348600 h 4488252"/>
                  <a:gd name="connsiteX94" fmla="*/ 2700100 w 5181937"/>
                  <a:gd name="connsiteY94" fmla="*/ 1237291 h 4488252"/>
                  <a:gd name="connsiteX95" fmla="*/ 2804646 w 5181937"/>
                  <a:gd name="connsiteY95" fmla="*/ 1531270 h 4488252"/>
                  <a:gd name="connsiteX96" fmla="*/ 2850291 w 5181937"/>
                  <a:gd name="connsiteY96" fmla="*/ 1680294 h 4488252"/>
                  <a:gd name="connsiteX97" fmla="*/ 2902750 w 5181937"/>
                  <a:gd name="connsiteY97" fmla="*/ 1692338 h 4488252"/>
                  <a:gd name="connsiteX98" fmla="*/ 3131690 w 5181937"/>
                  <a:gd name="connsiteY98" fmla="*/ 1733871 h 4488252"/>
                  <a:gd name="connsiteX99" fmla="*/ 3100148 w 5181937"/>
                  <a:gd name="connsiteY99" fmla="*/ 1627869 h 4488252"/>
                  <a:gd name="connsiteX100" fmla="*/ 3005733 w 5181937"/>
                  <a:gd name="connsiteY100" fmla="*/ 1348600 h 4488252"/>
                  <a:gd name="connsiteX101" fmla="*/ 4808197 w 5181937"/>
                  <a:gd name="connsiteY101" fmla="*/ 2828260 h 4488252"/>
                  <a:gd name="connsiteX102" fmla="*/ 0 w 5181937"/>
                  <a:gd name="connsiteY102" fmla="*/ 4382598 h 4488252"/>
                  <a:gd name="connsiteX103" fmla="*/ 271251 w 5181937"/>
                  <a:gd name="connsiteY103" fmla="*/ 1510895 h 4488252"/>
                  <a:gd name="connsiteX104" fmla="*/ 359077 w 5181937"/>
                  <a:gd name="connsiteY104" fmla="*/ 4122672 h 4488252"/>
                  <a:gd name="connsiteX105" fmla="*/ 4808197 w 5181937"/>
                  <a:gd name="connsiteY105" fmla="*/ 2828260 h 4488252"/>
                  <a:gd name="connsiteX106" fmla="*/ 3789824 w 5181937"/>
                  <a:gd name="connsiteY106" fmla="*/ 2133057 h 4488252"/>
                  <a:gd name="connsiteX107" fmla="*/ 3553198 w 5181937"/>
                  <a:gd name="connsiteY107" fmla="*/ 2143330 h 4488252"/>
                  <a:gd name="connsiteX108" fmla="*/ 3560238 w 5181937"/>
                  <a:gd name="connsiteY108" fmla="*/ 2170237 h 4488252"/>
                  <a:gd name="connsiteX109" fmla="*/ 3590301 w 5181937"/>
                  <a:gd name="connsiteY109" fmla="*/ 2295382 h 4488252"/>
                  <a:gd name="connsiteX110" fmla="*/ 3635661 w 5181937"/>
                  <a:gd name="connsiteY110" fmla="*/ 2516262 h 4488252"/>
                  <a:gd name="connsiteX111" fmla="*/ 3683848 w 5181937"/>
                  <a:gd name="connsiteY111" fmla="*/ 2507380 h 4488252"/>
                  <a:gd name="connsiteX112" fmla="*/ 3866243 w 5181937"/>
                  <a:gd name="connsiteY112" fmla="*/ 2465475 h 4488252"/>
                  <a:gd name="connsiteX113" fmla="*/ 3865403 w 5181937"/>
                  <a:gd name="connsiteY113" fmla="*/ 2460511 h 4488252"/>
                  <a:gd name="connsiteX114" fmla="*/ 3820697 w 5181937"/>
                  <a:gd name="connsiteY114" fmla="*/ 2253536 h 4488252"/>
                  <a:gd name="connsiteX115" fmla="*/ 3789824 w 5181937"/>
                  <a:gd name="connsiteY115" fmla="*/ 2133057 h 4488252"/>
                  <a:gd name="connsiteX116" fmla="*/ 4366849 w 5181937"/>
                  <a:gd name="connsiteY116" fmla="*/ 2645441 h 4488252"/>
                  <a:gd name="connsiteX117" fmla="*/ 4317378 w 5181937"/>
                  <a:gd name="connsiteY117" fmla="*/ 2666336 h 4488252"/>
                  <a:gd name="connsiteX118" fmla="*/ 4184266 w 5181937"/>
                  <a:gd name="connsiteY118" fmla="*/ 2716051 h 4488252"/>
                  <a:gd name="connsiteX119" fmla="*/ 4208317 w 5181937"/>
                  <a:gd name="connsiteY119" fmla="*/ 2919498 h 4488252"/>
                  <a:gd name="connsiteX120" fmla="*/ 4217662 w 5181937"/>
                  <a:gd name="connsiteY120" fmla="*/ 3026469 h 4488252"/>
                  <a:gd name="connsiteX121" fmla="*/ 4322503 w 5181937"/>
                  <a:gd name="connsiteY121" fmla="*/ 2961503 h 4488252"/>
                  <a:gd name="connsiteX122" fmla="*/ 4395435 w 5181937"/>
                  <a:gd name="connsiteY122" fmla="*/ 2912408 h 4488252"/>
                  <a:gd name="connsiteX123" fmla="*/ 4390848 w 5181937"/>
                  <a:gd name="connsiteY123" fmla="*/ 2865807 h 4488252"/>
                  <a:gd name="connsiteX124" fmla="*/ 4372719 w 5181937"/>
                  <a:gd name="connsiteY124" fmla="*/ 2692440 h 4488252"/>
                  <a:gd name="connsiteX125" fmla="*/ 4366849 w 5181937"/>
                  <a:gd name="connsiteY125" fmla="*/ 2645441 h 4488252"/>
                  <a:gd name="connsiteX126" fmla="*/ 3629430 w 5181937"/>
                  <a:gd name="connsiteY126" fmla="*/ 1540031 h 4488252"/>
                  <a:gd name="connsiteX127" fmla="*/ 3350018 w 5181937"/>
                  <a:gd name="connsiteY127" fmla="*/ 1468257 h 4488252"/>
                  <a:gd name="connsiteX128" fmla="*/ 3443258 w 5181937"/>
                  <a:gd name="connsiteY128" fmla="*/ 1754456 h 4488252"/>
                  <a:gd name="connsiteX129" fmla="*/ 3450560 w 5181937"/>
                  <a:gd name="connsiteY129" fmla="*/ 1778879 h 4488252"/>
                  <a:gd name="connsiteX130" fmla="*/ 3689052 w 5181937"/>
                  <a:gd name="connsiteY130" fmla="*/ 1800205 h 4488252"/>
                  <a:gd name="connsiteX131" fmla="*/ 3697659 w 5181937"/>
                  <a:gd name="connsiteY131" fmla="*/ 1800600 h 4488252"/>
                  <a:gd name="connsiteX132" fmla="*/ 3695009 w 5181937"/>
                  <a:gd name="connsiteY132" fmla="*/ 1791535 h 4488252"/>
                  <a:gd name="connsiteX133" fmla="*/ 3629430 w 5181937"/>
                  <a:gd name="connsiteY133" fmla="*/ 1540031 h 4488252"/>
                  <a:gd name="connsiteX134" fmla="*/ 4262224 w 5181937"/>
                  <a:gd name="connsiteY134" fmla="*/ 2087232 h 4488252"/>
                  <a:gd name="connsiteX135" fmla="*/ 4078322 w 5181937"/>
                  <a:gd name="connsiteY135" fmla="*/ 2109800 h 4488252"/>
                  <a:gd name="connsiteX136" fmla="*/ 4077801 w 5181937"/>
                  <a:gd name="connsiteY136" fmla="*/ 2109843 h 4488252"/>
                  <a:gd name="connsiteX137" fmla="*/ 4113844 w 5181937"/>
                  <a:gd name="connsiteY137" fmla="*/ 2280607 h 4488252"/>
                  <a:gd name="connsiteX138" fmla="*/ 4134377 w 5181937"/>
                  <a:gd name="connsiteY138" fmla="*/ 2395007 h 4488252"/>
                  <a:gd name="connsiteX139" fmla="*/ 4318883 w 5181937"/>
                  <a:gd name="connsiteY139" fmla="*/ 2338882 h 4488252"/>
                  <a:gd name="connsiteX140" fmla="*/ 4301895 w 5181937"/>
                  <a:gd name="connsiteY140" fmla="*/ 2254387 h 4488252"/>
                  <a:gd name="connsiteX141" fmla="*/ 4283460 w 5181937"/>
                  <a:gd name="connsiteY141" fmla="*/ 2173977 h 4488252"/>
                  <a:gd name="connsiteX142" fmla="*/ 4262224 w 5181937"/>
                  <a:gd name="connsiteY142" fmla="*/ 2087232 h 4488252"/>
                  <a:gd name="connsiteX143" fmla="*/ 4731645 w 5181937"/>
                  <a:gd name="connsiteY143" fmla="*/ 2483313 h 4488252"/>
                  <a:gd name="connsiteX144" fmla="*/ 4592840 w 5181937"/>
                  <a:gd name="connsiteY144" fmla="*/ 2548991 h 4488252"/>
                  <a:gd name="connsiteX145" fmla="*/ 4603305 w 5181937"/>
                  <a:gd name="connsiteY145" fmla="*/ 2639603 h 4488252"/>
                  <a:gd name="connsiteX146" fmla="*/ 4614302 w 5181937"/>
                  <a:gd name="connsiteY146" fmla="*/ 2759448 h 4488252"/>
                  <a:gd name="connsiteX147" fmla="*/ 4647551 w 5181937"/>
                  <a:gd name="connsiteY147" fmla="*/ 2735510 h 4488252"/>
                  <a:gd name="connsiteX148" fmla="*/ 4752014 w 5181937"/>
                  <a:gd name="connsiteY148" fmla="*/ 2656394 h 4488252"/>
                  <a:gd name="connsiteX149" fmla="*/ 4743605 w 5181937"/>
                  <a:gd name="connsiteY149" fmla="*/ 2587151 h 4488252"/>
                  <a:gd name="connsiteX150" fmla="*/ 4736020 w 5181937"/>
                  <a:gd name="connsiteY150" fmla="*/ 2521316 h 4488252"/>
                  <a:gd name="connsiteX151" fmla="*/ 4731645 w 5181937"/>
                  <a:gd name="connsiteY151" fmla="*/ 2483313 h 4488252"/>
                  <a:gd name="connsiteX152" fmla="*/ 4138665 w 5181937"/>
                  <a:gd name="connsiteY152" fmla="*/ 1629554 h 4488252"/>
                  <a:gd name="connsiteX153" fmla="*/ 3936341 w 5181937"/>
                  <a:gd name="connsiteY153" fmla="*/ 1599292 h 4488252"/>
                  <a:gd name="connsiteX154" fmla="*/ 3983993 w 5181937"/>
                  <a:gd name="connsiteY154" fmla="*/ 1747494 h 4488252"/>
                  <a:gd name="connsiteX155" fmla="*/ 4001825 w 5181937"/>
                  <a:gd name="connsiteY155" fmla="*/ 1811043 h 4488252"/>
                  <a:gd name="connsiteX156" fmla="*/ 4125335 w 5181937"/>
                  <a:gd name="connsiteY156" fmla="*/ 1811614 h 4488252"/>
                  <a:gd name="connsiteX157" fmla="*/ 4188542 w 5181937"/>
                  <a:gd name="connsiteY157" fmla="*/ 1809453 h 4488252"/>
                  <a:gd name="connsiteX158" fmla="*/ 4175984 w 5181937"/>
                  <a:gd name="connsiteY158" fmla="*/ 1763569 h 4488252"/>
                  <a:gd name="connsiteX159" fmla="*/ 4138665 w 5181937"/>
                  <a:gd name="connsiteY159" fmla="*/ 1629554 h 4488252"/>
                  <a:gd name="connsiteX160" fmla="*/ 4649011 w 5181937"/>
                  <a:gd name="connsiteY160" fmla="*/ 2022756 h 4488252"/>
                  <a:gd name="connsiteX161" fmla="*/ 4496510 w 5181937"/>
                  <a:gd name="connsiteY161" fmla="*/ 2050021 h 4488252"/>
                  <a:gd name="connsiteX162" fmla="*/ 4506114 w 5181937"/>
                  <a:gd name="connsiteY162" fmla="*/ 2089151 h 4488252"/>
                  <a:gd name="connsiteX163" fmla="*/ 4543408 w 5181937"/>
                  <a:gd name="connsiteY163" fmla="*/ 2253733 h 4488252"/>
                  <a:gd name="connsiteX164" fmla="*/ 4545429 w 5181937"/>
                  <a:gd name="connsiteY164" fmla="*/ 2264214 h 4488252"/>
                  <a:gd name="connsiteX165" fmla="*/ 4692120 w 5181937"/>
                  <a:gd name="connsiteY165" fmla="*/ 2213438 h 4488252"/>
                  <a:gd name="connsiteX166" fmla="*/ 4688839 w 5181937"/>
                  <a:gd name="connsiteY166" fmla="*/ 2195372 h 4488252"/>
                  <a:gd name="connsiteX167" fmla="*/ 4657810 w 5181937"/>
                  <a:gd name="connsiteY167" fmla="*/ 2057924 h 4488252"/>
                  <a:gd name="connsiteX168" fmla="*/ 4649011 w 5181937"/>
                  <a:gd name="connsiteY168" fmla="*/ 2022756 h 4488252"/>
                  <a:gd name="connsiteX169" fmla="*/ 4532240 w 5181937"/>
                  <a:gd name="connsiteY169" fmla="*/ 1652817 h 4488252"/>
                  <a:gd name="connsiteX170" fmla="*/ 4414663 w 5181937"/>
                  <a:gd name="connsiteY170" fmla="*/ 1657191 h 4488252"/>
                  <a:gd name="connsiteX171" fmla="*/ 4424116 w 5181937"/>
                  <a:gd name="connsiteY171" fmla="*/ 1767578 h 4488252"/>
                  <a:gd name="connsiteX172" fmla="*/ 4431849 w 5181937"/>
                  <a:gd name="connsiteY172" fmla="*/ 1797025 h 4488252"/>
                  <a:gd name="connsiteX173" fmla="*/ 4489167 w 5181937"/>
                  <a:gd name="connsiteY173" fmla="*/ 1793024 h 4488252"/>
                  <a:gd name="connsiteX174" fmla="*/ 4586816 w 5181937"/>
                  <a:gd name="connsiteY174" fmla="*/ 1791761 h 4488252"/>
                  <a:gd name="connsiteX175" fmla="*/ 4532240 w 5181937"/>
                  <a:gd name="connsiteY175" fmla="*/ 1652817 h 4488252"/>
                  <a:gd name="connsiteX176" fmla="*/ 4532356 w 5181937"/>
                  <a:gd name="connsiteY176" fmla="*/ 1599912 h 4488252"/>
                  <a:gd name="connsiteX177" fmla="*/ 4725233 w 5181937"/>
                  <a:gd name="connsiteY177" fmla="*/ 1833637 h 4488252"/>
                  <a:gd name="connsiteX178" fmla="*/ 4650878 w 5181937"/>
                  <a:gd name="connsiteY178" fmla="*/ 1843085 h 4488252"/>
                  <a:gd name="connsiteX179" fmla="*/ 491874 w 5181937"/>
                  <a:gd name="connsiteY179" fmla="*/ 806857 h 4488252"/>
                  <a:gd name="connsiteX180" fmla="*/ 668231 w 5181937"/>
                  <a:gd name="connsiteY180" fmla="*/ 1416253 h 4488252"/>
                  <a:gd name="connsiteX181" fmla="*/ 4387303 w 5181937"/>
                  <a:gd name="connsiteY181" fmla="*/ 2006925 h 4488252"/>
                  <a:gd name="connsiteX182" fmla="*/ 4805865 w 5181937"/>
                  <a:gd name="connsiteY182" fmla="*/ 1932094 h 4488252"/>
                  <a:gd name="connsiteX183" fmla="*/ 5007097 w 5181937"/>
                  <a:gd name="connsiteY183" fmla="*/ 2177811 h 4488252"/>
                  <a:gd name="connsiteX184" fmla="*/ 870853 w 5181937"/>
                  <a:gd name="connsiteY184" fmla="*/ 2427578 h 4488252"/>
                  <a:gd name="connsiteX185" fmla="*/ 892672 w 5181937"/>
                  <a:gd name="connsiteY185" fmla="*/ 2906137 h 4488252"/>
                  <a:gd name="connsiteX186" fmla="*/ 4890734 w 5181937"/>
                  <a:gd name="connsiteY186" fmla="*/ 2344221 h 4488252"/>
                  <a:gd name="connsiteX187" fmla="*/ 5069695 w 5181937"/>
                  <a:gd name="connsiteY187" fmla="*/ 2254247 h 4488252"/>
                  <a:gd name="connsiteX188" fmla="*/ 5181937 w 5181937"/>
                  <a:gd name="connsiteY188" fmla="*/ 2391302 h 4488252"/>
                  <a:gd name="connsiteX189" fmla="*/ 5177390 w 5181937"/>
                  <a:gd name="connsiteY189" fmla="*/ 2425025 h 4488252"/>
                  <a:gd name="connsiteX190" fmla="*/ 564601 w 5181937"/>
                  <a:gd name="connsiteY190" fmla="*/ 3981419 h 4488252"/>
                  <a:gd name="connsiteX191" fmla="*/ 214449 w 5181937"/>
                  <a:gd name="connsiteY191" fmla="*/ 476451 h 4488252"/>
                  <a:gd name="connsiteX192" fmla="*/ 214799 w 5181937"/>
                  <a:gd name="connsiteY192" fmla="*/ 467029 h 4488252"/>
                  <a:gd name="connsiteX193" fmla="*/ 785071 w 5181937"/>
                  <a:gd name="connsiteY193" fmla="*/ 0 h 4488252"/>
                  <a:gd name="connsiteX194" fmla="*/ 1255448 w 5181937"/>
                  <a:gd name="connsiteY194" fmla="*/ 321538 h 4488252"/>
                  <a:gd name="connsiteX195" fmla="*/ 4532356 w 5181937"/>
                  <a:gd name="connsiteY195" fmla="*/ 1599912 h 4488252"/>
                  <a:gd name="connsiteX0" fmla="*/ 1730529 w 5181937"/>
                  <a:gd name="connsiteY0" fmla="*/ 3111043 h 4488252"/>
                  <a:gd name="connsiteX1" fmla="*/ 1614319 w 5181937"/>
                  <a:gd name="connsiteY1" fmla="*/ 3105454 h 4488252"/>
                  <a:gd name="connsiteX2" fmla="*/ 1419559 w 5181937"/>
                  <a:gd name="connsiteY2" fmla="*/ 3086079 h 4488252"/>
                  <a:gd name="connsiteX3" fmla="*/ 1406592 w 5181937"/>
                  <a:gd name="connsiteY3" fmla="*/ 3263418 h 4488252"/>
                  <a:gd name="connsiteX4" fmla="*/ 1289920 w 5181937"/>
                  <a:gd name="connsiteY4" fmla="*/ 3726321 h 4488252"/>
                  <a:gd name="connsiteX5" fmla="*/ 1437830 w 5181937"/>
                  <a:gd name="connsiteY5" fmla="*/ 3744374 h 4488252"/>
                  <a:gd name="connsiteX6" fmla="*/ 1593550 w 5181937"/>
                  <a:gd name="connsiteY6" fmla="*/ 3750563 h 4488252"/>
                  <a:gd name="connsiteX7" fmla="*/ 1666809 w 5181937"/>
                  <a:gd name="connsiteY7" fmla="*/ 3750808 h 4488252"/>
                  <a:gd name="connsiteX8" fmla="*/ 1698204 w 5181937"/>
                  <a:gd name="connsiteY8" fmla="*/ 3536495 h 4488252"/>
                  <a:gd name="connsiteX9" fmla="*/ 1720688 w 5181937"/>
                  <a:gd name="connsiteY9" fmla="*/ 3306168 h 4488252"/>
                  <a:gd name="connsiteX10" fmla="*/ 1730529 w 5181937"/>
                  <a:gd name="connsiteY10" fmla="*/ 3111043 h 4488252"/>
                  <a:gd name="connsiteX11" fmla="*/ 1626272 w 5181937"/>
                  <a:gd name="connsiteY11" fmla="*/ 1880845 h 4488252"/>
                  <a:gd name="connsiteX12" fmla="*/ 1426022 w 5181937"/>
                  <a:gd name="connsiteY12" fmla="*/ 1817558 h 4488252"/>
                  <a:gd name="connsiteX13" fmla="*/ 1302095 w 5181937"/>
                  <a:gd name="connsiteY13" fmla="*/ 1772357 h 4488252"/>
                  <a:gd name="connsiteX14" fmla="*/ 1327635 w 5181937"/>
                  <a:gd name="connsiteY14" fmla="*/ 1906541 h 4488252"/>
                  <a:gd name="connsiteX15" fmla="*/ 1395900 w 5181937"/>
                  <a:gd name="connsiteY15" fmla="*/ 2399836 h 4488252"/>
                  <a:gd name="connsiteX16" fmla="*/ 1403152 w 5181937"/>
                  <a:gd name="connsiteY16" fmla="*/ 2489070 h 4488252"/>
                  <a:gd name="connsiteX17" fmla="*/ 1437479 w 5181937"/>
                  <a:gd name="connsiteY17" fmla="*/ 2496653 h 4488252"/>
                  <a:gd name="connsiteX18" fmla="*/ 1616834 w 5181937"/>
                  <a:gd name="connsiteY18" fmla="*/ 2530906 h 4488252"/>
                  <a:gd name="connsiteX19" fmla="*/ 1717438 w 5181937"/>
                  <a:gd name="connsiteY19" fmla="*/ 2547117 h 4488252"/>
                  <a:gd name="connsiteX20" fmla="*/ 1708363 w 5181937"/>
                  <a:gd name="connsiteY20" fmla="*/ 2431409 h 4488252"/>
                  <a:gd name="connsiteX21" fmla="*/ 1653301 w 5181937"/>
                  <a:gd name="connsiteY21" fmla="*/ 2018716 h 4488252"/>
                  <a:gd name="connsiteX22" fmla="*/ 1626272 w 5181937"/>
                  <a:gd name="connsiteY22" fmla="*/ 1880845 h 4488252"/>
                  <a:gd name="connsiteX23" fmla="*/ 2620304 w 5181937"/>
                  <a:gd name="connsiteY23" fmla="*/ 3086625 h 4488252"/>
                  <a:gd name="connsiteX24" fmla="*/ 2433783 w 5181937"/>
                  <a:gd name="connsiteY24" fmla="*/ 3104592 h 4488252"/>
                  <a:gd name="connsiteX25" fmla="*/ 2336658 w 5181937"/>
                  <a:gd name="connsiteY25" fmla="*/ 3109392 h 4488252"/>
                  <a:gd name="connsiteX26" fmla="*/ 2337736 w 5181937"/>
                  <a:gd name="connsiteY26" fmla="*/ 3128353 h 4488252"/>
                  <a:gd name="connsiteX27" fmla="*/ 2323555 w 5181937"/>
                  <a:gd name="connsiteY27" fmla="*/ 3621177 h 4488252"/>
                  <a:gd name="connsiteX28" fmla="*/ 2310715 w 5181937"/>
                  <a:gd name="connsiteY28" fmla="*/ 3712484 h 4488252"/>
                  <a:gd name="connsiteX29" fmla="*/ 2607388 w 5181937"/>
                  <a:gd name="connsiteY29" fmla="*/ 3665461 h 4488252"/>
                  <a:gd name="connsiteX30" fmla="*/ 2621729 w 5181937"/>
                  <a:gd name="connsiteY30" fmla="*/ 3463257 h 4488252"/>
                  <a:gd name="connsiteX31" fmla="*/ 2621771 w 5181937"/>
                  <a:gd name="connsiteY31" fmla="*/ 3108722 h 4488252"/>
                  <a:gd name="connsiteX32" fmla="*/ 2620304 w 5181937"/>
                  <a:gd name="connsiteY32" fmla="*/ 3086625 h 4488252"/>
                  <a:gd name="connsiteX33" fmla="*/ 2493646 w 5181937"/>
                  <a:gd name="connsiteY33" fmla="*/ 2078059 h 4488252"/>
                  <a:gd name="connsiteX34" fmla="*/ 2485875 w 5181937"/>
                  <a:gd name="connsiteY34" fmla="*/ 2077059 h 4488252"/>
                  <a:gd name="connsiteX35" fmla="*/ 2221204 w 5181937"/>
                  <a:gd name="connsiteY35" fmla="*/ 2030919 h 4488252"/>
                  <a:gd name="connsiteX36" fmla="*/ 2189037 w 5181937"/>
                  <a:gd name="connsiteY36" fmla="*/ 2023817 h 4488252"/>
                  <a:gd name="connsiteX37" fmla="*/ 2216422 w 5181937"/>
                  <a:gd name="connsiteY37" fmla="*/ 2154964 h 4488252"/>
                  <a:gd name="connsiteX38" fmla="*/ 2285489 w 5181937"/>
                  <a:gd name="connsiteY38" fmla="*/ 2563271 h 4488252"/>
                  <a:gd name="connsiteX39" fmla="*/ 2291370 w 5181937"/>
                  <a:gd name="connsiteY39" fmla="*/ 2610218 h 4488252"/>
                  <a:gd name="connsiteX40" fmla="*/ 2580629 w 5181937"/>
                  <a:gd name="connsiteY40" fmla="*/ 2618702 h 4488252"/>
                  <a:gd name="connsiteX41" fmla="*/ 2554722 w 5181937"/>
                  <a:gd name="connsiteY41" fmla="*/ 2415135 h 4488252"/>
                  <a:gd name="connsiteX42" fmla="*/ 2493646 w 5181937"/>
                  <a:gd name="connsiteY42" fmla="*/ 2078059 h 4488252"/>
                  <a:gd name="connsiteX43" fmla="*/ 1273215 w 5181937"/>
                  <a:gd name="connsiteY43" fmla="*/ 489248 h 4488252"/>
                  <a:gd name="connsiteX44" fmla="*/ 821594 w 5181937"/>
                  <a:gd name="connsiteY44" fmla="*/ 191414 h 4488252"/>
                  <a:gd name="connsiteX45" fmla="*/ 1083792 w 5181937"/>
                  <a:gd name="connsiteY45" fmla="*/ 894906 h 4488252"/>
                  <a:gd name="connsiteX46" fmla="*/ 1139154 w 5181937"/>
                  <a:gd name="connsiteY46" fmla="*/ 1083879 h 4488252"/>
                  <a:gd name="connsiteX47" fmla="*/ 1255682 w 5181937"/>
                  <a:gd name="connsiteY47" fmla="*/ 1139144 h 4488252"/>
                  <a:gd name="connsiteX48" fmla="*/ 1438683 w 5181937"/>
                  <a:gd name="connsiteY48" fmla="*/ 1221013 h 4488252"/>
                  <a:gd name="connsiteX49" fmla="*/ 1482445 w 5181937"/>
                  <a:gd name="connsiteY49" fmla="*/ 1239422 h 4488252"/>
                  <a:gd name="connsiteX50" fmla="*/ 1480985 w 5181937"/>
                  <a:gd name="connsiteY50" fmla="*/ 1233431 h 4488252"/>
                  <a:gd name="connsiteX51" fmla="*/ 1273215 w 5181937"/>
                  <a:gd name="connsiteY51" fmla="*/ 489248 h 4488252"/>
                  <a:gd name="connsiteX52" fmla="*/ 3376185 w 5181937"/>
                  <a:gd name="connsiteY52" fmla="*/ 2959416 h 4488252"/>
                  <a:gd name="connsiteX53" fmla="*/ 3254082 w 5181937"/>
                  <a:gd name="connsiteY53" fmla="*/ 2987954 h 4488252"/>
                  <a:gd name="connsiteX54" fmla="*/ 3132348 w 5181937"/>
                  <a:gd name="connsiteY54" fmla="*/ 3010854 h 4488252"/>
                  <a:gd name="connsiteX55" fmla="*/ 3132413 w 5181937"/>
                  <a:gd name="connsiteY55" fmla="*/ 3011379 h 4488252"/>
                  <a:gd name="connsiteX56" fmla="*/ 3152328 w 5181937"/>
                  <a:gd name="connsiteY56" fmla="*/ 3285797 h 4488252"/>
                  <a:gd name="connsiteX57" fmla="*/ 3156568 w 5181937"/>
                  <a:gd name="connsiteY57" fmla="*/ 3522191 h 4488252"/>
                  <a:gd name="connsiteX58" fmla="*/ 3190112 w 5181937"/>
                  <a:gd name="connsiteY58" fmla="*/ 3512155 h 4488252"/>
                  <a:gd name="connsiteX59" fmla="*/ 3406458 w 5181937"/>
                  <a:gd name="connsiteY59" fmla="*/ 3432605 h 4488252"/>
                  <a:gd name="connsiteX60" fmla="*/ 3406458 w 5181937"/>
                  <a:gd name="connsiteY60" fmla="*/ 3423894 h 4488252"/>
                  <a:gd name="connsiteX61" fmla="*/ 3393536 w 5181937"/>
                  <a:gd name="connsiteY61" fmla="*/ 3164282 h 4488252"/>
                  <a:gd name="connsiteX62" fmla="*/ 3376185 w 5181937"/>
                  <a:gd name="connsiteY62" fmla="*/ 2959416 h 4488252"/>
                  <a:gd name="connsiteX63" fmla="*/ 2221048 w 5181937"/>
                  <a:gd name="connsiteY63" fmla="*/ 1033428 h 4488252"/>
                  <a:gd name="connsiteX64" fmla="*/ 1862474 w 5181937"/>
                  <a:gd name="connsiteY64" fmla="*/ 834922 h 4488252"/>
                  <a:gd name="connsiteX65" fmla="*/ 2003314 w 5181937"/>
                  <a:gd name="connsiteY65" fmla="*/ 1285656 h 4488252"/>
                  <a:gd name="connsiteX66" fmla="*/ 2049137 w 5181937"/>
                  <a:gd name="connsiteY66" fmla="*/ 1456448 h 4488252"/>
                  <a:gd name="connsiteX67" fmla="*/ 2293275 w 5181937"/>
                  <a:gd name="connsiteY67" fmla="*/ 1536929 h 4488252"/>
                  <a:gd name="connsiteX68" fmla="*/ 2369506 w 5181937"/>
                  <a:gd name="connsiteY68" fmla="*/ 1558200 h 4488252"/>
                  <a:gd name="connsiteX69" fmla="*/ 2323257 w 5181937"/>
                  <a:gd name="connsiteY69" fmla="*/ 1383213 h 4488252"/>
                  <a:gd name="connsiteX70" fmla="*/ 2221048 w 5181937"/>
                  <a:gd name="connsiteY70" fmla="*/ 1033428 h 4488252"/>
                  <a:gd name="connsiteX71" fmla="*/ 3242716 w 5181937"/>
                  <a:gd name="connsiteY71" fmla="*/ 2142648 h 4488252"/>
                  <a:gd name="connsiteX72" fmla="*/ 3015362 w 5181937"/>
                  <a:gd name="connsiteY72" fmla="*/ 2133429 h 4488252"/>
                  <a:gd name="connsiteX73" fmla="*/ 2976560 w 5181937"/>
                  <a:gd name="connsiteY73" fmla="*/ 2130162 h 4488252"/>
                  <a:gd name="connsiteX74" fmla="*/ 2981624 w 5181937"/>
                  <a:gd name="connsiteY74" fmla="*/ 2149210 h 4488252"/>
                  <a:gd name="connsiteX75" fmla="*/ 3047120 w 5181937"/>
                  <a:gd name="connsiteY75" fmla="*/ 2444159 h 4488252"/>
                  <a:gd name="connsiteX76" fmla="*/ 3073803 w 5181937"/>
                  <a:gd name="connsiteY76" fmla="*/ 2596596 h 4488252"/>
                  <a:gd name="connsiteX77" fmla="*/ 3174282 w 5181937"/>
                  <a:gd name="connsiteY77" fmla="*/ 2588321 h 4488252"/>
                  <a:gd name="connsiteX78" fmla="*/ 3325703 w 5181937"/>
                  <a:gd name="connsiteY78" fmla="*/ 2567897 h 4488252"/>
                  <a:gd name="connsiteX79" fmla="*/ 3299230 w 5181937"/>
                  <a:gd name="connsiteY79" fmla="*/ 2408711 h 4488252"/>
                  <a:gd name="connsiteX80" fmla="*/ 3245875 w 5181937"/>
                  <a:gd name="connsiteY80" fmla="*/ 2155058 h 4488252"/>
                  <a:gd name="connsiteX81" fmla="*/ 3242716 w 5181937"/>
                  <a:gd name="connsiteY81" fmla="*/ 2142648 h 4488252"/>
                  <a:gd name="connsiteX82" fmla="*/ 3917513 w 5181937"/>
                  <a:gd name="connsiteY82" fmla="*/ 2809065 h 4488252"/>
                  <a:gd name="connsiteX83" fmla="*/ 3792346 w 5181937"/>
                  <a:gd name="connsiteY83" fmla="*/ 2849874 h 4488252"/>
                  <a:gd name="connsiteX84" fmla="*/ 3687244 w 5181937"/>
                  <a:gd name="connsiteY84" fmla="*/ 2879256 h 4488252"/>
                  <a:gd name="connsiteX85" fmla="*/ 3697825 w 5181937"/>
                  <a:gd name="connsiteY85" fmla="*/ 2976711 h 4488252"/>
                  <a:gd name="connsiteX86" fmla="*/ 3713095 w 5181937"/>
                  <a:gd name="connsiteY86" fmla="*/ 3201894 h 4488252"/>
                  <a:gd name="connsiteX87" fmla="*/ 3716786 w 5181937"/>
                  <a:gd name="connsiteY87" fmla="*/ 3299687 h 4488252"/>
                  <a:gd name="connsiteX88" fmla="*/ 3924658 w 5181937"/>
                  <a:gd name="connsiteY88" fmla="*/ 3195890 h 4488252"/>
                  <a:gd name="connsiteX89" fmla="*/ 3947225 w 5181937"/>
                  <a:gd name="connsiteY89" fmla="*/ 3183225 h 4488252"/>
                  <a:gd name="connsiteX90" fmla="*/ 3943173 w 5181937"/>
                  <a:gd name="connsiteY90" fmla="*/ 3096858 h 4488252"/>
                  <a:gd name="connsiteX91" fmla="*/ 3925289 w 5181937"/>
                  <a:gd name="connsiteY91" fmla="*/ 2872878 h 4488252"/>
                  <a:gd name="connsiteX92" fmla="*/ 3917513 w 5181937"/>
                  <a:gd name="connsiteY92" fmla="*/ 2809065 h 4488252"/>
                  <a:gd name="connsiteX93" fmla="*/ 3005733 w 5181937"/>
                  <a:gd name="connsiteY93" fmla="*/ 1348600 h 4488252"/>
                  <a:gd name="connsiteX94" fmla="*/ 2700100 w 5181937"/>
                  <a:gd name="connsiteY94" fmla="*/ 1237291 h 4488252"/>
                  <a:gd name="connsiteX95" fmla="*/ 2804646 w 5181937"/>
                  <a:gd name="connsiteY95" fmla="*/ 1531270 h 4488252"/>
                  <a:gd name="connsiteX96" fmla="*/ 2850291 w 5181937"/>
                  <a:gd name="connsiteY96" fmla="*/ 1680294 h 4488252"/>
                  <a:gd name="connsiteX97" fmla="*/ 2902750 w 5181937"/>
                  <a:gd name="connsiteY97" fmla="*/ 1692338 h 4488252"/>
                  <a:gd name="connsiteX98" fmla="*/ 3131690 w 5181937"/>
                  <a:gd name="connsiteY98" fmla="*/ 1733871 h 4488252"/>
                  <a:gd name="connsiteX99" fmla="*/ 3100148 w 5181937"/>
                  <a:gd name="connsiteY99" fmla="*/ 1627869 h 4488252"/>
                  <a:gd name="connsiteX100" fmla="*/ 3005733 w 5181937"/>
                  <a:gd name="connsiteY100" fmla="*/ 1348600 h 4488252"/>
                  <a:gd name="connsiteX101" fmla="*/ 4808197 w 5181937"/>
                  <a:gd name="connsiteY101" fmla="*/ 2828260 h 4488252"/>
                  <a:gd name="connsiteX102" fmla="*/ 0 w 5181937"/>
                  <a:gd name="connsiteY102" fmla="*/ 4382598 h 4488252"/>
                  <a:gd name="connsiteX103" fmla="*/ 271251 w 5181937"/>
                  <a:gd name="connsiteY103" fmla="*/ 1510895 h 4488252"/>
                  <a:gd name="connsiteX104" fmla="*/ 381396 w 5181937"/>
                  <a:gd name="connsiteY104" fmla="*/ 4079770 h 4488252"/>
                  <a:gd name="connsiteX105" fmla="*/ 4808197 w 5181937"/>
                  <a:gd name="connsiteY105" fmla="*/ 2828260 h 4488252"/>
                  <a:gd name="connsiteX106" fmla="*/ 3789824 w 5181937"/>
                  <a:gd name="connsiteY106" fmla="*/ 2133057 h 4488252"/>
                  <a:gd name="connsiteX107" fmla="*/ 3553198 w 5181937"/>
                  <a:gd name="connsiteY107" fmla="*/ 2143330 h 4488252"/>
                  <a:gd name="connsiteX108" fmla="*/ 3560238 w 5181937"/>
                  <a:gd name="connsiteY108" fmla="*/ 2170237 h 4488252"/>
                  <a:gd name="connsiteX109" fmla="*/ 3590301 w 5181937"/>
                  <a:gd name="connsiteY109" fmla="*/ 2295382 h 4488252"/>
                  <a:gd name="connsiteX110" fmla="*/ 3635661 w 5181937"/>
                  <a:gd name="connsiteY110" fmla="*/ 2516262 h 4488252"/>
                  <a:gd name="connsiteX111" fmla="*/ 3683848 w 5181937"/>
                  <a:gd name="connsiteY111" fmla="*/ 2507380 h 4488252"/>
                  <a:gd name="connsiteX112" fmla="*/ 3866243 w 5181937"/>
                  <a:gd name="connsiteY112" fmla="*/ 2465475 h 4488252"/>
                  <a:gd name="connsiteX113" fmla="*/ 3865403 w 5181937"/>
                  <a:gd name="connsiteY113" fmla="*/ 2460511 h 4488252"/>
                  <a:gd name="connsiteX114" fmla="*/ 3820697 w 5181937"/>
                  <a:gd name="connsiteY114" fmla="*/ 2253536 h 4488252"/>
                  <a:gd name="connsiteX115" fmla="*/ 3789824 w 5181937"/>
                  <a:gd name="connsiteY115" fmla="*/ 2133057 h 4488252"/>
                  <a:gd name="connsiteX116" fmla="*/ 4366849 w 5181937"/>
                  <a:gd name="connsiteY116" fmla="*/ 2645441 h 4488252"/>
                  <a:gd name="connsiteX117" fmla="*/ 4317378 w 5181937"/>
                  <a:gd name="connsiteY117" fmla="*/ 2666336 h 4488252"/>
                  <a:gd name="connsiteX118" fmla="*/ 4184266 w 5181937"/>
                  <a:gd name="connsiteY118" fmla="*/ 2716051 h 4488252"/>
                  <a:gd name="connsiteX119" fmla="*/ 4208317 w 5181937"/>
                  <a:gd name="connsiteY119" fmla="*/ 2919498 h 4488252"/>
                  <a:gd name="connsiteX120" fmla="*/ 4217662 w 5181937"/>
                  <a:gd name="connsiteY120" fmla="*/ 3026469 h 4488252"/>
                  <a:gd name="connsiteX121" fmla="*/ 4322503 w 5181937"/>
                  <a:gd name="connsiteY121" fmla="*/ 2961503 h 4488252"/>
                  <a:gd name="connsiteX122" fmla="*/ 4395435 w 5181937"/>
                  <a:gd name="connsiteY122" fmla="*/ 2912408 h 4488252"/>
                  <a:gd name="connsiteX123" fmla="*/ 4390848 w 5181937"/>
                  <a:gd name="connsiteY123" fmla="*/ 2865807 h 4488252"/>
                  <a:gd name="connsiteX124" fmla="*/ 4372719 w 5181937"/>
                  <a:gd name="connsiteY124" fmla="*/ 2692440 h 4488252"/>
                  <a:gd name="connsiteX125" fmla="*/ 4366849 w 5181937"/>
                  <a:gd name="connsiteY125" fmla="*/ 2645441 h 4488252"/>
                  <a:gd name="connsiteX126" fmla="*/ 3629430 w 5181937"/>
                  <a:gd name="connsiteY126" fmla="*/ 1540031 h 4488252"/>
                  <a:gd name="connsiteX127" fmla="*/ 3350018 w 5181937"/>
                  <a:gd name="connsiteY127" fmla="*/ 1468257 h 4488252"/>
                  <a:gd name="connsiteX128" fmla="*/ 3443258 w 5181937"/>
                  <a:gd name="connsiteY128" fmla="*/ 1754456 h 4488252"/>
                  <a:gd name="connsiteX129" fmla="*/ 3450560 w 5181937"/>
                  <a:gd name="connsiteY129" fmla="*/ 1778879 h 4488252"/>
                  <a:gd name="connsiteX130" fmla="*/ 3689052 w 5181937"/>
                  <a:gd name="connsiteY130" fmla="*/ 1800205 h 4488252"/>
                  <a:gd name="connsiteX131" fmla="*/ 3697659 w 5181937"/>
                  <a:gd name="connsiteY131" fmla="*/ 1800600 h 4488252"/>
                  <a:gd name="connsiteX132" fmla="*/ 3695009 w 5181937"/>
                  <a:gd name="connsiteY132" fmla="*/ 1791535 h 4488252"/>
                  <a:gd name="connsiteX133" fmla="*/ 3629430 w 5181937"/>
                  <a:gd name="connsiteY133" fmla="*/ 1540031 h 4488252"/>
                  <a:gd name="connsiteX134" fmla="*/ 4262224 w 5181937"/>
                  <a:gd name="connsiteY134" fmla="*/ 2087232 h 4488252"/>
                  <a:gd name="connsiteX135" fmla="*/ 4078322 w 5181937"/>
                  <a:gd name="connsiteY135" fmla="*/ 2109800 h 4488252"/>
                  <a:gd name="connsiteX136" fmla="*/ 4077801 w 5181937"/>
                  <a:gd name="connsiteY136" fmla="*/ 2109843 h 4488252"/>
                  <a:gd name="connsiteX137" fmla="*/ 4113844 w 5181937"/>
                  <a:gd name="connsiteY137" fmla="*/ 2280607 h 4488252"/>
                  <a:gd name="connsiteX138" fmla="*/ 4134377 w 5181937"/>
                  <a:gd name="connsiteY138" fmla="*/ 2395007 h 4488252"/>
                  <a:gd name="connsiteX139" fmla="*/ 4318883 w 5181937"/>
                  <a:gd name="connsiteY139" fmla="*/ 2338882 h 4488252"/>
                  <a:gd name="connsiteX140" fmla="*/ 4301895 w 5181937"/>
                  <a:gd name="connsiteY140" fmla="*/ 2254387 h 4488252"/>
                  <a:gd name="connsiteX141" fmla="*/ 4283460 w 5181937"/>
                  <a:gd name="connsiteY141" fmla="*/ 2173977 h 4488252"/>
                  <a:gd name="connsiteX142" fmla="*/ 4262224 w 5181937"/>
                  <a:gd name="connsiteY142" fmla="*/ 2087232 h 4488252"/>
                  <a:gd name="connsiteX143" fmla="*/ 4731645 w 5181937"/>
                  <a:gd name="connsiteY143" fmla="*/ 2483313 h 4488252"/>
                  <a:gd name="connsiteX144" fmla="*/ 4592840 w 5181937"/>
                  <a:gd name="connsiteY144" fmla="*/ 2548991 h 4488252"/>
                  <a:gd name="connsiteX145" fmla="*/ 4603305 w 5181937"/>
                  <a:gd name="connsiteY145" fmla="*/ 2639603 h 4488252"/>
                  <a:gd name="connsiteX146" fmla="*/ 4614302 w 5181937"/>
                  <a:gd name="connsiteY146" fmla="*/ 2759448 h 4488252"/>
                  <a:gd name="connsiteX147" fmla="*/ 4647551 w 5181937"/>
                  <a:gd name="connsiteY147" fmla="*/ 2735510 h 4488252"/>
                  <a:gd name="connsiteX148" fmla="*/ 4752014 w 5181937"/>
                  <a:gd name="connsiteY148" fmla="*/ 2656394 h 4488252"/>
                  <a:gd name="connsiteX149" fmla="*/ 4743605 w 5181937"/>
                  <a:gd name="connsiteY149" fmla="*/ 2587151 h 4488252"/>
                  <a:gd name="connsiteX150" fmla="*/ 4736020 w 5181937"/>
                  <a:gd name="connsiteY150" fmla="*/ 2521316 h 4488252"/>
                  <a:gd name="connsiteX151" fmla="*/ 4731645 w 5181937"/>
                  <a:gd name="connsiteY151" fmla="*/ 2483313 h 4488252"/>
                  <a:gd name="connsiteX152" fmla="*/ 4138665 w 5181937"/>
                  <a:gd name="connsiteY152" fmla="*/ 1629554 h 4488252"/>
                  <a:gd name="connsiteX153" fmla="*/ 3936341 w 5181937"/>
                  <a:gd name="connsiteY153" fmla="*/ 1599292 h 4488252"/>
                  <a:gd name="connsiteX154" fmla="*/ 3983993 w 5181937"/>
                  <a:gd name="connsiteY154" fmla="*/ 1747494 h 4488252"/>
                  <a:gd name="connsiteX155" fmla="*/ 4001825 w 5181937"/>
                  <a:gd name="connsiteY155" fmla="*/ 1811043 h 4488252"/>
                  <a:gd name="connsiteX156" fmla="*/ 4125335 w 5181937"/>
                  <a:gd name="connsiteY156" fmla="*/ 1811614 h 4488252"/>
                  <a:gd name="connsiteX157" fmla="*/ 4188542 w 5181937"/>
                  <a:gd name="connsiteY157" fmla="*/ 1809453 h 4488252"/>
                  <a:gd name="connsiteX158" fmla="*/ 4175984 w 5181937"/>
                  <a:gd name="connsiteY158" fmla="*/ 1763569 h 4488252"/>
                  <a:gd name="connsiteX159" fmla="*/ 4138665 w 5181937"/>
                  <a:gd name="connsiteY159" fmla="*/ 1629554 h 4488252"/>
                  <a:gd name="connsiteX160" fmla="*/ 4649011 w 5181937"/>
                  <a:gd name="connsiteY160" fmla="*/ 2022756 h 4488252"/>
                  <a:gd name="connsiteX161" fmla="*/ 4496510 w 5181937"/>
                  <a:gd name="connsiteY161" fmla="*/ 2050021 h 4488252"/>
                  <a:gd name="connsiteX162" fmla="*/ 4506114 w 5181937"/>
                  <a:gd name="connsiteY162" fmla="*/ 2089151 h 4488252"/>
                  <a:gd name="connsiteX163" fmla="*/ 4543408 w 5181937"/>
                  <a:gd name="connsiteY163" fmla="*/ 2253733 h 4488252"/>
                  <a:gd name="connsiteX164" fmla="*/ 4545429 w 5181937"/>
                  <a:gd name="connsiteY164" fmla="*/ 2264214 h 4488252"/>
                  <a:gd name="connsiteX165" fmla="*/ 4692120 w 5181937"/>
                  <a:gd name="connsiteY165" fmla="*/ 2213438 h 4488252"/>
                  <a:gd name="connsiteX166" fmla="*/ 4688839 w 5181937"/>
                  <a:gd name="connsiteY166" fmla="*/ 2195372 h 4488252"/>
                  <a:gd name="connsiteX167" fmla="*/ 4657810 w 5181937"/>
                  <a:gd name="connsiteY167" fmla="*/ 2057924 h 4488252"/>
                  <a:gd name="connsiteX168" fmla="*/ 4649011 w 5181937"/>
                  <a:gd name="connsiteY168" fmla="*/ 2022756 h 4488252"/>
                  <a:gd name="connsiteX169" fmla="*/ 4532240 w 5181937"/>
                  <a:gd name="connsiteY169" fmla="*/ 1652817 h 4488252"/>
                  <a:gd name="connsiteX170" fmla="*/ 4414663 w 5181937"/>
                  <a:gd name="connsiteY170" fmla="*/ 1657191 h 4488252"/>
                  <a:gd name="connsiteX171" fmla="*/ 4424116 w 5181937"/>
                  <a:gd name="connsiteY171" fmla="*/ 1767578 h 4488252"/>
                  <a:gd name="connsiteX172" fmla="*/ 4431849 w 5181937"/>
                  <a:gd name="connsiteY172" fmla="*/ 1797025 h 4488252"/>
                  <a:gd name="connsiteX173" fmla="*/ 4489167 w 5181937"/>
                  <a:gd name="connsiteY173" fmla="*/ 1793024 h 4488252"/>
                  <a:gd name="connsiteX174" fmla="*/ 4586816 w 5181937"/>
                  <a:gd name="connsiteY174" fmla="*/ 1791761 h 4488252"/>
                  <a:gd name="connsiteX175" fmla="*/ 4532240 w 5181937"/>
                  <a:gd name="connsiteY175" fmla="*/ 1652817 h 4488252"/>
                  <a:gd name="connsiteX176" fmla="*/ 4532356 w 5181937"/>
                  <a:gd name="connsiteY176" fmla="*/ 1599912 h 4488252"/>
                  <a:gd name="connsiteX177" fmla="*/ 4725233 w 5181937"/>
                  <a:gd name="connsiteY177" fmla="*/ 1833637 h 4488252"/>
                  <a:gd name="connsiteX178" fmla="*/ 4650878 w 5181937"/>
                  <a:gd name="connsiteY178" fmla="*/ 1843085 h 4488252"/>
                  <a:gd name="connsiteX179" fmla="*/ 491874 w 5181937"/>
                  <a:gd name="connsiteY179" fmla="*/ 806857 h 4488252"/>
                  <a:gd name="connsiteX180" fmla="*/ 668231 w 5181937"/>
                  <a:gd name="connsiteY180" fmla="*/ 1416253 h 4488252"/>
                  <a:gd name="connsiteX181" fmla="*/ 4387303 w 5181937"/>
                  <a:gd name="connsiteY181" fmla="*/ 2006925 h 4488252"/>
                  <a:gd name="connsiteX182" fmla="*/ 4805865 w 5181937"/>
                  <a:gd name="connsiteY182" fmla="*/ 1932094 h 4488252"/>
                  <a:gd name="connsiteX183" fmla="*/ 5007097 w 5181937"/>
                  <a:gd name="connsiteY183" fmla="*/ 2177811 h 4488252"/>
                  <a:gd name="connsiteX184" fmla="*/ 870853 w 5181937"/>
                  <a:gd name="connsiteY184" fmla="*/ 2427578 h 4488252"/>
                  <a:gd name="connsiteX185" fmla="*/ 892672 w 5181937"/>
                  <a:gd name="connsiteY185" fmla="*/ 2906137 h 4488252"/>
                  <a:gd name="connsiteX186" fmla="*/ 4890734 w 5181937"/>
                  <a:gd name="connsiteY186" fmla="*/ 2344221 h 4488252"/>
                  <a:gd name="connsiteX187" fmla="*/ 5069695 w 5181937"/>
                  <a:gd name="connsiteY187" fmla="*/ 2254247 h 4488252"/>
                  <a:gd name="connsiteX188" fmla="*/ 5181937 w 5181937"/>
                  <a:gd name="connsiteY188" fmla="*/ 2391302 h 4488252"/>
                  <a:gd name="connsiteX189" fmla="*/ 5177390 w 5181937"/>
                  <a:gd name="connsiteY189" fmla="*/ 2425025 h 4488252"/>
                  <a:gd name="connsiteX190" fmla="*/ 564601 w 5181937"/>
                  <a:gd name="connsiteY190" fmla="*/ 3981419 h 4488252"/>
                  <a:gd name="connsiteX191" fmla="*/ 214449 w 5181937"/>
                  <a:gd name="connsiteY191" fmla="*/ 476451 h 4488252"/>
                  <a:gd name="connsiteX192" fmla="*/ 214799 w 5181937"/>
                  <a:gd name="connsiteY192" fmla="*/ 467029 h 4488252"/>
                  <a:gd name="connsiteX193" fmla="*/ 785071 w 5181937"/>
                  <a:gd name="connsiteY193" fmla="*/ 0 h 4488252"/>
                  <a:gd name="connsiteX194" fmla="*/ 1255448 w 5181937"/>
                  <a:gd name="connsiteY194" fmla="*/ 321538 h 4488252"/>
                  <a:gd name="connsiteX195" fmla="*/ 4532356 w 5181937"/>
                  <a:gd name="connsiteY195" fmla="*/ 1599912 h 4488252"/>
                  <a:gd name="connsiteX0" fmla="*/ 1730529 w 5181937"/>
                  <a:gd name="connsiteY0" fmla="*/ 3111043 h 4488252"/>
                  <a:gd name="connsiteX1" fmla="*/ 1614319 w 5181937"/>
                  <a:gd name="connsiteY1" fmla="*/ 3105454 h 4488252"/>
                  <a:gd name="connsiteX2" fmla="*/ 1419559 w 5181937"/>
                  <a:gd name="connsiteY2" fmla="*/ 3086079 h 4488252"/>
                  <a:gd name="connsiteX3" fmla="*/ 1406592 w 5181937"/>
                  <a:gd name="connsiteY3" fmla="*/ 3263418 h 4488252"/>
                  <a:gd name="connsiteX4" fmla="*/ 1289920 w 5181937"/>
                  <a:gd name="connsiteY4" fmla="*/ 3726321 h 4488252"/>
                  <a:gd name="connsiteX5" fmla="*/ 1437830 w 5181937"/>
                  <a:gd name="connsiteY5" fmla="*/ 3744374 h 4488252"/>
                  <a:gd name="connsiteX6" fmla="*/ 1593550 w 5181937"/>
                  <a:gd name="connsiteY6" fmla="*/ 3750563 h 4488252"/>
                  <a:gd name="connsiteX7" fmla="*/ 1666809 w 5181937"/>
                  <a:gd name="connsiteY7" fmla="*/ 3750808 h 4488252"/>
                  <a:gd name="connsiteX8" fmla="*/ 1698204 w 5181937"/>
                  <a:gd name="connsiteY8" fmla="*/ 3536495 h 4488252"/>
                  <a:gd name="connsiteX9" fmla="*/ 1720688 w 5181937"/>
                  <a:gd name="connsiteY9" fmla="*/ 3306168 h 4488252"/>
                  <a:gd name="connsiteX10" fmla="*/ 1730529 w 5181937"/>
                  <a:gd name="connsiteY10" fmla="*/ 3111043 h 4488252"/>
                  <a:gd name="connsiteX11" fmla="*/ 1626272 w 5181937"/>
                  <a:gd name="connsiteY11" fmla="*/ 1880845 h 4488252"/>
                  <a:gd name="connsiteX12" fmla="*/ 1426022 w 5181937"/>
                  <a:gd name="connsiteY12" fmla="*/ 1817558 h 4488252"/>
                  <a:gd name="connsiteX13" fmla="*/ 1302095 w 5181937"/>
                  <a:gd name="connsiteY13" fmla="*/ 1772357 h 4488252"/>
                  <a:gd name="connsiteX14" fmla="*/ 1327635 w 5181937"/>
                  <a:gd name="connsiteY14" fmla="*/ 1906541 h 4488252"/>
                  <a:gd name="connsiteX15" fmla="*/ 1395900 w 5181937"/>
                  <a:gd name="connsiteY15" fmla="*/ 2399836 h 4488252"/>
                  <a:gd name="connsiteX16" fmla="*/ 1403152 w 5181937"/>
                  <a:gd name="connsiteY16" fmla="*/ 2489070 h 4488252"/>
                  <a:gd name="connsiteX17" fmla="*/ 1437479 w 5181937"/>
                  <a:gd name="connsiteY17" fmla="*/ 2496653 h 4488252"/>
                  <a:gd name="connsiteX18" fmla="*/ 1616834 w 5181937"/>
                  <a:gd name="connsiteY18" fmla="*/ 2530906 h 4488252"/>
                  <a:gd name="connsiteX19" fmla="*/ 1717438 w 5181937"/>
                  <a:gd name="connsiteY19" fmla="*/ 2547117 h 4488252"/>
                  <a:gd name="connsiteX20" fmla="*/ 1708363 w 5181937"/>
                  <a:gd name="connsiteY20" fmla="*/ 2431409 h 4488252"/>
                  <a:gd name="connsiteX21" fmla="*/ 1653301 w 5181937"/>
                  <a:gd name="connsiteY21" fmla="*/ 2018716 h 4488252"/>
                  <a:gd name="connsiteX22" fmla="*/ 1626272 w 5181937"/>
                  <a:gd name="connsiteY22" fmla="*/ 1880845 h 4488252"/>
                  <a:gd name="connsiteX23" fmla="*/ 2620304 w 5181937"/>
                  <a:gd name="connsiteY23" fmla="*/ 3086625 h 4488252"/>
                  <a:gd name="connsiteX24" fmla="*/ 2433783 w 5181937"/>
                  <a:gd name="connsiteY24" fmla="*/ 3104592 h 4488252"/>
                  <a:gd name="connsiteX25" fmla="*/ 2336658 w 5181937"/>
                  <a:gd name="connsiteY25" fmla="*/ 3109392 h 4488252"/>
                  <a:gd name="connsiteX26" fmla="*/ 2337736 w 5181937"/>
                  <a:gd name="connsiteY26" fmla="*/ 3128353 h 4488252"/>
                  <a:gd name="connsiteX27" fmla="*/ 2323555 w 5181937"/>
                  <a:gd name="connsiteY27" fmla="*/ 3621177 h 4488252"/>
                  <a:gd name="connsiteX28" fmla="*/ 2310715 w 5181937"/>
                  <a:gd name="connsiteY28" fmla="*/ 3712484 h 4488252"/>
                  <a:gd name="connsiteX29" fmla="*/ 2607388 w 5181937"/>
                  <a:gd name="connsiteY29" fmla="*/ 3665461 h 4488252"/>
                  <a:gd name="connsiteX30" fmla="*/ 2621729 w 5181937"/>
                  <a:gd name="connsiteY30" fmla="*/ 3463257 h 4488252"/>
                  <a:gd name="connsiteX31" fmla="*/ 2621771 w 5181937"/>
                  <a:gd name="connsiteY31" fmla="*/ 3108722 h 4488252"/>
                  <a:gd name="connsiteX32" fmla="*/ 2620304 w 5181937"/>
                  <a:gd name="connsiteY32" fmla="*/ 3086625 h 4488252"/>
                  <a:gd name="connsiteX33" fmla="*/ 2493646 w 5181937"/>
                  <a:gd name="connsiteY33" fmla="*/ 2078059 h 4488252"/>
                  <a:gd name="connsiteX34" fmla="*/ 2485875 w 5181937"/>
                  <a:gd name="connsiteY34" fmla="*/ 2077059 h 4488252"/>
                  <a:gd name="connsiteX35" fmla="*/ 2221204 w 5181937"/>
                  <a:gd name="connsiteY35" fmla="*/ 2030919 h 4488252"/>
                  <a:gd name="connsiteX36" fmla="*/ 2189037 w 5181937"/>
                  <a:gd name="connsiteY36" fmla="*/ 2023817 h 4488252"/>
                  <a:gd name="connsiteX37" fmla="*/ 2216422 w 5181937"/>
                  <a:gd name="connsiteY37" fmla="*/ 2154964 h 4488252"/>
                  <a:gd name="connsiteX38" fmla="*/ 2285489 w 5181937"/>
                  <a:gd name="connsiteY38" fmla="*/ 2563271 h 4488252"/>
                  <a:gd name="connsiteX39" fmla="*/ 2291370 w 5181937"/>
                  <a:gd name="connsiteY39" fmla="*/ 2610218 h 4488252"/>
                  <a:gd name="connsiteX40" fmla="*/ 2580629 w 5181937"/>
                  <a:gd name="connsiteY40" fmla="*/ 2618702 h 4488252"/>
                  <a:gd name="connsiteX41" fmla="*/ 2554722 w 5181937"/>
                  <a:gd name="connsiteY41" fmla="*/ 2415135 h 4488252"/>
                  <a:gd name="connsiteX42" fmla="*/ 2493646 w 5181937"/>
                  <a:gd name="connsiteY42" fmla="*/ 2078059 h 4488252"/>
                  <a:gd name="connsiteX43" fmla="*/ 1273215 w 5181937"/>
                  <a:gd name="connsiteY43" fmla="*/ 489248 h 4488252"/>
                  <a:gd name="connsiteX44" fmla="*/ 821594 w 5181937"/>
                  <a:gd name="connsiteY44" fmla="*/ 191414 h 4488252"/>
                  <a:gd name="connsiteX45" fmla="*/ 1083792 w 5181937"/>
                  <a:gd name="connsiteY45" fmla="*/ 894906 h 4488252"/>
                  <a:gd name="connsiteX46" fmla="*/ 1139154 w 5181937"/>
                  <a:gd name="connsiteY46" fmla="*/ 1083879 h 4488252"/>
                  <a:gd name="connsiteX47" fmla="*/ 1255682 w 5181937"/>
                  <a:gd name="connsiteY47" fmla="*/ 1139144 h 4488252"/>
                  <a:gd name="connsiteX48" fmla="*/ 1438683 w 5181937"/>
                  <a:gd name="connsiteY48" fmla="*/ 1221013 h 4488252"/>
                  <a:gd name="connsiteX49" fmla="*/ 1482445 w 5181937"/>
                  <a:gd name="connsiteY49" fmla="*/ 1239422 h 4488252"/>
                  <a:gd name="connsiteX50" fmla="*/ 1480985 w 5181937"/>
                  <a:gd name="connsiteY50" fmla="*/ 1233431 h 4488252"/>
                  <a:gd name="connsiteX51" fmla="*/ 1273215 w 5181937"/>
                  <a:gd name="connsiteY51" fmla="*/ 489248 h 4488252"/>
                  <a:gd name="connsiteX52" fmla="*/ 3376185 w 5181937"/>
                  <a:gd name="connsiteY52" fmla="*/ 2959416 h 4488252"/>
                  <a:gd name="connsiteX53" fmla="*/ 3254082 w 5181937"/>
                  <a:gd name="connsiteY53" fmla="*/ 2987954 h 4488252"/>
                  <a:gd name="connsiteX54" fmla="*/ 3132348 w 5181937"/>
                  <a:gd name="connsiteY54" fmla="*/ 3010854 h 4488252"/>
                  <a:gd name="connsiteX55" fmla="*/ 3132413 w 5181937"/>
                  <a:gd name="connsiteY55" fmla="*/ 3011379 h 4488252"/>
                  <a:gd name="connsiteX56" fmla="*/ 3152328 w 5181937"/>
                  <a:gd name="connsiteY56" fmla="*/ 3285797 h 4488252"/>
                  <a:gd name="connsiteX57" fmla="*/ 3156568 w 5181937"/>
                  <a:gd name="connsiteY57" fmla="*/ 3522191 h 4488252"/>
                  <a:gd name="connsiteX58" fmla="*/ 3190112 w 5181937"/>
                  <a:gd name="connsiteY58" fmla="*/ 3512155 h 4488252"/>
                  <a:gd name="connsiteX59" fmla="*/ 3406458 w 5181937"/>
                  <a:gd name="connsiteY59" fmla="*/ 3432605 h 4488252"/>
                  <a:gd name="connsiteX60" fmla="*/ 3406458 w 5181937"/>
                  <a:gd name="connsiteY60" fmla="*/ 3423894 h 4488252"/>
                  <a:gd name="connsiteX61" fmla="*/ 3393536 w 5181937"/>
                  <a:gd name="connsiteY61" fmla="*/ 3164282 h 4488252"/>
                  <a:gd name="connsiteX62" fmla="*/ 3376185 w 5181937"/>
                  <a:gd name="connsiteY62" fmla="*/ 2959416 h 4488252"/>
                  <a:gd name="connsiteX63" fmla="*/ 2221048 w 5181937"/>
                  <a:gd name="connsiteY63" fmla="*/ 1033428 h 4488252"/>
                  <a:gd name="connsiteX64" fmla="*/ 1862474 w 5181937"/>
                  <a:gd name="connsiteY64" fmla="*/ 834922 h 4488252"/>
                  <a:gd name="connsiteX65" fmla="*/ 2003314 w 5181937"/>
                  <a:gd name="connsiteY65" fmla="*/ 1285656 h 4488252"/>
                  <a:gd name="connsiteX66" fmla="*/ 2049137 w 5181937"/>
                  <a:gd name="connsiteY66" fmla="*/ 1456448 h 4488252"/>
                  <a:gd name="connsiteX67" fmla="*/ 2293275 w 5181937"/>
                  <a:gd name="connsiteY67" fmla="*/ 1536929 h 4488252"/>
                  <a:gd name="connsiteX68" fmla="*/ 2369506 w 5181937"/>
                  <a:gd name="connsiteY68" fmla="*/ 1558200 h 4488252"/>
                  <a:gd name="connsiteX69" fmla="*/ 2323257 w 5181937"/>
                  <a:gd name="connsiteY69" fmla="*/ 1383213 h 4488252"/>
                  <a:gd name="connsiteX70" fmla="*/ 2221048 w 5181937"/>
                  <a:gd name="connsiteY70" fmla="*/ 1033428 h 4488252"/>
                  <a:gd name="connsiteX71" fmla="*/ 3242716 w 5181937"/>
                  <a:gd name="connsiteY71" fmla="*/ 2142648 h 4488252"/>
                  <a:gd name="connsiteX72" fmla="*/ 3015362 w 5181937"/>
                  <a:gd name="connsiteY72" fmla="*/ 2133429 h 4488252"/>
                  <a:gd name="connsiteX73" fmla="*/ 2976560 w 5181937"/>
                  <a:gd name="connsiteY73" fmla="*/ 2130162 h 4488252"/>
                  <a:gd name="connsiteX74" fmla="*/ 2981624 w 5181937"/>
                  <a:gd name="connsiteY74" fmla="*/ 2149210 h 4488252"/>
                  <a:gd name="connsiteX75" fmla="*/ 3047120 w 5181937"/>
                  <a:gd name="connsiteY75" fmla="*/ 2444159 h 4488252"/>
                  <a:gd name="connsiteX76" fmla="*/ 3073803 w 5181937"/>
                  <a:gd name="connsiteY76" fmla="*/ 2596596 h 4488252"/>
                  <a:gd name="connsiteX77" fmla="*/ 3174282 w 5181937"/>
                  <a:gd name="connsiteY77" fmla="*/ 2588321 h 4488252"/>
                  <a:gd name="connsiteX78" fmla="*/ 3325703 w 5181937"/>
                  <a:gd name="connsiteY78" fmla="*/ 2567897 h 4488252"/>
                  <a:gd name="connsiteX79" fmla="*/ 3299230 w 5181937"/>
                  <a:gd name="connsiteY79" fmla="*/ 2408711 h 4488252"/>
                  <a:gd name="connsiteX80" fmla="*/ 3245875 w 5181937"/>
                  <a:gd name="connsiteY80" fmla="*/ 2155058 h 4488252"/>
                  <a:gd name="connsiteX81" fmla="*/ 3242716 w 5181937"/>
                  <a:gd name="connsiteY81" fmla="*/ 2142648 h 4488252"/>
                  <a:gd name="connsiteX82" fmla="*/ 3917513 w 5181937"/>
                  <a:gd name="connsiteY82" fmla="*/ 2809065 h 4488252"/>
                  <a:gd name="connsiteX83" fmla="*/ 3792346 w 5181937"/>
                  <a:gd name="connsiteY83" fmla="*/ 2849874 h 4488252"/>
                  <a:gd name="connsiteX84" fmla="*/ 3687244 w 5181937"/>
                  <a:gd name="connsiteY84" fmla="*/ 2879256 h 4488252"/>
                  <a:gd name="connsiteX85" fmla="*/ 3697825 w 5181937"/>
                  <a:gd name="connsiteY85" fmla="*/ 2976711 h 4488252"/>
                  <a:gd name="connsiteX86" fmla="*/ 3713095 w 5181937"/>
                  <a:gd name="connsiteY86" fmla="*/ 3201894 h 4488252"/>
                  <a:gd name="connsiteX87" fmla="*/ 3716786 w 5181937"/>
                  <a:gd name="connsiteY87" fmla="*/ 3299687 h 4488252"/>
                  <a:gd name="connsiteX88" fmla="*/ 3924658 w 5181937"/>
                  <a:gd name="connsiteY88" fmla="*/ 3195890 h 4488252"/>
                  <a:gd name="connsiteX89" fmla="*/ 3947225 w 5181937"/>
                  <a:gd name="connsiteY89" fmla="*/ 3183225 h 4488252"/>
                  <a:gd name="connsiteX90" fmla="*/ 3943173 w 5181937"/>
                  <a:gd name="connsiteY90" fmla="*/ 3096858 h 4488252"/>
                  <a:gd name="connsiteX91" fmla="*/ 3925289 w 5181937"/>
                  <a:gd name="connsiteY91" fmla="*/ 2872878 h 4488252"/>
                  <a:gd name="connsiteX92" fmla="*/ 3917513 w 5181937"/>
                  <a:gd name="connsiteY92" fmla="*/ 2809065 h 4488252"/>
                  <a:gd name="connsiteX93" fmla="*/ 3005733 w 5181937"/>
                  <a:gd name="connsiteY93" fmla="*/ 1348600 h 4488252"/>
                  <a:gd name="connsiteX94" fmla="*/ 2700100 w 5181937"/>
                  <a:gd name="connsiteY94" fmla="*/ 1237291 h 4488252"/>
                  <a:gd name="connsiteX95" fmla="*/ 2804646 w 5181937"/>
                  <a:gd name="connsiteY95" fmla="*/ 1531270 h 4488252"/>
                  <a:gd name="connsiteX96" fmla="*/ 2850291 w 5181937"/>
                  <a:gd name="connsiteY96" fmla="*/ 1680294 h 4488252"/>
                  <a:gd name="connsiteX97" fmla="*/ 2902750 w 5181937"/>
                  <a:gd name="connsiteY97" fmla="*/ 1692338 h 4488252"/>
                  <a:gd name="connsiteX98" fmla="*/ 3131690 w 5181937"/>
                  <a:gd name="connsiteY98" fmla="*/ 1733871 h 4488252"/>
                  <a:gd name="connsiteX99" fmla="*/ 3100148 w 5181937"/>
                  <a:gd name="connsiteY99" fmla="*/ 1627869 h 4488252"/>
                  <a:gd name="connsiteX100" fmla="*/ 3005733 w 5181937"/>
                  <a:gd name="connsiteY100" fmla="*/ 1348600 h 4488252"/>
                  <a:gd name="connsiteX101" fmla="*/ 4808197 w 5181937"/>
                  <a:gd name="connsiteY101" fmla="*/ 2828260 h 4488252"/>
                  <a:gd name="connsiteX102" fmla="*/ 0 w 5181937"/>
                  <a:gd name="connsiteY102" fmla="*/ 4382598 h 4488252"/>
                  <a:gd name="connsiteX103" fmla="*/ 271251 w 5181937"/>
                  <a:gd name="connsiteY103" fmla="*/ 1510895 h 4488252"/>
                  <a:gd name="connsiteX104" fmla="*/ 381396 w 5181937"/>
                  <a:gd name="connsiteY104" fmla="*/ 4079770 h 4488252"/>
                  <a:gd name="connsiteX105" fmla="*/ 4808197 w 5181937"/>
                  <a:gd name="connsiteY105" fmla="*/ 2828260 h 4488252"/>
                  <a:gd name="connsiteX106" fmla="*/ 3789824 w 5181937"/>
                  <a:gd name="connsiteY106" fmla="*/ 2133057 h 4488252"/>
                  <a:gd name="connsiteX107" fmla="*/ 3553198 w 5181937"/>
                  <a:gd name="connsiteY107" fmla="*/ 2143330 h 4488252"/>
                  <a:gd name="connsiteX108" fmla="*/ 3560238 w 5181937"/>
                  <a:gd name="connsiteY108" fmla="*/ 2170237 h 4488252"/>
                  <a:gd name="connsiteX109" fmla="*/ 3590301 w 5181937"/>
                  <a:gd name="connsiteY109" fmla="*/ 2295382 h 4488252"/>
                  <a:gd name="connsiteX110" fmla="*/ 3635661 w 5181937"/>
                  <a:gd name="connsiteY110" fmla="*/ 2516262 h 4488252"/>
                  <a:gd name="connsiteX111" fmla="*/ 3683848 w 5181937"/>
                  <a:gd name="connsiteY111" fmla="*/ 2507380 h 4488252"/>
                  <a:gd name="connsiteX112" fmla="*/ 3866243 w 5181937"/>
                  <a:gd name="connsiteY112" fmla="*/ 2465475 h 4488252"/>
                  <a:gd name="connsiteX113" fmla="*/ 3865403 w 5181937"/>
                  <a:gd name="connsiteY113" fmla="*/ 2460511 h 4488252"/>
                  <a:gd name="connsiteX114" fmla="*/ 3820697 w 5181937"/>
                  <a:gd name="connsiteY114" fmla="*/ 2253536 h 4488252"/>
                  <a:gd name="connsiteX115" fmla="*/ 3789824 w 5181937"/>
                  <a:gd name="connsiteY115" fmla="*/ 2133057 h 4488252"/>
                  <a:gd name="connsiteX116" fmla="*/ 4366849 w 5181937"/>
                  <a:gd name="connsiteY116" fmla="*/ 2645441 h 4488252"/>
                  <a:gd name="connsiteX117" fmla="*/ 4317378 w 5181937"/>
                  <a:gd name="connsiteY117" fmla="*/ 2666336 h 4488252"/>
                  <a:gd name="connsiteX118" fmla="*/ 4184266 w 5181937"/>
                  <a:gd name="connsiteY118" fmla="*/ 2716051 h 4488252"/>
                  <a:gd name="connsiteX119" fmla="*/ 4208317 w 5181937"/>
                  <a:gd name="connsiteY119" fmla="*/ 2919498 h 4488252"/>
                  <a:gd name="connsiteX120" fmla="*/ 4217662 w 5181937"/>
                  <a:gd name="connsiteY120" fmla="*/ 3026469 h 4488252"/>
                  <a:gd name="connsiteX121" fmla="*/ 4322503 w 5181937"/>
                  <a:gd name="connsiteY121" fmla="*/ 2961503 h 4488252"/>
                  <a:gd name="connsiteX122" fmla="*/ 4395435 w 5181937"/>
                  <a:gd name="connsiteY122" fmla="*/ 2912408 h 4488252"/>
                  <a:gd name="connsiteX123" fmla="*/ 4390848 w 5181937"/>
                  <a:gd name="connsiteY123" fmla="*/ 2865807 h 4488252"/>
                  <a:gd name="connsiteX124" fmla="*/ 4372719 w 5181937"/>
                  <a:gd name="connsiteY124" fmla="*/ 2692440 h 4488252"/>
                  <a:gd name="connsiteX125" fmla="*/ 4366849 w 5181937"/>
                  <a:gd name="connsiteY125" fmla="*/ 2645441 h 4488252"/>
                  <a:gd name="connsiteX126" fmla="*/ 3629430 w 5181937"/>
                  <a:gd name="connsiteY126" fmla="*/ 1540031 h 4488252"/>
                  <a:gd name="connsiteX127" fmla="*/ 3350018 w 5181937"/>
                  <a:gd name="connsiteY127" fmla="*/ 1468257 h 4488252"/>
                  <a:gd name="connsiteX128" fmla="*/ 3443258 w 5181937"/>
                  <a:gd name="connsiteY128" fmla="*/ 1754456 h 4488252"/>
                  <a:gd name="connsiteX129" fmla="*/ 3450560 w 5181937"/>
                  <a:gd name="connsiteY129" fmla="*/ 1778879 h 4488252"/>
                  <a:gd name="connsiteX130" fmla="*/ 3689052 w 5181937"/>
                  <a:gd name="connsiteY130" fmla="*/ 1800205 h 4488252"/>
                  <a:gd name="connsiteX131" fmla="*/ 3697659 w 5181937"/>
                  <a:gd name="connsiteY131" fmla="*/ 1800600 h 4488252"/>
                  <a:gd name="connsiteX132" fmla="*/ 3695009 w 5181937"/>
                  <a:gd name="connsiteY132" fmla="*/ 1791535 h 4488252"/>
                  <a:gd name="connsiteX133" fmla="*/ 3629430 w 5181937"/>
                  <a:gd name="connsiteY133" fmla="*/ 1540031 h 4488252"/>
                  <a:gd name="connsiteX134" fmla="*/ 4262224 w 5181937"/>
                  <a:gd name="connsiteY134" fmla="*/ 2087232 h 4488252"/>
                  <a:gd name="connsiteX135" fmla="*/ 4078322 w 5181937"/>
                  <a:gd name="connsiteY135" fmla="*/ 2109800 h 4488252"/>
                  <a:gd name="connsiteX136" fmla="*/ 4077801 w 5181937"/>
                  <a:gd name="connsiteY136" fmla="*/ 2109843 h 4488252"/>
                  <a:gd name="connsiteX137" fmla="*/ 4113844 w 5181937"/>
                  <a:gd name="connsiteY137" fmla="*/ 2280607 h 4488252"/>
                  <a:gd name="connsiteX138" fmla="*/ 4134377 w 5181937"/>
                  <a:gd name="connsiteY138" fmla="*/ 2395007 h 4488252"/>
                  <a:gd name="connsiteX139" fmla="*/ 4318883 w 5181937"/>
                  <a:gd name="connsiteY139" fmla="*/ 2338882 h 4488252"/>
                  <a:gd name="connsiteX140" fmla="*/ 4301895 w 5181937"/>
                  <a:gd name="connsiteY140" fmla="*/ 2254387 h 4488252"/>
                  <a:gd name="connsiteX141" fmla="*/ 4283460 w 5181937"/>
                  <a:gd name="connsiteY141" fmla="*/ 2173977 h 4488252"/>
                  <a:gd name="connsiteX142" fmla="*/ 4262224 w 5181937"/>
                  <a:gd name="connsiteY142" fmla="*/ 2087232 h 4488252"/>
                  <a:gd name="connsiteX143" fmla="*/ 4731645 w 5181937"/>
                  <a:gd name="connsiteY143" fmla="*/ 2483313 h 4488252"/>
                  <a:gd name="connsiteX144" fmla="*/ 4592840 w 5181937"/>
                  <a:gd name="connsiteY144" fmla="*/ 2548991 h 4488252"/>
                  <a:gd name="connsiteX145" fmla="*/ 4603305 w 5181937"/>
                  <a:gd name="connsiteY145" fmla="*/ 2639603 h 4488252"/>
                  <a:gd name="connsiteX146" fmla="*/ 4614302 w 5181937"/>
                  <a:gd name="connsiteY146" fmla="*/ 2759448 h 4488252"/>
                  <a:gd name="connsiteX147" fmla="*/ 4647551 w 5181937"/>
                  <a:gd name="connsiteY147" fmla="*/ 2735510 h 4488252"/>
                  <a:gd name="connsiteX148" fmla="*/ 4752014 w 5181937"/>
                  <a:gd name="connsiteY148" fmla="*/ 2656394 h 4488252"/>
                  <a:gd name="connsiteX149" fmla="*/ 4743605 w 5181937"/>
                  <a:gd name="connsiteY149" fmla="*/ 2587151 h 4488252"/>
                  <a:gd name="connsiteX150" fmla="*/ 4736020 w 5181937"/>
                  <a:gd name="connsiteY150" fmla="*/ 2521316 h 4488252"/>
                  <a:gd name="connsiteX151" fmla="*/ 4731645 w 5181937"/>
                  <a:gd name="connsiteY151" fmla="*/ 2483313 h 4488252"/>
                  <a:gd name="connsiteX152" fmla="*/ 4138665 w 5181937"/>
                  <a:gd name="connsiteY152" fmla="*/ 1629554 h 4488252"/>
                  <a:gd name="connsiteX153" fmla="*/ 3936341 w 5181937"/>
                  <a:gd name="connsiteY153" fmla="*/ 1599292 h 4488252"/>
                  <a:gd name="connsiteX154" fmla="*/ 3983993 w 5181937"/>
                  <a:gd name="connsiteY154" fmla="*/ 1747494 h 4488252"/>
                  <a:gd name="connsiteX155" fmla="*/ 4001825 w 5181937"/>
                  <a:gd name="connsiteY155" fmla="*/ 1811043 h 4488252"/>
                  <a:gd name="connsiteX156" fmla="*/ 4125335 w 5181937"/>
                  <a:gd name="connsiteY156" fmla="*/ 1811614 h 4488252"/>
                  <a:gd name="connsiteX157" fmla="*/ 4188542 w 5181937"/>
                  <a:gd name="connsiteY157" fmla="*/ 1809453 h 4488252"/>
                  <a:gd name="connsiteX158" fmla="*/ 4175984 w 5181937"/>
                  <a:gd name="connsiteY158" fmla="*/ 1763569 h 4488252"/>
                  <a:gd name="connsiteX159" fmla="*/ 4138665 w 5181937"/>
                  <a:gd name="connsiteY159" fmla="*/ 1629554 h 4488252"/>
                  <a:gd name="connsiteX160" fmla="*/ 4649011 w 5181937"/>
                  <a:gd name="connsiteY160" fmla="*/ 2022756 h 4488252"/>
                  <a:gd name="connsiteX161" fmla="*/ 4496510 w 5181937"/>
                  <a:gd name="connsiteY161" fmla="*/ 2050021 h 4488252"/>
                  <a:gd name="connsiteX162" fmla="*/ 4506114 w 5181937"/>
                  <a:gd name="connsiteY162" fmla="*/ 2089151 h 4488252"/>
                  <a:gd name="connsiteX163" fmla="*/ 4543408 w 5181937"/>
                  <a:gd name="connsiteY163" fmla="*/ 2253733 h 4488252"/>
                  <a:gd name="connsiteX164" fmla="*/ 4545429 w 5181937"/>
                  <a:gd name="connsiteY164" fmla="*/ 2264214 h 4488252"/>
                  <a:gd name="connsiteX165" fmla="*/ 4692120 w 5181937"/>
                  <a:gd name="connsiteY165" fmla="*/ 2213438 h 4488252"/>
                  <a:gd name="connsiteX166" fmla="*/ 4688839 w 5181937"/>
                  <a:gd name="connsiteY166" fmla="*/ 2195372 h 4488252"/>
                  <a:gd name="connsiteX167" fmla="*/ 4657810 w 5181937"/>
                  <a:gd name="connsiteY167" fmla="*/ 2057924 h 4488252"/>
                  <a:gd name="connsiteX168" fmla="*/ 4649011 w 5181937"/>
                  <a:gd name="connsiteY168" fmla="*/ 2022756 h 4488252"/>
                  <a:gd name="connsiteX169" fmla="*/ 4532240 w 5181937"/>
                  <a:gd name="connsiteY169" fmla="*/ 1652817 h 4488252"/>
                  <a:gd name="connsiteX170" fmla="*/ 4414663 w 5181937"/>
                  <a:gd name="connsiteY170" fmla="*/ 1657191 h 4488252"/>
                  <a:gd name="connsiteX171" fmla="*/ 4424116 w 5181937"/>
                  <a:gd name="connsiteY171" fmla="*/ 1767578 h 4488252"/>
                  <a:gd name="connsiteX172" fmla="*/ 4431849 w 5181937"/>
                  <a:gd name="connsiteY172" fmla="*/ 1797025 h 4488252"/>
                  <a:gd name="connsiteX173" fmla="*/ 4489167 w 5181937"/>
                  <a:gd name="connsiteY173" fmla="*/ 1793024 h 4488252"/>
                  <a:gd name="connsiteX174" fmla="*/ 4586816 w 5181937"/>
                  <a:gd name="connsiteY174" fmla="*/ 1791761 h 4488252"/>
                  <a:gd name="connsiteX175" fmla="*/ 4532240 w 5181937"/>
                  <a:gd name="connsiteY175" fmla="*/ 1652817 h 4488252"/>
                  <a:gd name="connsiteX176" fmla="*/ 4532356 w 5181937"/>
                  <a:gd name="connsiteY176" fmla="*/ 1599912 h 4488252"/>
                  <a:gd name="connsiteX177" fmla="*/ 4725233 w 5181937"/>
                  <a:gd name="connsiteY177" fmla="*/ 1833637 h 4488252"/>
                  <a:gd name="connsiteX178" fmla="*/ 4650878 w 5181937"/>
                  <a:gd name="connsiteY178" fmla="*/ 1843085 h 4488252"/>
                  <a:gd name="connsiteX179" fmla="*/ 491874 w 5181937"/>
                  <a:gd name="connsiteY179" fmla="*/ 806857 h 4488252"/>
                  <a:gd name="connsiteX180" fmla="*/ 668231 w 5181937"/>
                  <a:gd name="connsiteY180" fmla="*/ 1416253 h 4488252"/>
                  <a:gd name="connsiteX181" fmla="*/ 4387303 w 5181937"/>
                  <a:gd name="connsiteY181" fmla="*/ 2006925 h 4488252"/>
                  <a:gd name="connsiteX182" fmla="*/ 4805865 w 5181937"/>
                  <a:gd name="connsiteY182" fmla="*/ 1932094 h 4488252"/>
                  <a:gd name="connsiteX183" fmla="*/ 5007097 w 5181937"/>
                  <a:gd name="connsiteY183" fmla="*/ 2177811 h 4488252"/>
                  <a:gd name="connsiteX184" fmla="*/ 870853 w 5181937"/>
                  <a:gd name="connsiteY184" fmla="*/ 2427578 h 4488252"/>
                  <a:gd name="connsiteX185" fmla="*/ 892672 w 5181937"/>
                  <a:gd name="connsiteY185" fmla="*/ 2906137 h 4488252"/>
                  <a:gd name="connsiteX186" fmla="*/ 4890734 w 5181937"/>
                  <a:gd name="connsiteY186" fmla="*/ 2344221 h 4488252"/>
                  <a:gd name="connsiteX187" fmla="*/ 5069695 w 5181937"/>
                  <a:gd name="connsiteY187" fmla="*/ 2254247 h 4488252"/>
                  <a:gd name="connsiteX188" fmla="*/ 5181937 w 5181937"/>
                  <a:gd name="connsiteY188" fmla="*/ 2391302 h 4488252"/>
                  <a:gd name="connsiteX189" fmla="*/ 5177390 w 5181937"/>
                  <a:gd name="connsiteY189" fmla="*/ 2425025 h 4488252"/>
                  <a:gd name="connsiteX190" fmla="*/ 564601 w 5181937"/>
                  <a:gd name="connsiteY190" fmla="*/ 3981419 h 4488252"/>
                  <a:gd name="connsiteX191" fmla="*/ 214449 w 5181937"/>
                  <a:gd name="connsiteY191" fmla="*/ 476451 h 4488252"/>
                  <a:gd name="connsiteX192" fmla="*/ 214799 w 5181937"/>
                  <a:gd name="connsiteY192" fmla="*/ 467029 h 4488252"/>
                  <a:gd name="connsiteX193" fmla="*/ 785071 w 5181937"/>
                  <a:gd name="connsiteY193" fmla="*/ 0 h 4488252"/>
                  <a:gd name="connsiteX194" fmla="*/ 1255448 w 5181937"/>
                  <a:gd name="connsiteY194" fmla="*/ 321538 h 4488252"/>
                  <a:gd name="connsiteX195" fmla="*/ 4532356 w 5181937"/>
                  <a:gd name="connsiteY195" fmla="*/ 1599912 h 4488252"/>
                  <a:gd name="connsiteX0" fmla="*/ 1730529 w 5181937"/>
                  <a:gd name="connsiteY0" fmla="*/ 3111043 h 4488252"/>
                  <a:gd name="connsiteX1" fmla="*/ 1614319 w 5181937"/>
                  <a:gd name="connsiteY1" fmla="*/ 3105454 h 4488252"/>
                  <a:gd name="connsiteX2" fmla="*/ 1419559 w 5181937"/>
                  <a:gd name="connsiteY2" fmla="*/ 3086079 h 4488252"/>
                  <a:gd name="connsiteX3" fmla="*/ 1406592 w 5181937"/>
                  <a:gd name="connsiteY3" fmla="*/ 3263418 h 4488252"/>
                  <a:gd name="connsiteX4" fmla="*/ 1289920 w 5181937"/>
                  <a:gd name="connsiteY4" fmla="*/ 3726321 h 4488252"/>
                  <a:gd name="connsiteX5" fmla="*/ 1437830 w 5181937"/>
                  <a:gd name="connsiteY5" fmla="*/ 3744374 h 4488252"/>
                  <a:gd name="connsiteX6" fmla="*/ 1593550 w 5181937"/>
                  <a:gd name="connsiteY6" fmla="*/ 3750563 h 4488252"/>
                  <a:gd name="connsiteX7" fmla="*/ 1666809 w 5181937"/>
                  <a:gd name="connsiteY7" fmla="*/ 3750808 h 4488252"/>
                  <a:gd name="connsiteX8" fmla="*/ 1698204 w 5181937"/>
                  <a:gd name="connsiteY8" fmla="*/ 3536495 h 4488252"/>
                  <a:gd name="connsiteX9" fmla="*/ 1720688 w 5181937"/>
                  <a:gd name="connsiteY9" fmla="*/ 3306168 h 4488252"/>
                  <a:gd name="connsiteX10" fmla="*/ 1730529 w 5181937"/>
                  <a:gd name="connsiteY10" fmla="*/ 3111043 h 4488252"/>
                  <a:gd name="connsiteX11" fmla="*/ 1626272 w 5181937"/>
                  <a:gd name="connsiteY11" fmla="*/ 1880845 h 4488252"/>
                  <a:gd name="connsiteX12" fmla="*/ 1426022 w 5181937"/>
                  <a:gd name="connsiteY12" fmla="*/ 1817558 h 4488252"/>
                  <a:gd name="connsiteX13" fmla="*/ 1302095 w 5181937"/>
                  <a:gd name="connsiteY13" fmla="*/ 1772357 h 4488252"/>
                  <a:gd name="connsiteX14" fmla="*/ 1327635 w 5181937"/>
                  <a:gd name="connsiteY14" fmla="*/ 1906541 h 4488252"/>
                  <a:gd name="connsiteX15" fmla="*/ 1395900 w 5181937"/>
                  <a:gd name="connsiteY15" fmla="*/ 2399836 h 4488252"/>
                  <a:gd name="connsiteX16" fmla="*/ 1403152 w 5181937"/>
                  <a:gd name="connsiteY16" fmla="*/ 2489070 h 4488252"/>
                  <a:gd name="connsiteX17" fmla="*/ 1437479 w 5181937"/>
                  <a:gd name="connsiteY17" fmla="*/ 2496653 h 4488252"/>
                  <a:gd name="connsiteX18" fmla="*/ 1616834 w 5181937"/>
                  <a:gd name="connsiteY18" fmla="*/ 2530906 h 4488252"/>
                  <a:gd name="connsiteX19" fmla="*/ 1717438 w 5181937"/>
                  <a:gd name="connsiteY19" fmla="*/ 2547117 h 4488252"/>
                  <a:gd name="connsiteX20" fmla="*/ 1708363 w 5181937"/>
                  <a:gd name="connsiteY20" fmla="*/ 2431409 h 4488252"/>
                  <a:gd name="connsiteX21" fmla="*/ 1653301 w 5181937"/>
                  <a:gd name="connsiteY21" fmla="*/ 2018716 h 4488252"/>
                  <a:gd name="connsiteX22" fmla="*/ 1626272 w 5181937"/>
                  <a:gd name="connsiteY22" fmla="*/ 1880845 h 4488252"/>
                  <a:gd name="connsiteX23" fmla="*/ 2620304 w 5181937"/>
                  <a:gd name="connsiteY23" fmla="*/ 3086625 h 4488252"/>
                  <a:gd name="connsiteX24" fmla="*/ 2433783 w 5181937"/>
                  <a:gd name="connsiteY24" fmla="*/ 3104592 h 4488252"/>
                  <a:gd name="connsiteX25" fmla="*/ 2336658 w 5181937"/>
                  <a:gd name="connsiteY25" fmla="*/ 3109392 h 4488252"/>
                  <a:gd name="connsiteX26" fmla="*/ 2337736 w 5181937"/>
                  <a:gd name="connsiteY26" fmla="*/ 3128353 h 4488252"/>
                  <a:gd name="connsiteX27" fmla="*/ 2323555 w 5181937"/>
                  <a:gd name="connsiteY27" fmla="*/ 3621177 h 4488252"/>
                  <a:gd name="connsiteX28" fmla="*/ 2310715 w 5181937"/>
                  <a:gd name="connsiteY28" fmla="*/ 3712484 h 4488252"/>
                  <a:gd name="connsiteX29" fmla="*/ 2607388 w 5181937"/>
                  <a:gd name="connsiteY29" fmla="*/ 3665461 h 4488252"/>
                  <a:gd name="connsiteX30" fmla="*/ 2621729 w 5181937"/>
                  <a:gd name="connsiteY30" fmla="*/ 3463257 h 4488252"/>
                  <a:gd name="connsiteX31" fmla="*/ 2621771 w 5181937"/>
                  <a:gd name="connsiteY31" fmla="*/ 3108722 h 4488252"/>
                  <a:gd name="connsiteX32" fmla="*/ 2620304 w 5181937"/>
                  <a:gd name="connsiteY32" fmla="*/ 3086625 h 4488252"/>
                  <a:gd name="connsiteX33" fmla="*/ 2493646 w 5181937"/>
                  <a:gd name="connsiteY33" fmla="*/ 2078059 h 4488252"/>
                  <a:gd name="connsiteX34" fmla="*/ 2485875 w 5181937"/>
                  <a:gd name="connsiteY34" fmla="*/ 2077059 h 4488252"/>
                  <a:gd name="connsiteX35" fmla="*/ 2221204 w 5181937"/>
                  <a:gd name="connsiteY35" fmla="*/ 2030919 h 4488252"/>
                  <a:gd name="connsiteX36" fmla="*/ 2189037 w 5181937"/>
                  <a:gd name="connsiteY36" fmla="*/ 2023817 h 4488252"/>
                  <a:gd name="connsiteX37" fmla="*/ 2216422 w 5181937"/>
                  <a:gd name="connsiteY37" fmla="*/ 2154964 h 4488252"/>
                  <a:gd name="connsiteX38" fmla="*/ 2285489 w 5181937"/>
                  <a:gd name="connsiteY38" fmla="*/ 2563271 h 4488252"/>
                  <a:gd name="connsiteX39" fmla="*/ 2291370 w 5181937"/>
                  <a:gd name="connsiteY39" fmla="*/ 2610218 h 4488252"/>
                  <a:gd name="connsiteX40" fmla="*/ 2580629 w 5181937"/>
                  <a:gd name="connsiteY40" fmla="*/ 2618702 h 4488252"/>
                  <a:gd name="connsiteX41" fmla="*/ 2554722 w 5181937"/>
                  <a:gd name="connsiteY41" fmla="*/ 2415135 h 4488252"/>
                  <a:gd name="connsiteX42" fmla="*/ 2493646 w 5181937"/>
                  <a:gd name="connsiteY42" fmla="*/ 2078059 h 4488252"/>
                  <a:gd name="connsiteX43" fmla="*/ 1273215 w 5181937"/>
                  <a:gd name="connsiteY43" fmla="*/ 489248 h 4488252"/>
                  <a:gd name="connsiteX44" fmla="*/ 821594 w 5181937"/>
                  <a:gd name="connsiteY44" fmla="*/ 191414 h 4488252"/>
                  <a:gd name="connsiteX45" fmla="*/ 1083792 w 5181937"/>
                  <a:gd name="connsiteY45" fmla="*/ 894906 h 4488252"/>
                  <a:gd name="connsiteX46" fmla="*/ 1139154 w 5181937"/>
                  <a:gd name="connsiteY46" fmla="*/ 1083879 h 4488252"/>
                  <a:gd name="connsiteX47" fmla="*/ 1255682 w 5181937"/>
                  <a:gd name="connsiteY47" fmla="*/ 1139144 h 4488252"/>
                  <a:gd name="connsiteX48" fmla="*/ 1438683 w 5181937"/>
                  <a:gd name="connsiteY48" fmla="*/ 1221013 h 4488252"/>
                  <a:gd name="connsiteX49" fmla="*/ 1482445 w 5181937"/>
                  <a:gd name="connsiteY49" fmla="*/ 1239422 h 4488252"/>
                  <a:gd name="connsiteX50" fmla="*/ 1480985 w 5181937"/>
                  <a:gd name="connsiteY50" fmla="*/ 1233431 h 4488252"/>
                  <a:gd name="connsiteX51" fmla="*/ 1273215 w 5181937"/>
                  <a:gd name="connsiteY51" fmla="*/ 489248 h 4488252"/>
                  <a:gd name="connsiteX52" fmla="*/ 3376185 w 5181937"/>
                  <a:gd name="connsiteY52" fmla="*/ 2959416 h 4488252"/>
                  <a:gd name="connsiteX53" fmla="*/ 3254082 w 5181937"/>
                  <a:gd name="connsiteY53" fmla="*/ 2987954 h 4488252"/>
                  <a:gd name="connsiteX54" fmla="*/ 3132348 w 5181937"/>
                  <a:gd name="connsiteY54" fmla="*/ 3010854 h 4488252"/>
                  <a:gd name="connsiteX55" fmla="*/ 3132413 w 5181937"/>
                  <a:gd name="connsiteY55" fmla="*/ 3011379 h 4488252"/>
                  <a:gd name="connsiteX56" fmla="*/ 3152328 w 5181937"/>
                  <a:gd name="connsiteY56" fmla="*/ 3285797 h 4488252"/>
                  <a:gd name="connsiteX57" fmla="*/ 3156568 w 5181937"/>
                  <a:gd name="connsiteY57" fmla="*/ 3522191 h 4488252"/>
                  <a:gd name="connsiteX58" fmla="*/ 3190112 w 5181937"/>
                  <a:gd name="connsiteY58" fmla="*/ 3512155 h 4488252"/>
                  <a:gd name="connsiteX59" fmla="*/ 3406458 w 5181937"/>
                  <a:gd name="connsiteY59" fmla="*/ 3432605 h 4488252"/>
                  <a:gd name="connsiteX60" fmla="*/ 3406458 w 5181937"/>
                  <a:gd name="connsiteY60" fmla="*/ 3423894 h 4488252"/>
                  <a:gd name="connsiteX61" fmla="*/ 3393536 w 5181937"/>
                  <a:gd name="connsiteY61" fmla="*/ 3164282 h 4488252"/>
                  <a:gd name="connsiteX62" fmla="*/ 3376185 w 5181937"/>
                  <a:gd name="connsiteY62" fmla="*/ 2959416 h 4488252"/>
                  <a:gd name="connsiteX63" fmla="*/ 2221048 w 5181937"/>
                  <a:gd name="connsiteY63" fmla="*/ 1033428 h 4488252"/>
                  <a:gd name="connsiteX64" fmla="*/ 1862474 w 5181937"/>
                  <a:gd name="connsiteY64" fmla="*/ 834922 h 4488252"/>
                  <a:gd name="connsiteX65" fmla="*/ 2003314 w 5181937"/>
                  <a:gd name="connsiteY65" fmla="*/ 1285656 h 4488252"/>
                  <a:gd name="connsiteX66" fmla="*/ 2049137 w 5181937"/>
                  <a:gd name="connsiteY66" fmla="*/ 1456448 h 4488252"/>
                  <a:gd name="connsiteX67" fmla="*/ 2293275 w 5181937"/>
                  <a:gd name="connsiteY67" fmla="*/ 1536929 h 4488252"/>
                  <a:gd name="connsiteX68" fmla="*/ 2369506 w 5181937"/>
                  <a:gd name="connsiteY68" fmla="*/ 1558200 h 4488252"/>
                  <a:gd name="connsiteX69" fmla="*/ 2323257 w 5181937"/>
                  <a:gd name="connsiteY69" fmla="*/ 1383213 h 4488252"/>
                  <a:gd name="connsiteX70" fmla="*/ 2221048 w 5181937"/>
                  <a:gd name="connsiteY70" fmla="*/ 1033428 h 4488252"/>
                  <a:gd name="connsiteX71" fmla="*/ 3242716 w 5181937"/>
                  <a:gd name="connsiteY71" fmla="*/ 2142648 h 4488252"/>
                  <a:gd name="connsiteX72" fmla="*/ 3015362 w 5181937"/>
                  <a:gd name="connsiteY72" fmla="*/ 2133429 h 4488252"/>
                  <a:gd name="connsiteX73" fmla="*/ 2976560 w 5181937"/>
                  <a:gd name="connsiteY73" fmla="*/ 2130162 h 4488252"/>
                  <a:gd name="connsiteX74" fmla="*/ 2981624 w 5181937"/>
                  <a:gd name="connsiteY74" fmla="*/ 2149210 h 4488252"/>
                  <a:gd name="connsiteX75" fmla="*/ 3047120 w 5181937"/>
                  <a:gd name="connsiteY75" fmla="*/ 2444159 h 4488252"/>
                  <a:gd name="connsiteX76" fmla="*/ 3073803 w 5181937"/>
                  <a:gd name="connsiteY76" fmla="*/ 2596596 h 4488252"/>
                  <a:gd name="connsiteX77" fmla="*/ 3174282 w 5181937"/>
                  <a:gd name="connsiteY77" fmla="*/ 2588321 h 4488252"/>
                  <a:gd name="connsiteX78" fmla="*/ 3325703 w 5181937"/>
                  <a:gd name="connsiteY78" fmla="*/ 2567897 h 4488252"/>
                  <a:gd name="connsiteX79" fmla="*/ 3299230 w 5181937"/>
                  <a:gd name="connsiteY79" fmla="*/ 2408711 h 4488252"/>
                  <a:gd name="connsiteX80" fmla="*/ 3245875 w 5181937"/>
                  <a:gd name="connsiteY80" fmla="*/ 2155058 h 4488252"/>
                  <a:gd name="connsiteX81" fmla="*/ 3242716 w 5181937"/>
                  <a:gd name="connsiteY81" fmla="*/ 2142648 h 4488252"/>
                  <a:gd name="connsiteX82" fmla="*/ 3917513 w 5181937"/>
                  <a:gd name="connsiteY82" fmla="*/ 2809065 h 4488252"/>
                  <a:gd name="connsiteX83" fmla="*/ 3792346 w 5181937"/>
                  <a:gd name="connsiteY83" fmla="*/ 2849874 h 4488252"/>
                  <a:gd name="connsiteX84" fmla="*/ 3687244 w 5181937"/>
                  <a:gd name="connsiteY84" fmla="*/ 2879256 h 4488252"/>
                  <a:gd name="connsiteX85" fmla="*/ 3697825 w 5181937"/>
                  <a:gd name="connsiteY85" fmla="*/ 2976711 h 4488252"/>
                  <a:gd name="connsiteX86" fmla="*/ 3713095 w 5181937"/>
                  <a:gd name="connsiteY86" fmla="*/ 3201894 h 4488252"/>
                  <a:gd name="connsiteX87" fmla="*/ 3716786 w 5181937"/>
                  <a:gd name="connsiteY87" fmla="*/ 3299687 h 4488252"/>
                  <a:gd name="connsiteX88" fmla="*/ 3924658 w 5181937"/>
                  <a:gd name="connsiteY88" fmla="*/ 3195890 h 4488252"/>
                  <a:gd name="connsiteX89" fmla="*/ 3947225 w 5181937"/>
                  <a:gd name="connsiteY89" fmla="*/ 3183225 h 4488252"/>
                  <a:gd name="connsiteX90" fmla="*/ 3943173 w 5181937"/>
                  <a:gd name="connsiteY90" fmla="*/ 3096858 h 4488252"/>
                  <a:gd name="connsiteX91" fmla="*/ 3925289 w 5181937"/>
                  <a:gd name="connsiteY91" fmla="*/ 2872878 h 4488252"/>
                  <a:gd name="connsiteX92" fmla="*/ 3917513 w 5181937"/>
                  <a:gd name="connsiteY92" fmla="*/ 2809065 h 4488252"/>
                  <a:gd name="connsiteX93" fmla="*/ 3005733 w 5181937"/>
                  <a:gd name="connsiteY93" fmla="*/ 1348600 h 4488252"/>
                  <a:gd name="connsiteX94" fmla="*/ 2700100 w 5181937"/>
                  <a:gd name="connsiteY94" fmla="*/ 1237291 h 4488252"/>
                  <a:gd name="connsiteX95" fmla="*/ 2804646 w 5181937"/>
                  <a:gd name="connsiteY95" fmla="*/ 1531270 h 4488252"/>
                  <a:gd name="connsiteX96" fmla="*/ 2850291 w 5181937"/>
                  <a:gd name="connsiteY96" fmla="*/ 1680294 h 4488252"/>
                  <a:gd name="connsiteX97" fmla="*/ 2902750 w 5181937"/>
                  <a:gd name="connsiteY97" fmla="*/ 1692338 h 4488252"/>
                  <a:gd name="connsiteX98" fmla="*/ 3131690 w 5181937"/>
                  <a:gd name="connsiteY98" fmla="*/ 1733871 h 4488252"/>
                  <a:gd name="connsiteX99" fmla="*/ 3100148 w 5181937"/>
                  <a:gd name="connsiteY99" fmla="*/ 1627869 h 4488252"/>
                  <a:gd name="connsiteX100" fmla="*/ 3005733 w 5181937"/>
                  <a:gd name="connsiteY100" fmla="*/ 1348600 h 4488252"/>
                  <a:gd name="connsiteX101" fmla="*/ 4808197 w 5181937"/>
                  <a:gd name="connsiteY101" fmla="*/ 2828260 h 4488252"/>
                  <a:gd name="connsiteX102" fmla="*/ 0 w 5181937"/>
                  <a:gd name="connsiteY102" fmla="*/ 4382598 h 4488252"/>
                  <a:gd name="connsiteX103" fmla="*/ 271251 w 5181937"/>
                  <a:gd name="connsiteY103" fmla="*/ 1510895 h 4488252"/>
                  <a:gd name="connsiteX104" fmla="*/ 381396 w 5181937"/>
                  <a:gd name="connsiteY104" fmla="*/ 4079770 h 4488252"/>
                  <a:gd name="connsiteX105" fmla="*/ 4808197 w 5181937"/>
                  <a:gd name="connsiteY105" fmla="*/ 2828260 h 4488252"/>
                  <a:gd name="connsiteX106" fmla="*/ 3789824 w 5181937"/>
                  <a:gd name="connsiteY106" fmla="*/ 2133057 h 4488252"/>
                  <a:gd name="connsiteX107" fmla="*/ 3553198 w 5181937"/>
                  <a:gd name="connsiteY107" fmla="*/ 2143330 h 4488252"/>
                  <a:gd name="connsiteX108" fmla="*/ 3560238 w 5181937"/>
                  <a:gd name="connsiteY108" fmla="*/ 2170237 h 4488252"/>
                  <a:gd name="connsiteX109" fmla="*/ 3590301 w 5181937"/>
                  <a:gd name="connsiteY109" fmla="*/ 2295382 h 4488252"/>
                  <a:gd name="connsiteX110" fmla="*/ 3635661 w 5181937"/>
                  <a:gd name="connsiteY110" fmla="*/ 2516262 h 4488252"/>
                  <a:gd name="connsiteX111" fmla="*/ 3683848 w 5181937"/>
                  <a:gd name="connsiteY111" fmla="*/ 2507380 h 4488252"/>
                  <a:gd name="connsiteX112" fmla="*/ 3866243 w 5181937"/>
                  <a:gd name="connsiteY112" fmla="*/ 2465475 h 4488252"/>
                  <a:gd name="connsiteX113" fmla="*/ 3865403 w 5181937"/>
                  <a:gd name="connsiteY113" fmla="*/ 2460511 h 4488252"/>
                  <a:gd name="connsiteX114" fmla="*/ 3820697 w 5181937"/>
                  <a:gd name="connsiteY114" fmla="*/ 2253536 h 4488252"/>
                  <a:gd name="connsiteX115" fmla="*/ 3789824 w 5181937"/>
                  <a:gd name="connsiteY115" fmla="*/ 2133057 h 4488252"/>
                  <a:gd name="connsiteX116" fmla="*/ 4366849 w 5181937"/>
                  <a:gd name="connsiteY116" fmla="*/ 2645441 h 4488252"/>
                  <a:gd name="connsiteX117" fmla="*/ 4317378 w 5181937"/>
                  <a:gd name="connsiteY117" fmla="*/ 2666336 h 4488252"/>
                  <a:gd name="connsiteX118" fmla="*/ 4184266 w 5181937"/>
                  <a:gd name="connsiteY118" fmla="*/ 2716051 h 4488252"/>
                  <a:gd name="connsiteX119" fmla="*/ 4208317 w 5181937"/>
                  <a:gd name="connsiteY119" fmla="*/ 2919498 h 4488252"/>
                  <a:gd name="connsiteX120" fmla="*/ 4217662 w 5181937"/>
                  <a:gd name="connsiteY120" fmla="*/ 3026469 h 4488252"/>
                  <a:gd name="connsiteX121" fmla="*/ 4322503 w 5181937"/>
                  <a:gd name="connsiteY121" fmla="*/ 2961503 h 4488252"/>
                  <a:gd name="connsiteX122" fmla="*/ 4395435 w 5181937"/>
                  <a:gd name="connsiteY122" fmla="*/ 2912408 h 4488252"/>
                  <a:gd name="connsiteX123" fmla="*/ 4390848 w 5181937"/>
                  <a:gd name="connsiteY123" fmla="*/ 2865807 h 4488252"/>
                  <a:gd name="connsiteX124" fmla="*/ 4372719 w 5181937"/>
                  <a:gd name="connsiteY124" fmla="*/ 2692440 h 4488252"/>
                  <a:gd name="connsiteX125" fmla="*/ 4366849 w 5181937"/>
                  <a:gd name="connsiteY125" fmla="*/ 2645441 h 4488252"/>
                  <a:gd name="connsiteX126" fmla="*/ 3629430 w 5181937"/>
                  <a:gd name="connsiteY126" fmla="*/ 1540031 h 4488252"/>
                  <a:gd name="connsiteX127" fmla="*/ 3350018 w 5181937"/>
                  <a:gd name="connsiteY127" fmla="*/ 1468257 h 4488252"/>
                  <a:gd name="connsiteX128" fmla="*/ 3443258 w 5181937"/>
                  <a:gd name="connsiteY128" fmla="*/ 1754456 h 4488252"/>
                  <a:gd name="connsiteX129" fmla="*/ 3450560 w 5181937"/>
                  <a:gd name="connsiteY129" fmla="*/ 1778879 h 4488252"/>
                  <a:gd name="connsiteX130" fmla="*/ 3689052 w 5181937"/>
                  <a:gd name="connsiteY130" fmla="*/ 1800205 h 4488252"/>
                  <a:gd name="connsiteX131" fmla="*/ 3697659 w 5181937"/>
                  <a:gd name="connsiteY131" fmla="*/ 1800600 h 4488252"/>
                  <a:gd name="connsiteX132" fmla="*/ 3695009 w 5181937"/>
                  <a:gd name="connsiteY132" fmla="*/ 1791535 h 4488252"/>
                  <a:gd name="connsiteX133" fmla="*/ 3629430 w 5181937"/>
                  <a:gd name="connsiteY133" fmla="*/ 1540031 h 4488252"/>
                  <a:gd name="connsiteX134" fmla="*/ 4262224 w 5181937"/>
                  <a:gd name="connsiteY134" fmla="*/ 2087232 h 4488252"/>
                  <a:gd name="connsiteX135" fmla="*/ 4078322 w 5181937"/>
                  <a:gd name="connsiteY135" fmla="*/ 2109800 h 4488252"/>
                  <a:gd name="connsiteX136" fmla="*/ 4077801 w 5181937"/>
                  <a:gd name="connsiteY136" fmla="*/ 2109843 h 4488252"/>
                  <a:gd name="connsiteX137" fmla="*/ 4113844 w 5181937"/>
                  <a:gd name="connsiteY137" fmla="*/ 2280607 h 4488252"/>
                  <a:gd name="connsiteX138" fmla="*/ 4134377 w 5181937"/>
                  <a:gd name="connsiteY138" fmla="*/ 2395007 h 4488252"/>
                  <a:gd name="connsiteX139" fmla="*/ 4318883 w 5181937"/>
                  <a:gd name="connsiteY139" fmla="*/ 2338882 h 4488252"/>
                  <a:gd name="connsiteX140" fmla="*/ 4301895 w 5181937"/>
                  <a:gd name="connsiteY140" fmla="*/ 2254387 h 4488252"/>
                  <a:gd name="connsiteX141" fmla="*/ 4283460 w 5181937"/>
                  <a:gd name="connsiteY141" fmla="*/ 2173977 h 4488252"/>
                  <a:gd name="connsiteX142" fmla="*/ 4262224 w 5181937"/>
                  <a:gd name="connsiteY142" fmla="*/ 2087232 h 4488252"/>
                  <a:gd name="connsiteX143" fmla="*/ 4731645 w 5181937"/>
                  <a:gd name="connsiteY143" fmla="*/ 2483313 h 4488252"/>
                  <a:gd name="connsiteX144" fmla="*/ 4592840 w 5181937"/>
                  <a:gd name="connsiteY144" fmla="*/ 2548991 h 4488252"/>
                  <a:gd name="connsiteX145" fmla="*/ 4603305 w 5181937"/>
                  <a:gd name="connsiteY145" fmla="*/ 2639603 h 4488252"/>
                  <a:gd name="connsiteX146" fmla="*/ 4614302 w 5181937"/>
                  <a:gd name="connsiteY146" fmla="*/ 2759448 h 4488252"/>
                  <a:gd name="connsiteX147" fmla="*/ 4647551 w 5181937"/>
                  <a:gd name="connsiteY147" fmla="*/ 2735510 h 4488252"/>
                  <a:gd name="connsiteX148" fmla="*/ 4752014 w 5181937"/>
                  <a:gd name="connsiteY148" fmla="*/ 2656394 h 4488252"/>
                  <a:gd name="connsiteX149" fmla="*/ 4743605 w 5181937"/>
                  <a:gd name="connsiteY149" fmla="*/ 2587151 h 4488252"/>
                  <a:gd name="connsiteX150" fmla="*/ 4736020 w 5181937"/>
                  <a:gd name="connsiteY150" fmla="*/ 2521316 h 4488252"/>
                  <a:gd name="connsiteX151" fmla="*/ 4731645 w 5181937"/>
                  <a:gd name="connsiteY151" fmla="*/ 2483313 h 4488252"/>
                  <a:gd name="connsiteX152" fmla="*/ 4138665 w 5181937"/>
                  <a:gd name="connsiteY152" fmla="*/ 1629554 h 4488252"/>
                  <a:gd name="connsiteX153" fmla="*/ 3936341 w 5181937"/>
                  <a:gd name="connsiteY153" fmla="*/ 1599292 h 4488252"/>
                  <a:gd name="connsiteX154" fmla="*/ 3983993 w 5181937"/>
                  <a:gd name="connsiteY154" fmla="*/ 1747494 h 4488252"/>
                  <a:gd name="connsiteX155" fmla="*/ 4001825 w 5181937"/>
                  <a:gd name="connsiteY155" fmla="*/ 1811043 h 4488252"/>
                  <a:gd name="connsiteX156" fmla="*/ 4125335 w 5181937"/>
                  <a:gd name="connsiteY156" fmla="*/ 1811614 h 4488252"/>
                  <a:gd name="connsiteX157" fmla="*/ 4188542 w 5181937"/>
                  <a:gd name="connsiteY157" fmla="*/ 1809453 h 4488252"/>
                  <a:gd name="connsiteX158" fmla="*/ 4175984 w 5181937"/>
                  <a:gd name="connsiteY158" fmla="*/ 1763569 h 4488252"/>
                  <a:gd name="connsiteX159" fmla="*/ 4138665 w 5181937"/>
                  <a:gd name="connsiteY159" fmla="*/ 1629554 h 4488252"/>
                  <a:gd name="connsiteX160" fmla="*/ 4649011 w 5181937"/>
                  <a:gd name="connsiteY160" fmla="*/ 2022756 h 4488252"/>
                  <a:gd name="connsiteX161" fmla="*/ 4496510 w 5181937"/>
                  <a:gd name="connsiteY161" fmla="*/ 2050021 h 4488252"/>
                  <a:gd name="connsiteX162" fmla="*/ 4506114 w 5181937"/>
                  <a:gd name="connsiteY162" fmla="*/ 2089151 h 4488252"/>
                  <a:gd name="connsiteX163" fmla="*/ 4543408 w 5181937"/>
                  <a:gd name="connsiteY163" fmla="*/ 2253733 h 4488252"/>
                  <a:gd name="connsiteX164" fmla="*/ 4545429 w 5181937"/>
                  <a:gd name="connsiteY164" fmla="*/ 2264214 h 4488252"/>
                  <a:gd name="connsiteX165" fmla="*/ 4692120 w 5181937"/>
                  <a:gd name="connsiteY165" fmla="*/ 2213438 h 4488252"/>
                  <a:gd name="connsiteX166" fmla="*/ 4688839 w 5181937"/>
                  <a:gd name="connsiteY166" fmla="*/ 2195372 h 4488252"/>
                  <a:gd name="connsiteX167" fmla="*/ 4657810 w 5181937"/>
                  <a:gd name="connsiteY167" fmla="*/ 2057924 h 4488252"/>
                  <a:gd name="connsiteX168" fmla="*/ 4649011 w 5181937"/>
                  <a:gd name="connsiteY168" fmla="*/ 2022756 h 4488252"/>
                  <a:gd name="connsiteX169" fmla="*/ 4532240 w 5181937"/>
                  <a:gd name="connsiteY169" fmla="*/ 1652817 h 4488252"/>
                  <a:gd name="connsiteX170" fmla="*/ 4414663 w 5181937"/>
                  <a:gd name="connsiteY170" fmla="*/ 1657191 h 4488252"/>
                  <a:gd name="connsiteX171" fmla="*/ 4424116 w 5181937"/>
                  <a:gd name="connsiteY171" fmla="*/ 1767578 h 4488252"/>
                  <a:gd name="connsiteX172" fmla="*/ 4431849 w 5181937"/>
                  <a:gd name="connsiteY172" fmla="*/ 1797025 h 4488252"/>
                  <a:gd name="connsiteX173" fmla="*/ 4489167 w 5181937"/>
                  <a:gd name="connsiteY173" fmla="*/ 1793024 h 4488252"/>
                  <a:gd name="connsiteX174" fmla="*/ 4586816 w 5181937"/>
                  <a:gd name="connsiteY174" fmla="*/ 1791761 h 4488252"/>
                  <a:gd name="connsiteX175" fmla="*/ 4532240 w 5181937"/>
                  <a:gd name="connsiteY175" fmla="*/ 1652817 h 4488252"/>
                  <a:gd name="connsiteX176" fmla="*/ 4532356 w 5181937"/>
                  <a:gd name="connsiteY176" fmla="*/ 1599912 h 4488252"/>
                  <a:gd name="connsiteX177" fmla="*/ 4725233 w 5181937"/>
                  <a:gd name="connsiteY177" fmla="*/ 1833637 h 4488252"/>
                  <a:gd name="connsiteX178" fmla="*/ 4650878 w 5181937"/>
                  <a:gd name="connsiteY178" fmla="*/ 1843085 h 4488252"/>
                  <a:gd name="connsiteX179" fmla="*/ 491874 w 5181937"/>
                  <a:gd name="connsiteY179" fmla="*/ 806857 h 4488252"/>
                  <a:gd name="connsiteX180" fmla="*/ 668231 w 5181937"/>
                  <a:gd name="connsiteY180" fmla="*/ 1416253 h 4488252"/>
                  <a:gd name="connsiteX181" fmla="*/ 4387303 w 5181937"/>
                  <a:gd name="connsiteY181" fmla="*/ 2006925 h 4488252"/>
                  <a:gd name="connsiteX182" fmla="*/ 4805865 w 5181937"/>
                  <a:gd name="connsiteY182" fmla="*/ 1932094 h 4488252"/>
                  <a:gd name="connsiteX183" fmla="*/ 5007097 w 5181937"/>
                  <a:gd name="connsiteY183" fmla="*/ 2177811 h 4488252"/>
                  <a:gd name="connsiteX184" fmla="*/ 870853 w 5181937"/>
                  <a:gd name="connsiteY184" fmla="*/ 2427578 h 4488252"/>
                  <a:gd name="connsiteX185" fmla="*/ 892672 w 5181937"/>
                  <a:gd name="connsiteY185" fmla="*/ 2906137 h 4488252"/>
                  <a:gd name="connsiteX186" fmla="*/ 4890734 w 5181937"/>
                  <a:gd name="connsiteY186" fmla="*/ 2344221 h 4488252"/>
                  <a:gd name="connsiteX187" fmla="*/ 5069695 w 5181937"/>
                  <a:gd name="connsiteY187" fmla="*/ 2254247 h 4488252"/>
                  <a:gd name="connsiteX188" fmla="*/ 5181937 w 5181937"/>
                  <a:gd name="connsiteY188" fmla="*/ 2391302 h 4488252"/>
                  <a:gd name="connsiteX189" fmla="*/ 5177390 w 5181937"/>
                  <a:gd name="connsiteY189" fmla="*/ 2425025 h 4488252"/>
                  <a:gd name="connsiteX190" fmla="*/ 564601 w 5181937"/>
                  <a:gd name="connsiteY190" fmla="*/ 3981419 h 4488252"/>
                  <a:gd name="connsiteX191" fmla="*/ 214449 w 5181937"/>
                  <a:gd name="connsiteY191" fmla="*/ 476451 h 4488252"/>
                  <a:gd name="connsiteX192" fmla="*/ 214799 w 5181937"/>
                  <a:gd name="connsiteY192" fmla="*/ 467029 h 4488252"/>
                  <a:gd name="connsiteX193" fmla="*/ 785071 w 5181937"/>
                  <a:gd name="connsiteY193" fmla="*/ 0 h 4488252"/>
                  <a:gd name="connsiteX194" fmla="*/ 1255448 w 5181937"/>
                  <a:gd name="connsiteY194" fmla="*/ 321538 h 4488252"/>
                  <a:gd name="connsiteX195" fmla="*/ 4532356 w 5181937"/>
                  <a:gd name="connsiteY195" fmla="*/ 1599912 h 4488252"/>
                  <a:gd name="connsiteX0" fmla="*/ 1730529 w 5181937"/>
                  <a:gd name="connsiteY0" fmla="*/ 3111043 h 4488252"/>
                  <a:gd name="connsiteX1" fmla="*/ 1614319 w 5181937"/>
                  <a:gd name="connsiteY1" fmla="*/ 3105454 h 4488252"/>
                  <a:gd name="connsiteX2" fmla="*/ 1419559 w 5181937"/>
                  <a:gd name="connsiteY2" fmla="*/ 3086079 h 4488252"/>
                  <a:gd name="connsiteX3" fmla="*/ 1406592 w 5181937"/>
                  <a:gd name="connsiteY3" fmla="*/ 3263418 h 4488252"/>
                  <a:gd name="connsiteX4" fmla="*/ 1289920 w 5181937"/>
                  <a:gd name="connsiteY4" fmla="*/ 3726321 h 4488252"/>
                  <a:gd name="connsiteX5" fmla="*/ 1437830 w 5181937"/>
                  <a:gd name="connsiteY5" fmla="*/ 3744374 h 4488252"/>
                  <a:gd name="connsiteX6" fmla="*/ 1593550 w 5181937"/>
                  <a:gd name="connsiteY6" fmla="*/ 3750563 h 4488252"/>
                  <a:gd name="connsiteX7" fmla="*/ 1666809 w 5181937"/>
                  <a:gd name="connsiteY7" fmla="*/ 3750808 h 4488252"/>
                  <a:gd name="connsiteX8" fmla="*/ 1698204 w 5181937"/>
                  <a:gd name="connsiteY8" fmla="*/ 3536495 h 4488252"/>
                  <a:gd name="connsiteX9" fmla="*/ 1720688 w 5181937"/>
                  <a:gd name="connsiteY9" fmla="*/ 3306168 h 4488252"/>
                  <a:gd name="connsiteX10" fmla="*/ 1730529 w 5181937"/>
                  <a:gd name="connsiteY10" fmla="*/ 3111043 h 4488252"/>
                  <a:gd name="connsiteX11" fmla="*/ 1626272 w 5181937"/>
                  <a:gd name="connsiteY11" fmla="*/ 1880845 h 4488252"/>
                  <a:gd name="connsiteX12" fmla="*/ 1426022 w 5181937"/>
                  <a:gd name="connsiteY12" fmla="*/ 1817558 h 4488252"/>
                  <a:gd name="connsiteX13" fmla="*/ 1302095 w 5181937"/>
                  <a:gd name="connsiteY13" fmla="*/ 1772357 h 4488252"/>
                  <a:gd name="connsiteX14" fmla="*/ 1327635 w 5181937"/>
                  <a:gd name="connsiteY14" fmla="*/ 1906541 h 4488252"/>
                  <a:gd name="connsiteX15" fmla="*/ 1395900 w 5181937"/>
                  <a:gd name="connsiteY15" fmla="*/ 2399836 h 4488252"/>
                  <a:gd name="connsiteX16" fmla="*/ 1403152 w 5181937"/>
                  <a:gd name="connsiteY16" fmla="*/ 2489070 h 4488252"/>
                  <a:gd name="connsiteX17" fmla="*/ 1437479 w 5181937"/>
                  <a:gd name="connsiteY17" fmla="*/ 2496653 h 4488252"/>
                  <a:gd name="connsiteX18" fmla="*/ 1616834 w 5181937"/>
                  <a:gd name="connsiteY18" fmla="*/ 2530906 h 4488252"/>
                  <a:gd name="connsiteX19" fmla="*/ 1717438 w 5181937"/>
                  <a:gd name="connsiteY19" fmla="*/ 2547117 h 4488252"/>
                  <a:gd name="connsiteX20" fmla="*/ 1708363 w 5181937"/>
                  <a:gd name="connsiteY20" fmla="*/ 2431409 h 4488252"/>
                  <a:gd name="connsiteX21" fmla="*/ 1653301 w 5181937"/>
                  <a:gd name="connsiteY21" fmla="*/ 2018716 h 4488252"/>
                  <a:gd name="connsiteX22" fmla="*/ 1626272 w 5181937"/>
                  <a:gd name="connsiteY22" fmla="*/ 1880845 h 4488252"/>
                  <a:gd name="connsiteX23" fmla="*/ 2620304 w 5181937"/>
                  <a:gd name="connsiteY23" fmla="*/ 3086625 h 4488252"/>
                  <a:gd name="connsiteX24" fmla="*/ 2433783 w 5181937"/>
                  <a:gd name="connsiteY24" fmla="*/ 3104592 h 4488252"/>
                  <a:gd name="connsiteX25" fmla="*/ 2336658 w 5181937"/>
                  <a:gd name="connsiteY25" fmla="*/ 3109392 h 4488252"/>
                  <a:gd name="connsiteX26" fmla="*/ 2337736 w 5181937"/>
                  <a:gd name="connsiteY26" fmla="*/ 3128353 h 4488252"/>
                  <a:gd name="connsiteX27" fmla="*/ 2323555 w 5181937"/>
                  <a:gd name="connsiteY27" fmla="*/ 3621177 h 4488252"/>
                  <a:gd name="connsiteX28" fmla="*/ 2310715 w 5181937"/>
                  <a:gd name="connsiteY28" fmla="*/ 3712484 h 4488252"/>
                  <a:gd name="connsiteX29" fmla="*/ 2607388 w 5181937"/>
                  <a:gd name="connsiteY29" fmla="*/ 3665461 h 4488252"/>
                  <a:gd name="connsiteX30" fmla="*/ 2621729 w 5181937"/>
                  <a:gd name="connsiteY30" fmla="*/ 3463257 h 4488252"/>
                  <a:gd name="connsiteX31" fmla="*/ 2621771 w 5181937"/>
                  <a:gd name="connsiteY31" fmla="*/ 3108722 h 4488252"/>
                  <a:gd name="connsiteX32" fmla="*/ 2620304 w 5181937"/>
                  <a:gd name="connsiteY32" fmla="*/ 3086625 h 4488252"/>
                  <a:gd name="connsiteX33" fmla="*/ 2493646 w 5181937"/>
                  <a:gd name="connsiteY33" fmla="*/ 2078059 h 4488252"/>
                  <a:gd name="connsiteX34" fmla="*/ 2485875 w 5181937"/>
                  <a:gd name="connsiteY34" fmla="*/ 2077059 h 4488252"/>
                  <a:gd name="connsiteX35" fmla="*/ 2221204 w 5181937"/>
                  <a:gd name="connsiteY35" fmla="*/ 2030919 h 4488252"/>
                  <a:gd name="connsiteX36" fmla="*/ 2189037 w 5181937"/>
                  <a:gd name="connsiteY36" fmla="*/ 2023817 h 4488252"/>
                  <a:gd name="connsiteX37" fmla="*/ 2216422 w 5181937"/>
                  <a:gd name="connsiteY37" fmla="*/ 2154964 h 4488252"/>
                  <a:gd name="connsiteX38" fmla="*/ 2285489 w 5181937"/>
                  <a:gd name="connsiteY38" fmla="*/ 2563271 h 4488252"/>
                  <a:gd name="connsiteX39" fmla="*/ 2291370 w 5181937"/>
                  <a:gd name="connsiteY39" fmla="*/ 2610218 h 4488252"/>
                  <a:gd name="connsiteX40" fmla="*/ 2580629 w 5181937"/>
                  <a:gd name="connsiteY40" fmla="*/ 2618702 h 4488252"/>
                  <a:gd name="connsiteX41" fmla="*/ 2554722 w 5181937"/>
                  <a:gd name="connsiteY41" fmla="*/ 2415135 h 4488252"/>
                  <a:gd name="connsiteX42" fmla="*/ 2493646 w 5181937"/>
                  <a:gd name="connsiteY42" fmla="*/ 2078059 h 4488252"/>
                  <a:gd name="connsiteX43" fmla="*/ 1273215 w 5181937"/>
                  <a:gd name="connsiteY43" fmla="*/ 489248 h 4488252"/>
                  <a:gd name="connsiteX44" fmla="*/ 821594 w 5181937"/>
                  <a:gd name="connsiteY44" fmla="*/ 191414 h 4488252"/>
                  <a:gd name="connsiteX45" fmla="*/ 1083792 w 5181937"/>
                  <a:gd name="connsiteY45" fmla="*/ 894906 h 4488252"/>
                  <a:gd name="connsiteX46" fmla="*/ 1139154 w 5181937"/>
                  <a:gd name="connsiteY46" fmla="*/ 1083879 h 4488252"/>
                  <a:gd name="connsiteX47" fmla="*/ 1255682 w 5181937"/>
                  <a:gd name="connsiteY47" fmla="*/ 1139144 h 4488252"/>
                  <a:gd name="connsiteX48" fmla="*/ 1438683 w 5181937"/>
                  <a:gd name="connsiteY48" fmla="*/ 1221013 h 4488252"/>
                  <a:gd name="connsiteX49" fmla="*/ 1482445 w 5181937"/>
                  <a:gd name="connsiteY49" fmla="*/ 1239422 h 4488252"/>
                  <a:gd name="connsiteX50" fmla="*/ 1480985 w 5181937"/>
                  <a:gd name="connsiteY50" fmla="*/ 1233431 h 4488252"/>
                  <a:gd name="connsiteX51" fmla="*/ 1273215 w 5181937"/>
                  <a:gd name="connsiteY51" fmla="*/ 489248 h 4488252"/>
                  <a:gd name="connsiteX52" fmla="*/ 3376185 w 5181937"/>
                  <a:gd name="connsiteY52" fmla="*/ 2959416 h 4488252"/>
                  <a:gd name="connsiteX53" fmla="*/ 3254082 w 5181937"/>
                  <a:gd name="connsiteY53" fmla="*/ 2987954 h 4488252"/>
                  <a:gd name="connsiteX54" fmla="*/ 3132348 w 5181937"/>
                  <a:gd name="connsiteY54" fmla="*/ 3010854 h 4488252"/>
                  <a:gd name="connsiteX55" fmla="*/ 3132413 w 5181937"/>
                  <a:gd name="connsiteY55" fmla="*/ 3011379 h 4488252"/>
                  <a:gd name="connsiteX56" fmla="*/ 3152328 w 5181937"/>
                  <a:gd name="connsiteY56" fmla="*/ 3285797 h 4488252"/>
                  <a:gd name="connsiteX57" fmla="*/ 3156568 w 5181937"/>
                  <a:gd name="connsiteY57" fmla="*/ 3522191 h 4488252"/>
                  <a:gd name="connsiteX58" fmla="*/ 3190112 w 5181937"/>
                  <a:gd name="connsiteY58" fmla="*/ 3512155 h 4488252"/>
                  <a:gd name="connsiteX59" fmla="*/ 3406458 w 5181937"/>
                  <a:gd name="connsiteY59" fmla="*/ 3432605 h 4488252"/>
                  <a:gd name="connsiteX60" fmla="*/ 3406458 w 5181937"/>
                  <a:gd name="connsiteY60" fmla="*/ 3423894 h 4488252"/>
                  <a:gd name="connsiteX61" fmla="*/ 3393536 w 5181937"/>
                  <a:gd name="connsiteY61" fmla="*/ 3164282 h 4488252"/>
                  <a:gd name="connsiteX62" fmla="*/ 3376185 w 5181937"/>
                  <a:gd name="connsiteY62" fmla="*/ 2959416 h 4488252"/>
                  <a:gd name="connsiteX63" fmla="*/ 2221048 w 5181937"/>
                  <a:gd name="connsiteY63" fmla="*/ 1033428 h 4488252"/>
                  <a:gd name="connsiteX64" fmla="*/ 1862474 w 5181937"/>
                  <a:gd name="connsiteY64" fmla="*/ 834922 h 4488252"/>
                  <a:gd name="connsiteX65" fmla="*/ 2003314 w 5181937"/>
                  <a:gd name="connsiteY65" fmla="*/ 1285656 h 4488252"/>
                  <a:gd name="connsiteX66" fmla="*/ 2049137 w 5181937"/>
                  <a:gd name="connsiteY66" fmla="*/ 1456448 h 4488252"/>
                  <a:gd name="connsiteX67" fmla="*/ 2293275 w 5181937"/>
                  <a:gd name="connsiteY67" fmla="*/ 1536929 h 4488252"/>
                  <a:gd name="connsiteX68" fmla="*/ 2369506 w 5181937"/>
                  <a:gd name="connsiteY68" fmla="*/ 1558200 h 4488252"/>
                  <a:gd name="connsiteX69" fmla="*/ 2323257 w 5181937"/>
                  <a:gd name="connsiteY69" fmla="*/ 1383213 h 4488252"/>
                  <a:gd name="connsiteX70" fmla="*/ 2221048 w 5181937"/>
                  <a:gd name="connsiteY70" fmla="*/ 1033428 h 4488252"/>
                  <a:gd name="connsiteX71" fmla="*/ 3242716 w 5181937"/>
                  <a:gd name="connsiteY71" fmla="*/ 2142648 h 4488252"/>
                  <a:gd name="connsiteX72" fmla="*/ 3015362 w 5181937"/>
                  <a:gd name="connsiteY72" fmla="*/ 2133429 h 4488252"/>
                  <a:gd name="connsiteX73" fmla="*/ 2976560 w 5181937"/>
                  <a:gd name="connsiteY73" fmla="*/ 2130162 h 4488252"/>
                  <a:gd name="connsiteX74" fmla="*/ 2981624 w 5181937"/>
                  <a:gd name="connsiteY74" fmla="*/ 2149210 h 4488252"/>
                  <a:gd name="connsiteX75" fmla="*/ 3047120 w 5181937"/>
                  <a:gd name="connsiteY75" fmla="*/ 2444159 h 4488252"/>
                  <a:gd name="connsiteX76" fmla="*/ 3073803 w 5181937"/>
                  <a:gd name="connsiteY76" fmla="*/ 2596596 h 4488252"/>
                  <a:gd name="connsiteX77" fmla="*/ 3174282 w 5181937"/>
                  <a:gd name="connsiteY77" fmla="*/ 2588321 h 4488252"/>
                  <a:gd name="connsiteX78" fmla="*/ 3325703 w 5181937"/>
                  <a:gd name="connsiteY78" fmla="*/ 2567897 h 4488252"/>
                  <a:gd name="connsiteX79" fmla="*/ 3299230 w 5181937"/>
                  <a:gd name="connsiteY79" fmla="*/ 2408711 h 4488252"/>
                  <a:gd name="connsiteX80" fmla="*/ 3245875 w 5181937"/>
                  <a:gd name="connsiteY80" fmla="*/ 2155058 h 4488252"/>
                  <a:gd name="connsiteX81" fmla="*/ 3242716 w 5181937"/>
                  <a:gd name="connsiteY81" fmla="*/ 2142648 h 4488252"/>
                  <a:gd name="connsiteX82" fmla="*/ 3917513 w 5181937"/>
                  <a:gd name="connsiteY82" fmla="*/ 2809065 h 4488252"/>
                  <a:gd name="connsiteX83" fmla="*/ 3792346 w 5181937"/>
                  <a:gd name="connsiteY83" fmla="*/ 2849874 h 4488252"/>
                  <a:gd name="connsiteX84" fmla="*/ 3687244 w 5181937"/>
                  <a:gd name="connsiteY84" fmla="*/ 2879256 h 4488252"/>
                  <a:gd name="connsiteX85" fmla="*/ 3697825 w 5181937"/>
                  <a:gd name="connsiteY85" fmla="*/ 2976711 h 4488252"/>
                  <a:gd name="connsiteX86" fmla="*/ 3713095 w 5181937"/>
                  <a:gd name="connsiteY86" fmla="*/ 3201894 h 4488252"/>
                  <a:gd name="connsiteX87" fmla="*/ 3716786 w 5181937"/>
                  <a:gd name="connsiteY87" fmla="*/ 3299687 h 4488252"/>
                  <a:gd name="connsiteX88" fmla="*/ 3924658 w 5181937"/>
                  <a:gd name="connsiteY88" fmla="*/ 3195890 h 4488252"/>
                  <a:gd name="connsiteX89" fmla="*/ 3947225 w 5181937"/>
                  <a:gd name="connsiteY89" fmla="*/ 3183225 h 4488252"/>
                  <a:gd name="connsiteX90" fmla="*/ 3943173 w 5181937"/>
                  <a:gd name="connsiteY90" fmla="*/ 3096858 h 4488252"/>
                  <a:gd name="connsiteX91" fmla="*/ 3925289 w 5181937"/>
                  <a:gd name="connsiteY91" fmla="*/ 2872878 h 4488252"/>
                  <a:gd name="connsiteX92" fmla="*/ 3917513 w 5181937"/>
                  <a:gd name="connsiteY92" fmla="*/ 2809065 h 4488252"/>
                  <a:gd name="connsiteX93" fmla="*/ 3005733 w 5181937"/>
                  <a:gd name="connsiteY93" fmla="*/ 1348600 h 4488252"/>
                  <a:gd name="connsiteX94" fmla="*/ 2700100 w 5181937"/>
                  <a:gd name="connsiteY94" fmla="*/ 1237291 h 4488252"/>
                  <a:gd name="connsiteX95" fmla="*/ 2804646 w 5181937"/>
                  <a:gd name="connsiteY95" fmla="*/ 1531270 h 4488252"/>
                  <a:gd name="connsiteX96" fmla="*/ 2850291 w 5181937"/>
                  <a:gd name="connsiteY96" fmla="*/ 1680294 h 4488252"/>
                  <a:gd name="connsiteX97" fmla="*/ 2902750 w 5181937"/>
                  <a:gd name="connsiteY97" fmla="*/ 1692338 h 4488252"/>
                  <a:gd name="connsiteX98" fmla="*/ 3131690 w 5181937"/>
                  <a:gd name="connsiteY98" fmla="*/ 1733871 h 4488252"/>
                  <a:gd name="connsiteX99" fmla="*/ 3100148 w 5181937"/>
                  <a:gd name="connsiteY99" fmla="*/ 1627869 h 4488252"/>
                  <a:gd name="connsiteX100" fmla="*/ 3005733 w 5181937"/>
                  <a:gd name="connsiteY100" fmla="*/ 1348600 h 4488252"/>
                  <a:gd name="connsiteX101" fmla="*/ 4808197 w 5181937"/>
                  <a:gd name="connsiteY101" fmla="*/ 2828260 h 4488252"/>
                  <a:gd name="connsiteX102" fmla="*/ 0 w 5181937"/>
                  <a:gd name="connsiteY102" fmla="*/ 4382598 h 4488252"/>
                  <a:gd name="connsiteX103" fmla="*/ 271251 w 5181937"/>
                  <a:gd name="connsiteY103" fmla="*/ 1510895 h 4488252"/>
                  <a:gd name="connsiteX104" fmla="*/ 381396 w 5181937"/>
                  <a:gd name="connsiteY104" fmla="*/ 4079770 h 4488252"/>
                  <a:gd name="connsiteX105" fmla="*/ 4808197 w 5181937"/>
                  <a:gd name="connsiteY105" fmla="*/ 2828260 h 4488252"/>
                  <a:gd name="connsiteX106" fmla="*/ 3789824 w 5181937"/>
                  <a:gd name="connsiteY106" fmla="*/ 2133057 h 4488252"/>
                  <a:gd name="connsiteX107" fmla="*/ 3553198 w 5181937"/>
                  <a:gd name="connsiteY107" fmla="*/ 2143330 h 4488252"/>
                  <a:gd name="connsiteX108" fmla="*/ 3560238 w 5181937"/>
                  <a:gd name="connsiteY108" fmla="*/ 2170237 h 4488252"/>
                  <a:gd name="connsiteX109" fmla="*/ 3590301 w 5181937"/>
                  <a:gd name="connsiteY109" fmla="*/ 2295382 h 4488252"/>
                  <a:gd name="connsiteX110" fmla="*/ 3635661 w 5181937"/>
                  <a:gd name="connsiteY110" fmla="*/ 2516262 h 4488252"/>
                  <a:gd name="connsiteX111" fmla="*/ 3683848 w 5181937"/>
                  <a:gd name="connsiteY111" fmla="*/ 2507380 h 4488252"/>
                  <a:gd name="connsiteX112" fmla="*/ 3866243 w 5181937"/>
                  <a:gd name="connsiteY112" fmla="*/ 2465475 h 4488252"/>
                  <a:gd name="connsiteX113" fmla="*/ 3865403 w 5181937"/>
                  <a:gd name="connsiteY113" fmla="*/ 2460511 h 4488252"/>
                  <a:gd name="connsiteX114" fmla="*/ 3820697 w 5181937"/>
                  <a:gd name="connsiteY114" fmla="*/ 2253536 h 4488252"/>
                  <a:gd name="connsiteX115" fmla="*/ 3789824 w 5181937"/>
                  <a:gd name="connsiteY115" fmla="*/ 2133057 h 4488252"/>
                  <a:gd name="connsiteX116" fmla="*/ 4366849 w 5181937"/>
                  <a:gd name="connsiteY116" fmla="*/ 2645441 h 4488252"/>
                  <a:gd name="connsiteX117" fmla="*/ 4317378 w 5181937"/>
                  <a:gd name="connsiteY117" fmla="*/ 2666336 h 4488252"/>
                  <a:gd name="connsiteX118" fmla="*/ 4184266 w 5181937"/>
                  <a:gd name="connsiteY118" fmla="*/ 2716051 h 4488252"/>
                  <a:gd name="connsiteX119" fmla="*/ 4208317 w 5181937"/>
                  <a:gd name="connsiteY119" fmla="*/ 2919498 h 4488252"/>
                  <a:gd name="connsiteX120" fmla="*/ 4217662 w 5181937"/>
                  <a:gd name="connsiteY120" fmla="*/ 3026469 h 4488252"/>
                  <a:gd name="connsiteX121" fmla="*/ 4322503 w 5181937"/>
                  <a:gd name="connsiteY121" fmla="*/ 2961503 h 4488252"/>
                  <a:gd name="connsiteX122" fmla="*/ 4395435 w 5181937"/>
                  <a:gd name="connsiteY122" fmla="*/ 2912408 h 4488252"/>
                  <a:gd name="connsiteX123" fmla="*/ 4390848 w 5181937"/>
                  <a:gd name="connsiteY123" fmla="*/ 2865807 h 4488252"/>
                  <a:gd name="connsiteX124" fmla="*/ 4372719 w 5181937"/>
                  <a:gd name="connsiteY124" fmla="*/ 2692440 h 4488252"/>
                  <a:gd name="connsiteX125" fmla="*/ 4366849 w 5181937"/>
                  <a:gd name="connsiteY125" fmla="*/ 2645441 h 4488252"/>
                  <a:gd name="connsiteX126" fmla="*/ 3629430 w 5181937"/>
                  <a:gd name="connsiteY126" fmla="*/ 1540031 h 4488252"/>
                  <a:gd name="connsiteX127" fmla="*/ 3350018 w 5181937"/>
                  <a:gd name="connsiteY127" fmla="*/ 1468257 h 4488252"/>
                  <a:gd name="connsiteX128" fmla="*/ 3443258 w 5181937"/>
                  <a:gd name="connsiteY128" fmla="*/ 1754456 h 4488252"/>
                  <a:gd name="connsiteX129" fmla="*/ 3450560 w 5181937"/>
                  <a:gd name="connsiteY129" fmla="*/ 1778879 h 4488252"/>
                  <a:gd name="connsiteX130" fmla="*/ 3689052 w 5181937"/>
                  <a:gd name="connsiteY130" fmla="*/ 1800205 h 4488252"/>
                  <a:gd name="connsiteX131" fmla="*/ 3697659 w 5181937"/>
                  <a:gd name="connsiteY131" fmla="*/ 1800600 h 4488252"/>
                  <a:gd name="connsiteX132" fmla="*/ 3695009 w 5181937"/>
                  <a:gd name="connsiteY132" fmla="*/ 1791535 h 4488252"/>
                  <a:gd name="connsiteX133" fmla="*/ 3629430 w 5181937"/>
                  <a:gd name="connsiteY133" fmla="*/ 1540031 h 4488252"/>
                  <a:gd name="connsiteX134" fmla="*/ 4262224 w 5181937"/>
                  <a:gd name="connsiteY134" fmla="*/ 2087232 h 4488252"/>
                  <a:gd name="connsiteX135" fmla="*/ 4078322 w 5181937"/>
                  <a:gd name="connsiteY135" fmla="*/ 2109800 h 4488252"/>
                  <a:gd name="connsiteX136" fmla="*/ 4077801 w 5181937"/>
                  <a:gd name="connsiteY136" fmla="*/ 2109843 h 4488252"/>
                  <a:gd name="connsiteX137" fmla="*/ 4113844 w 5181937"/>
                  <a:gd name="connsiteY137" fmla="*/ 2280607 h 4488252"/>
                  <a:gd name="connsiteX138" fmla="*/ 4134377 w 5181937"/>
                  <a:gd name="connsiteY138" fmla="*/ 2395007 h 4488252"/>
                  <a:gd name="connsiteX139" fmla="*/ 4318883 w 5181937"/>
                  <a:gd name="connsiteY139" fmla="*/ 2338882 h 4488252"/>
                  <a:gd name="connsiteX140" fmla="*/ 4301895 w 5181937"/>
                  <a:gd name="connsiteY140" fmla="*/ 2254387 h 4488252"/>
                  <a:gd name="connsiteX141" fmla="*/ 4283460 w 5181937"/>
                  <a:gd name="connsiteY141" fmla="*/ 2173977 h 4488252"/>
                  <a:gd name="connsiteX142" fmla="*/ 4262224 w 5181937"/>
                  <a:gd name="connsiteY142" fmla="*/ 2087232 h 4488252"/>
                  <a:gd name="connsiteX143" fmla="*/ 4731645 w 5181937"/>
                  <a:gd name="connsiteY143" fmla="*/ 2483313 h 4488252"/>
                  <a:gd name="connsiteX144" fmla="*/ 4592840 w 5181937"/>
                  <a:gd name="connsiteY144" fmla="*/ 2548991 h 4488252"/>
                  <a:gd name="connsiteX145" fmla="*/ 4603305 w 5181937"/>
                  <a:gd name="connsiteY145" fmla="*/ 2639603 h 4488252"/>
                  <a:gd name="connsiteX146" fmla="*/ 4614302 w 5181937"/>
                  <a:gd name="connsiteY146" fmla="*/ 2759448 h 4488252"/>
                  <a:gd name="connsiteX147" fmla="*/ 4647551 w 5181937"/>
                  <a:gd name="connsiteY147" fmla="*/ 2735510 h 4488252"/>
                  <a:gd name="connsiteX148" fmla="*/ 4752014 w 5181937"/>
                  <a:gd name="connsiteY148" fmla="*/ 2656394 h 4488252"/>
                  <a:gd name="connsiteX149" fmla="*/ 4743605 w 5181937"/>
                  <a:gd name="connsiteY149" fmla="*/ 2587151 h 4488252"/>
                  <a:gd name="connsiteX150" fmla="*/ 4736020 w 5181937"/>
                  <a:gd name="connsiteY150" fmla="*/ 2521316 h 4488252"/>
                  <a:gd name="connsiteX151" fmla="*/ 4731645 w 5181937"/>
                  <a:gd name="connsiteY151" fmla="*/ 2483313 h 4488252"/>
                  <a:gd name="connsiteX152" fmla="*/ 4138665 w 5181937"/>
                  <a:gd name="connsiteY152" fmla="*/ 1629554 h 4488252"/>
                  <a:gd name="connsiteX153" fmla="*/ 3936341 w 5181937"/>
                  <a:gd name="connsiteY153" fmla="*/ 1599292 h 4488252"/>
                  <a:gd name="connsiteX154" fmla="*/ 3983993 w 5181937"/>
                  <a:gd name="connsiteY154" fmla="*/ 1747494 h 4488252"/>
                  <a:gd name="connsiteX155" fmla="*/ 4001825 w 5181937"/>
                  <a:gd name="connsiteY155" fmla="*/ 1811043 h 4488252"/>
                  <a:gd name="connsiteX156" fmla="*/ 4125335 w 5181937"/>
                  <a:gd name="connsiteY156" fmla="*/ 1811614 h 4488252"/>
                  <a:gd name="connsiteX157" fmla="*/ 4188542 w 5181937"/>
                  <a:gd name="connsiteY157" fmla="*/ 1809453 h 4488252"/>
                  <a:gd name="connsiteX158" fmla="*/ 4175984 w 5181937"/>
                  <a:gd name="connsiteY158" fmla="*/ 1763569 h 4488252"/>
                  <a:gd name="connsiteX159" fmla="*/ 4138665 w 5181937"/>
                  <a:gd name="connsiteY159" fmla="*/ 1629554 h 4488252"/>
                  <a:gd name="connsiteX160" fmla="*/ 4649011 w 5181937"/>
                  <a:gd name="connsiteY160" fmla="*/ 2022756 h 4488252"/>
                  <a:gd name="connsiteX161" fmla="*/ 4496510 w 5181937"/>
                  <a:gd name="connsiteY161" fmla="*/ 2050021 h 4488252"/>
                  <a:gd name="connsiteX162" fmla="*/ 4506114 w 5181937"/>
                  <a:gd name="connsiteY162" fmla="*/ 2089151 h 4488252"/>
                  <a:gd name="connsiteX163" fmla="*/ 4543408 w 5181937"/>
                  <a:gd name="connsiteY163" fmla="*/ 2253733 h 4488252"/>
                  <a:gd name="connsiteX164" fmla="*/ 4545429 w 5181937"/>
                  <a:gd name="connsiteY164" fmla="*/ 2264214 h 4488252"/>
                  <a:gd name="connsiteX165" fmla="*/ 4692120 w 5181937"/>
                  <a:gd name="connsiteY165" fmla="*/ 2213438 h 4488252"/>
                  <a:gd name="connsiteX166" fmla="*/ 4688839 w 5181937"/>
                  <a:gd name="connsiteY166" fmla="*/ 2195372 h 4488252"/>
                  <a:gd name="connsiteX167" fmla="*/ 4657810 w 5181937"/>
                  <a:gd name="connsiteY167" fmla="*/ 2057924 h 4488252"/>
                  <a:gd name="connsiteX168" fmla="*/ 4649011 w 5181937"/>
                  <a:gd name="connsiteY168" fmla="*/ 2022756 h 4488252"/>
                  <a:gd name="connsiteX169" fmla="*/ 4532240 w 5181937"/>
                  <a:gd name="connsiteY169" fmla="*/ 1652817 h 4488252"/>
                  <a:gd name="connsiteX170" fmla="*/ 4414663 w 5181937"/>
                  <a:gd name="connsiteY170" fmla="*/ 1657191 h 4488252"/>
                  <a:gd name="connsiteX171" fmla="*/ 4424116 w 5181937"/>
                  <a:gd name="connsiteY171" fmla="*/ 1767578 h 4488252"/>
                  <a:gd name="connsiteX172" fmla="*/ 4431849 w 5181937"/>
                  <a:gd name="connsiteY172" fmla="*/ 1797025 h 4488252"/>
                  <a:gd name="connsiteX173" fmla="*/ 4489167 w 5181937"/>
                  <a:gd name="connsiteY173" fmla="*/ 1793024 h 4488252"/>
                  <a:gd name="connsiteX174" fmla="*/ 4586816 w 5181937"/>
                  <a:gd name="connsiteY174" fmla="*/ 1791761 h 4488252"/>
                  <a:gd name="connsiteX175" fmla="*/ 4532240 w 5181937"/>
                  <a:gd name="connsiteY175" fmla="*/ 1652817 h 4488252"/>
                  <a:gd name="connsiteX176" fmla="*/ 4532356 w 5181937"/>
                  <a:gd name="connsiteY176" fmla="*/ 1599912 h 4488252"/>
                  <a:gd name="connsiteX177" fmla="*/ 4725233 w 5181937"/>
                  <a:gd name="connsiteY177" fmla="*/ 1833637 h 4488252"/>
                  <a:gd name="connsiteX178" fmla="*/ 4650878 w 5181937"/>
                  <a:gd name="connsiteY178" fmla="*/ 1843085 h 4488252"/>
                  <a:gd name="connsiteX179" fmla="*/ 491874 w 5181937"/>
                  <a:gd name="connsiteY179" fmla="*/ 806857 h 4488252"/>
                  <a:gd name="connsiteX180" fmla="*/ 668231 w 5181937"/>
                  <a:gd name="connsiteY180" fmla="*/ 1416253 h 4488252"/>
                  <a:gd name="connsiteX181" fmla="*/ 4387303 w 5181937"/>
                  <a:gd name="connsiteY181" fmla="*/ 2006925 h 4488252"/>
                  <a:gd name="connsiteX182" fmla="*/ 4805865 w 5181937"/>
                  <a:gd name="connsiteY182" fmla="*/ 1932094 h 4488252"/>
                  <a:gd name="connsiteX183" fmla="*/ 5007097 w 5181937"/>
                  <a:gd name="connsiteY183" fmla="*/ 2177811 h 4488252"/>
                  <a:gd name="connsiteX184" fmla="*/ 870853 w 5181937"/>
                  <a:gd name="connsiteY184" fmla="*/ 2427578 h 4488252"/>
                  <a:gd name="connsiteX185" fmla="*/ 892672 w 5181937"/>
                  <a:gd name="connsiteY185" fmla="*/ 2906137 h 4488252"/>
                  <a:gd name="connsiteX186" fmla="*/ 4890734 w 5181937"/>
                  <a:gd name="connsiteY186" fmla="*/ 2344221 h 4488252"/>
                  <a:gd name="connsiteX187" fmla="*/ 5069695 w 5181937"/>
                  <a:gd name="connsiteY187" fmla="*/ 2254247 h 4488252"/>
                  <a:gd name="connsiteX188" fmla="*/ 5181937 w 5181937"/>
                  <a:gd name="connsiteY188" fmla="*/ 2391302 h 4488252"/>
                  <a:gd name="connsiteX189" fmla="*/ 5177390 w 5181937"/>
                  <a:gd name="connsiteY189" fmla="*/ 2425025 h 4488252"/>
                  <a:gd name="connsiteX190" fmla="*/ 564601 w 5181937"/>
                  <a:gd name="connsiteY190" fmla="*/ 3981419 h 4488252"/>
                  <a:gd name="connsiteX191" fmla="*/ 214449 w 5181937"/>
                  <a:gd name="connsiteY191" fmla="*/ 476451 h 4488252"/>
                  <a:gd name="connsiteX192" fmla="*/ 214799 w 5181937"/>
                  <a:gd name="connsiteY192" fmla="*/ 467029 h 4488252"/>
                  <a:gd name="connsiteX193" fmla="*/ 785071 w 5181937"/>
                  <a:gd name="connsiteY193" fmla="*/ 0 h 4488252"/>
                  <a:gd name="connsiteX194" fmla="*/ 1255448 w 5181937"/>
                  <a:gd name="connsiteY194" fmla="*/ 321538 h 4488252"/>
                  <a:gd name="connsiteX195" fmla="*/ 4532356 w 5181937"/>
                  <a:gd name="connsiteY195" fmla="*/ 1599912 h 4488252"/>
                  <a:gd name="connsiteX0" fmla="*/ 1730529 w 5181937"/>
                  <a:gd name="connsiteY0" fmla="*/ 3111043 h 4483602"/>
                  <a:gd name="connsiteX1" fmla="*/ 1614319 w 5181937"/>
                  <a:gd name="connsiteY1" fmla="*/ 3105454 h 4483602"/>
                  <a:gd name="connsiteX2" fmla="*/ 1419559 w 5181937"/>
                  <a:gd name="connsiteY2" fmla="*/ 3086079 h 4483602"/>
                  <a:gd name="connsiteX3" fmla="*/ 1406592 w 5181937"/>
                  <a:gd name="connsiteY3" fmla="*/ 3263418 h 4483602"/>
                  <a:gd name="connsiteX4" fmla="*/ 1289920 w 5181937"/>
                  <a:gd name="connsiteY4" fmla="*/ 3726321 h 4483602"/>
                  <a:gd name="connsiteX5" fmla="*/ 1437830 w 5181937"/>
                  <a:gd name="connsiteY5" fmla="*/ 3744374 h 4483602"/>
                  <a:gd name="connsiteX6" fmla="*/ 1593550 w 5181937"/>
                  <a:gd name="connsiteY6" fmla="*/ 3750563 h 4483602"/>
                  <a:gd name="connsiteX7" fmla="*/ 1666809 w 5181937"/>
                  <a:gd name="connsiteY7" fmla="*/ 3750808 h 4483602"/>
                  <a:gd name="connsiteX8" fmla="*/ 1698204 w 5181937"/>
                  <a:gd name="connsiteY8" fmla="*/ 3536495 h 4483602"/>
                  <a:gd name="connsiteX9" fmla="*/ 1720688 w 5181937"/>
                  <a:gd name="connsiteY9" fmla="*/ 3306168 h 4483602"/>
                  <a:gd name="connsiteX10" fmla="*/ 1730529 w 5181937"/>
                  <a:gd name="connsiteY10" fmla="*/ 3111043 h 4483602"/>
                  <a:gd name="connsiteX11" fmla="*/ 1626272 w 5181937"/>
                  <a:gd name="connsiteY11" fmla="*/ 1880845 h 4483602"/>
                  <a:gd name="connsiteX12" fmla="*/ 1426022 w 5181937"/>
                  <a:gd name="connsiteY12" fmla="*/ 1817558 h 4483602"/>
                  <a:gd name="connsiteX13" fmla="*/ 1302095 w 5181937"/>
                  <a:gd name="connsiteY13" fmla="*/ 1772357 h 4483602"/>
                  <a:gd name="connsiteX14" fmla="*/ 1327635 w 5181937"/>
                  <a:gd name="connsiteY14" fmla="*/ 1906541 h 4483602"/>
                  <a:gd name="connsiteX15" fmla="*/ 1395900 w 5181937"/>
                  <a:gd name="connsiteY15" fmla="*/ 2399836 h 4483602"/>
                  <a:gd name="connsiteX16" fmla="*/ 1403152 w 5181937"/>
                  <a:gd name="connsiteY16" fmla="*/ 2489070 h 4483602"/>
                  <a:gd name="connsiteX17" fmla="*/ 1437479 w 5181937"/>
                  <a:gd name="connsiteY17" fmla="*/ 2496653 h 4483602"/>
                  <a:gd name="connsiteX18" fmla="*/ 1616834 w 5181937"/>
                  <a:gd name="connsiteY18" fmla="*/ 2530906 h 4483602"/>
                  <a:gd name="connsiteX19" fmla="*/ 1717438 w 5181937"/>
                  <a:gd name="connsiteY19" fmla="*/ 2547117 h 4483602"/>
                  <a:gd name="connsiteX20" fmla="*/ 1708363 w 5181937"/>
                  <a:gd name="connsiteY20" fmla="*/ 2431409 h 4483602"/>
                  <a:gd name="connsiteX21" fmla="*/ 1653301 w 5181937"/>
                  <a:gd name="connsiteY21" fmla="*/ 2018716 h 4483602"/>
                  <a:gd name="connsiteX22" fmla="*/ 1626272 w 5181937"/>
                  <a:gd name="connsiteY22" fmla="*/ 1880845 h 4483602"/>
                  <a:gd name="connsiteX23" fmla="*/ 2620304 w 5181937"/>
                  <a:gd name="connsiteY23" fmla="*/ 3086625 h 4483602"/>
                  <a:gd name="connsiteX24" fmla="*/ 2433783 w 5181937"/>
                  <a:gd name="connsiteY24" fmla="*/ 3104592 h 4483602"/>
                  <a:gd name="connsiteX25" fmla="*/ 2336658 w 5181937"/>
                  <a:gd name="connsiteY25" fmla="*/ 3109392 h 4483602"/>
                  <a:gd name="connsiteX26" fmla="*/ 2337736 w 5181937"/>
                  <a:gd name="connsiteY26" fmla="*/ 3128353 h 4483602"/>
                  <a:gd name="connsiteX27" fmla="*/ 2323555 w 5181937"/>
                  <a:gd name="connsiteY27" fmla="*/ 3621177 h 4483602"/>
                  <a:gd name="connsiteX28" fmla="*/ 2310715 w 5181937"/>
                  <a:gd name="connsiteY28" fmla="*/ 3712484 h 4483602"/>
                  <a:gd name="connsiteX29" fmla="*/ 2607388 w 5181937"/>
                  <a:gd name="connsiteY29" fmla="*/ 3665461 h 4483602"/>
                  <a:gd name="connsiteX30" fmla="*/ 2621729 w 5181937"/>
                  <a:gd name="connsiteY30" fmla="*/ 3463257 h 4483602"/>
                  <a:gd name="connsiteX31" fmla="*/ 2621771 w 5181937"/>
                  <a:gd name="connsiteY31" fmla="*/ 3108722 h 4483602"/>
                  <a:gd name="connsiteX32" fmla="*/ 2620304 w 5181937"/>
                  <a:gd name="connsiteY32" fmla="*/ 3086625 h 4483602"/>
                  <a:gd name="connsiteX33" fmla="*/ 2493646 w 5181937"/>
                  <a:gd name="connsiteY33" fmla="*/ 2078059 h 4483602"/>
                  <a:gd name="connsiteX34" fmla="*/ 2485875 w 5181937"/>
                  <a:gd name="connsiteY34" fmla="*/ 2077059 h 4483602"/>
                  <a:gd name="connsiteX35" fmla="*/ 2221204 w 5181937"/>
                  <a:gd name="connsiteY35" fmla="*/ 2030919 h 4483602"/>
                  <a:gd name="connsiteX36" fmla="*/ 2189037 w 5181937"/>
                  <a:gd name="connsiteY36" fmla="*/ 2023817 h 4483602"/>
                  <a:gd name="connsiteX37" fmla="*/ 2216422 w 5181937"/>
                  <a:gd name="connsiteY37" fmla="*/ 2154964 h 4483602"/>
                  <a:gd name="connsiteX38" fmla="*/ 2285489 w 5181937"/>
                  <a:gd name="connsiteY38" fmla="*/ 2563271 h 4483602"/>
                  <a:gd name="connsiteX39" fmla="*/ 2291370 w 5181937"/>
                  <a:gd name="connsiteY39" fmla="*/ 2610218 h 4483602"/>
                  <a:gd name="connsiteX40" fmla="*/ 2580629 w 5181937"/>
                  <a:gd name="connsiteY40" fmla="*/ 2618702 h 4483602"/>
                  <a:gd name="connsiteX41" fmla="*/ 2554722 w 5181937"/>
                  <a:gd name="connsiteY41" fmla="*/ 2415135 h 4483602"/>
                  <a:gd name="connsiteX42" fmla="*/ 2493646 w 5181937"/>
                  <a:gd name="connsiteY42" fmla="*/ 2078059 h 4483602"/>
                  <a:gd name="connsiteX43" fmla="*/ 1273215 w 5181937"/>
                  <a:gd name="connsiteY43" fmla="*/ 489248 h 4483602"/>
                  <a:gd name="connsiteX44" fmla="*/ 821594 w 5181937"/>
                  <a:gd name="connsiteY44" fmla="*/ 191414 h 4483602"/>
                  <a:gd name="connsiteX45" fmla="*/ 1083792 w 5181937"/>
                  <a:gd name="connsiteY45" fmla="*/ 894906 h 4483602"/>
                  <a:gd name="connsiteX46" fmla="*/ 1139154 w 5181937"/>
                  <a:gd name="connsiteY46" fmla="*/ 1083879 h 4483602"/>
                  <a:gd name="connsiteX47" fmla="*/ 1255682 w 5181937"/>
                  <a:gd name="connsiteY47" fmla="*/ 1139144 h 4483602"/>
                  <a:gd name="connsiteX48" fmla="*/ 1438683 w 5181937"/>
                  <a:gd name="connsiteY48" fmla="*/ 1221013 h 4483602"/>
                  <a:gd name="connsiteX49" fmla="*/ 1482445 w 5181937"/>
                  <a:gd name="connsiteY49" fmla="*/ 1239422 h 4483602"/>
                  <a:gd name="connsiteX50" fmla="*/ 1480985 w 5181937"/>
                  <a:gd name="connsiteY50" fmla="*/ 1233431 h 4483602"/>
                  <a:gd name="connsiteX51" fmla="*/ 1273215 w 5181937"/>
                  <a:gd name="connsiteY51" fmla="*/ 489248 h 4483602"/>
                  <a:gd name="connsiteX52" fmla="*/ 3376185 w 5181937"/>
                  <a:gd name="connsiteY52" fmla="*/ 2959416 h 4483602"/>
                  <a:gd name="connsiteX53" fmla="*/ 3254082 w 5181937"/>
                  <a:gd name="connsiteY53" fmla="*/ 2987954 h 4483602"/>
                  <a:gd name="connsiteX54" fmla="*/ 3132348 w 5181937"/>
                  <a:gd name="connsiteY54" fmla="*/ 3010854 h 4483602"/>
                  <a:gd name="connsiteX55" fmla="*/ 3132413 w 5181937"/>
                  <a:gd name="connsiteY55" fmla="*/ 3011379 h 4483602"/>
                  <a:gd name="connsiteX56" fmla="*/ 3152328 w 5181937"/>
                  <a:gd name="connsiteY56" fmla="*/ 3285797 h 4483602"/>
                  <a:gd name="connsiteX57" fmla="*/ 3156568 w 5181937"/>
                  <a:gd name="connsiteY57" fmla="*/ 3522191 h 4483602"/>
                  <a:gd name="connsiteX58" fmla="*/ 3190112 w 5181937"/>
                  <a:gd name="connsiteY58" fmla="*/ 3512155 h 4483602"/>
                  <a:gd name="connsiteX59" fmla="*/ 3406458 w 5181937"/>
                  <a:gd name="connsiteY59" fmla="*/ 3432605 h 4483602"/>
                  <a:gd name="connsiteX60" fmla="*/ 3406458 w 5181937"/>
                  <a:gd name="connsiteY60" fmla="*/ 3423894 h 4483602"/>
                  <a:gd name="connsiteX61" fmla="*/ 3393536 w 5181937"/>
                  <a:gd name="connsiteY61" fmla="*/ 3164282 h 4483602"/>
                  <a:gd name="connsiteX62" fmla="*/ 3376185 w 5181937"/>
                  <a:gd name="connsiteY62" fmla="*/ 2959416 h 4483602"/>
                  <a:gd name="connsiteX63" fmla="*/ 2221048 w 5181937"/>
                  <a:gd name="connsiteY63" fmla="*/ 1033428 h 4483602"/>
                  <a:gd name="connsiteX64" fmla="*/ 1862474 w 5181937"/>
                  <a:gd name="connsiteY64" fmla="*/ 834922 h 4483602"/>
                  <a:gd name="connsiteX65" fmla="*/ 2003314 w 5181937"/>
                  <a:gd name="connsiteY65" fmla="*/ 1285656 h 4483602"/>
                  <a:gd name="connsiteX66" fmla="*/ 2049137 w 5181937"/>
                  <a:gd name="connsiteY66" fmla="*/ 1456448 h 4483602"/>
                  <a:gd name="connsiteX67" fmla="*/ 2293275 w 5181937"/>
                  <a:gd name="connsiteY67" fmla="*/ 1536929 h 4483602"/>
                  <a:gd name="connsiteX68" fmla="*/ 2369506 w 5181937"/>
                  <a:gd name="connsiteY68" fmla="*/ 1558200 h 4483602"/>
                  <a:gd name="connsiteX69" fmla="*/ 2323257 w 5181937"/>
                  <a:gd name="connsiteY69" fmla="*/ 1383213 h 4483602"/>
                  <a:gd name="connsiteX70" fmla="*/ 2221048 w 5181937"/>
                  <a:gd name="connsiteY70" fmla="*/ 1033428 h 4483602"/>
                  <a:gd name="connsiteX71" fmla="*/ 3242716 w 5181937"/>
                  <a:gd name="connsiteY71" fmla="*/ 2142648 h 4483602"/>
                  <a:gd name="connsiteX72" fmla="*/ 3015362 w 5181937"/>
                  <a:gd name="connsiteY72" fmla="*/ 2133429 h 4483602"/>
                  <a:gd name="connsiteX73" fmla="*/ 2976560 w 5181937"/>
                  <a:gd name="connsiteY73" fmla="*/ 2130162 h 4483602"/>
                  <a:gd name="connsiteX74" fmla="*/ 2981624 w 5181937"/>
                  <a:gd name="connsiteY74" fmla="*/ 2149210 h 4483602"/>
                  <a:gd name="connsiteX75" fmla="*/ 3047120 w 5181937"/>
                  <a:gd name="connsiteY75" fmla="*/ 2444159 h 4483602"/>
                  <a:gd name="connsiteX76" fmla="*/ 3073803 w 5181937"/>
                  <a:gd name="connsiteY76" fmla="*/ 2596596 h 4483602"/>
                  <a:gd name="connsiteX77" fmla="*/ 3174282 w 5181937"/>
                  <a:gd name="connsiteY77" fmla="*/ 2588321 h 4483602"/>
                  <a:gd name="connsiteX78" fmla="*/ 3325703 w 5181937"/>
                  <a:gd name="connsiteY78" fmla="*/ 2567897 h 4483602"/>
                  <a:gd name="connsiteX79" fmla="*/ 3299230 w 5181937"/>
                  <a:gd name="connsiteY79" fmla="*/ 2408711 h 4483602"/>
                  <a:gd name="connsiteX80" fmla="*/ 3245875 w 5181937"/>
                  <a:gd name="connsiteY80" fmla="*/ 2155058 h 4483602"/>
                  <a:gd name="connsiteX81" fmla="*/ 3242716 w 5181937"/>
                  <a:gd name="connsiteY81" fmla="*/ 2142648 h 4483602"/>
                  <a:gd name="connsiteX82" fmla="*/ 3917513 w 5181937"/>
                  <a:gd name="connsiteY82" fmla="*/ 2809065 h 4483602"/>
                  <a:gd name="connsiteX83" fmla="*/ 3792346 w 5181937"/>
                  <a:gd name="connsiteY83" fmla="*/ 2849874 h 4483602"/>
                  <a:gd name="connsiteX84" fmla="*/ 3687244 w 5181937"/>
                  <a:gd name="connsiteY84" fmla="*/ 2879256 h 4483602"/>
                  <a:gd name="connsiteX85" fmla="*/ 3697825 w 5181937"/>
                  <a:gd name="connsiteY85" fmla="*/ 2976711 h 4483602"/>
                  <a:gd name="connsiteX86" fmla="*/ 3713095 w 5181937"/>
                  <a:gd name="connsiteY86" fmla="*/ 3201894 h 4483602"/>
                  <a:gd name="connsiteX87" fmla="*/ 3716786 w 5181937"/>
                  <a:gd name="connsiteY87" fmla="*/ 3299687 h 4483602"/>
                  <a:gd name="connsiteX88" fmla="*/ 3924658 w 5181937"/>
                  <a:gd name="connsiteY88" fmla="*/ 3195890 h 4483602"/>
                  <a:gd name="connsiteX89" fmla="*/ 3947225 w 5181937"/>
                  <a:gd name="connsiteY89" fmla="*/ 3183225 h 4483602"/>
                  <a:gd name="connsiteX90" fmla="*/ 3943173 w 5181937"/>
                  <a:gd name="connsiteY90" fmla="*/ 3096858 h 4483602"/>
                  <a:gd name="connsiteX91" fmla="*/ 3925289 w 5181937"/>
                  <a:gd name="connsiteY91" fmla="*/ 2872878 h 4483602"/>
                  <a:gd name="connsiteX92" fmla="*/ 3917513 w 5181937"/>
                  <a:gd name="connsiteY92" fmla="*/ 2809065 h 4483602"/>
                  <a:gd name="connsiteX93" fmla="*/ 3005733 w 5181937"/>
                  <a:gd name="connsiteY93" fmla="*/ 1348600 h 4483602"/>
                  <a:gd name="connsiteX94" fmla="*/ 2700100 w 5181937"/>
                  <a:gd name="connsiteY94" fmla="*/ 1237291 h 4483602"/>
                  <a:gd name="connsiteX95" fmla="*/ 2804646 w 5181937"/>
                  <a:gd name="connsiteY95" fmla="*/ 1531270 h 4483602"/>
                  <a:gd name="connsiteX96" fmla="*/ 2850291 w 5181937"/>
                  <a:gd name="connsiteY96" fmla="*/ 1680294 h 4483602"/>
                  <a:gd name="connsiteX97" fmla="*/ 2902750 w 5181937"/>
                  <a:gd name="connsiteY97" fmla="*/ 1692338 h 4483602"/>
                  <a:gd name="connsiteX98" fmla="*/ 3131690 w 5181937"/>
                  <a:gd name="connsiteY98" fmla="*/ 1733871 h 4483602"/>
                  <a:gd name="connsiteX99" fmla="*/ 3100148 w 5181937"/>
                  <a:gd name="connsiteY99" fmla="*/ 1627869 h 4483602"/>
                  <a:gd name="connsiteX100" fmla="*/ 3005733 w 5181937"/>
                  <a:gd name="connsiteY100" fmla="*/ 1348600 h 4483602"/>
                  <a:gd name="connsiteX101" fmla="*/ 4808197 w 5181937"/>
                  <a:gd name="connsiteY101" fmla="*/ 2828260 h 4483602"/>
                  <a:gd name="connsiteX102" fmla="*/ 0 w 5181937"/>
                  <a:gd name="connsiteY102" fmla="*/ 4382598 h 4483602"/>
                  <a:gd name="connsiteX103" fmla="*/ 271251 w 5181937"/>
                  <a:gd name="connsiteY103" fmla="*/ 1510895 h 4483602"/>
                  <a:gd name="connsiteX104" fmla="*/ 381396 w 5181937"/>
                  <a:gd name="connsiteY104" fmla="*/ 4079770 h 4483602"/>
                  <a:gd name="connsiteX105" fmla="*/ 4808197 w 5181937"/>
                  <a:gd name="connsiteY105" fmla="*/ 2828260 h 4483602"/>
                  <a:gd name="connsiteX106" fmla="*/ 3789824 w 5181937"/>
                  <a:gd name="connsiteY106" fmla="*/ 2133057 h 4483602"/>
                  <a:gd name="connsiteX107" fmla="*/ 3553198 w 5181937"/>
                  <a:gd name="connsiteY107" fmla="*/ 2143330 h 4483602"/>
                  <a:gd name="connsiteX108" fmla="*/ 3560238 w 5181937"/>
                  <a:gd name="connsiteY108" fmla="*/ 2170237 h 4483602"/>
                  <a:gd name="connsiteX109" fmla="*/ 3590301 w 5181937"/>
                  <a:gd name="connsiteY109" fmla="*/ 2295382 h 4483602"/>
                  <a:gd name="connsiteX110" fmla="*/ 3635661 w 5181937"/>
                  <a:gd name="connsiteY110" fmla="*/ 2516262 h 4483602"/>
                  <a:gd name="connsiteX111" fmla="*/ 3683848 w 5181937"/>
                  <a:gd name="connsiteY111" fmla="*/ 2507380 h 4483602"/>
                  <a:gd name="connsiteX112" fmla="*/ 3866243 w 5181937"/>
                  <a:gd name="connsiteY112" fmla="*/ 2465475 h 4483602"/>
                  <a:gd name="connsiteX113" fmla="*/ 3865403 w 5181937"/>
                  <a:gd name="connsiteY113" fmla="*/ 2460511 h 4483602"/>
                  <a:gd name="connsiteX114" fmla="*/ 3820697 w 5181937"/>
                  <a:gd name="connsiteY114" fmla="*/ 2253536 h 4483602"/>
                  <a:gd name="connsiteX115" fmla="*/ 3789824 w 5181937"/>
                  <a:gd name="connsiteY115" fmla="*/ 2133057 h 4483602"/>
                  <a:gd name="connsiteX116" fmla="*/ 4366849 w 5181937"/>
                  <a:gd name="connsiteY116" fmla="*/ 2645441 h 4483602"/>
                  <a:gd name="connsiteX117" fmla="*/ 4317378 w 5181937"/>
                  <a:gd name="connsiteY117" fmla="*/ 2666336 h 4483602"/>
                  <a:gd name="connsiteX118" fmla="*/ 4184266 w 5181937"/>
                  <a:gd name="connsiteY118" fmla="*/ 2716051 h 4483602"/>
                  <a:gd name="connsiteX119" fmla="*/ 4208317 w 5181937"/>
                  <a:gd name="connsiteY119" fmla="*/ 2919498 h 4483602"/>
                  <a:gd name="connsiteX120" fmla="*/ 4217662 w 5181937"/>
                  <a:gd name="connsiteY120" fmla="*/ 3026469 h 4483602"/>
                  <a:gd name="connsiteX121" fmla="*/ 4322503 w 5181937"/>
                  <a:gd name="connsiteY121" fmla="*/ 2961503 h 4483602"/>
                  <a:gd name="connsiteX122" fmla="*/ 4395435 w 5181937"/>
                  <a:gd name="connsiteY122" fmla="*/ 2912408 h 4483602"/>
                  <a:gd name="connsiteX123" fmla="*/ 4390848 w 5181937"/>
                  <a:gd name="connsiteY123" fmla="*/ 2865807 h 4483602"/>
                  <a:gd name="connsiteX124" fmla="*/ 4372719 w 5181937"/>
                  <a:gd name="connsiteY124" fmla="*/ 2692440 h 4483602"/>
                  <a:gd name="connsiteX125" fmla="*/ 4366849 w 5181937"/>
                  <a:gd name="connsiteY125" fmla="*/ 2645441 h 4483602"/>
                  <a:gd name="connsiteX126" fmla="*/ 3629430 w 5181937"/>
                  <a:gd name="connsiteY126" fmla="*/ 1540031 h 4483602"/>
                  <a:gd name="connsiteX127" fmla="*/ 3350018 w 5181937"/>
                  <a:gd name="connsiteY127" fmla="*/ 1468257 h 4483602"/>
                  <a:gd name="connsiteX128" fmla="*/ 3443258 w 5181937"/>
                  <a:gd name="connsiteY128" fmla="*/ 1754456 h 4483602"/>
                  <a:gd name="connsiteX129" fmla="*/ 3450560 w 5181937"/>
                  <a:gd name="connsiteY129" fmla="*/ 1778879 h 4483602"/>
                  <a:gd name="connsiteX130" fmla="*/ 3689052 w 5181937"/>
                  <a:gd name="connsiteY130" fmla="*/ 1800205 h 4483602"/>
                  <a:gd name="connsiteX131" fmla="*/ 3697659 w 5181937"/>
                  <a:gd name="connsiteY131" fmla="*/ 1800600 h 4483602"/>
                  <a:gd name="connsiteX132" fmla="*/ 3695009 w 5181937"/>
                  <a:gd name="connsiteY132" fmla="*/ 1791535 h 4483602"/>
                  <a:gd name="connsiteX133" fmla="*/ 3629430 w 5181937"/>
                  <a:gd name="connsiteY133" fmla="*/ 1540031 h 4483602"/>
                  <a:gd name="connsiteX134" fmla="*/ 4262224 w 5181937"/>
                  <a:gd name="connsiteY134" fmla="*/ 2087232 h 4483602"/>
                  <a:gd name="connsiteX135" fmla="*/ 4078322 w 5181937"/>
                  <a:gd name="connsiteY135" fmla="*/ 2109800 h 4483602"/>
                  <a:gd name="connsiteX136" fmla="*/ 4077801 w 5181937"/>
                  <a:gd name="connsiteY136" fmla="*/ 2109843 h 4483602"/>
                  <a:gd name="connsiteX137" fmla="*/ 4113844 w 5181937"/>
                  <a:gd name="connsiteY137" fmla="*/ 2280607 h 4483602"/>
                  <a:gd name="connsiteX138" fmla="*/ 4134377 w 5181937"/>
                  <a:gd name="connsiteY138" fmla="*/ 2395007 h 4483602"/>
                  <a:gd name="connsiteX139" fmla="*/ 4318883 w 5181937"/>
                  <a:gd name="connsiteY139" fmla="*/ 2338882 h 4483602"/>
                  <a:gd name="connsiteX140" fmla="*/ 4301895 w 5181937"/>
                  <a:gd name="connsiteY140" fmla="*/ 2254387 h 4483602"/>
                  <a:gd name="connsiteX141" fmla="*/ 4283460 w 5181937"/>
                  <a:gd name="connsiteY141" fmla="*/ 2173977 h 4483602"/>
                  <a:gd name="connsiteX142" fmla="*/ 4262224 w 5181937"/>
                  <a:gd name="connsiteY142" fmla="*/ 2087232 h 4483602"/>
                  <a:gd name="connsiteX143" fmla="*/ 4731645 w 5181937"/>
                  <a:gd name="connsiteY143" fmla="*/ 2483313 h 4483602"/>
                  <a:gd name="connsiteX144" fmla="*/ 4592840 w 5181937"/>
                  <a:gd name="connsiteY144" fmla="*/ 2548991 h 4483602"/>
                  <a:gd name="connsiteX145" fmla="*/ 4603305 w 5181937"/>
                  <a:gd name="connsiteY145" fmla="*/ 2639603 h 4483602"/>
                  <a:gd name="connsiteX146" fmla="*/ 4614302 w 5181937"/>
                  <a:gd name="connsiteY146" fmla="*/ 2759448 h 4483602"/>
                  <a:gd name="connsiteX147" fmla="*/ 4647551 w 5181937"/>
                  <a:gd name="connsiteY147" fmla="*/ 2735510 h 4483602"/>
                  <a:gd name="connsiteX148" fmla="*/ 4752014 w 5181937"/>
                  <a:gd name="connsiteY148" fmla="*/ 2656394 h 4483602"/>
                  <a:gd name="connsiteX149" fmla="*/ 4743605 w 5181937"/>
                  <a:gd name="connsiteY149" fmla="*/ 2587151 h 4483602"/>
                  <a:gd name="connsiteX150" fmla="*/ 4736020 w 5181937"/>
                  <a:gd name="connsiteY150" fmla="*/ 2521316 h 4483602"/>
                  <a:gd name="connsiteX151" fmla="*/ 4731645 w 5181937"/>
                  <a:gd name="connsiteY151" fmla="*/ 2483313 h 4483602"/>
                  <a:gd name="connsiteX152" fmla="*/ 4138665 w 5181937"/>
                  <a:gd name="connsiteY152" fmla="*/ 1629554 h 4483602"/>
                  <a:gd name="connsiteX153" fmla="*/ 3936341 w 5181937"/>
                  <a:gd name="connsiteY153" fmla="*/ 1599292 h 4483602"/>
                  <a:gd name="connsiteX154" fmla="*/ 3983993 w 5181937"/>
                  <a:gd name="connsiteY154" fmla="*/ 1747494 h 4483602"/>
                  <a:gd name="connsiteX155" fmla="*/ 4001825 w 5181937"/>
                  <a:gd name="connsiteY155" fmla="*/ 1811043 h 4483602"/>
                  <a:gd name="connsiteX156" fmla="*/ 4125335 w 5181937"/>
                  <a:gd name="connsiteY156" fmla="*/ 1811614 h 4483602"/>
                  <a:gd name="connsiteX157" fmla="*/ 4188542 w 5181937"/>
                  <a:gd name="connsiteY157" fmla="*/ 1809453 h 4483602"/>
                  <a:gd name="connsiteX158" fmla="*/ 4175984 w 5181937"/>
                  <a:gd name="connsiteY158" fmla="*/ 1763569 h 4483602"/>
                  <a:gd name="connsiteX159" fmla="*/ 4138665 w 5181937"/>
                  <a:gd name="connsiteY159" fmla="*/ 1629554 h 4483602"/>
                  <a:gd name="connsiteX160" fmla="*/ 4649011 w 5181937"/>
                  <a:gd name="connsiteY160" fmla="*/ 2022756 h 4483602"/>
                  <a:gd name="connsiteX161" fmla="*/ 4496510 w 5181937"/>
                  <a:gd name="connsiteY161" fmla="*/ 2050021 h 4483602"/>
                  <a:gd name="connsiteX162" fmla="*/ 4506114 w 5181937"/>
                  <a:gd name="connsiteY162" fmla="*/ 2089151 h 4483602"/>
                  <a:gd name="connsiteX163" fmla="*/ 4543408 w 5181937"/>
                  <a:gd name="connsiteY163" fmla="*/ 2253733 h 4483602"/>
                  <a:gd name="connsiteX164" fmla="*/ 4545429 w 5181937"/>
                  <a:gd name="connsiteY164" fmla="*/ 2264214 h 4483602"/>
                  <a:gd name="connsiteX165" fmla="*/ 4692120 w 5181937"/>
                  <a:gd name="connsiteY165" fmla="*/ 2213438 h 4483602"/>
                  <a:gd name="connsiteX166" fmla="*/ 4688839 w 5181937"/>
                  <a:gd name="connsiteY166" fmla="*/ 2195372 h 4483602"/>
                  <a:gd name="connsiteX167" fmla="*/ 4657810 w 5181937"/>
                  <a:gd name="connsiteY167" fmla="*/ 2057924 h 4483602"/>
                  <a:gd name="connsiteX168" fmla="*/ 4649011 w 5181937"/>
                  <a:gd name="connsiteY168" fmla="*/ 2022756 h 4483602"/>
                  <a:gd name="connsiteX169" fmla="*/ 4532240 w 5181937"/>
                  <a:gd name="connsiteY169" fmla="*/ 1652817 h 4483602"/>
                  <a:gd name="connsiteX170" fmla="*/ 4414663 w 5181937"/>
                  <a:gd name="connsiteY170" fmla="*/ 1657191 h 4483602"/>
                  <a:gd name="connsiteX171" fmla="*/ 4424116 w 5181937"/>
                  <a:gd name="connsiteY171" fmla="*/ 1767578 h 4483602"/>
                  <a:gd name="connsiteX172" fmla="*/ 4431849 w 5181937"/>
                  <a:gd name="connsiteY172" fmla="*/ 1797025 h 4483602"/>
                  <a:gd name="connsiteX173" fmla="*/ 4489167 w 5181937"/>
                  <a:gd name="connsiteY173" fmla="*/ 1793024 h 4483602"/>
                  <a:gd name="connsiteX174" fmla="*/ 4586816 w 5181937"/>
                  <a:gd name="connsiteY174" fmla="*/ 1791761 h 4483602"/>
                  <a:gd name="connsiteX175" fmla="*/ 4532240 w 5181937"/>
                  <a:gd name="connsiteY175" fmla="*/ 1652817 h 4483602"/>
                  <a:gd name="connsiteX176" fmla="*/ 4532356 w 5181937"/>
                  <a:gd name="connsiteY176" fmla="*/ 1599912 h 4483602"/>
                  <a:gd name="connsiteX177" fmla="*/ 4725233 w 5181937"/>
                  <a:gd name="connsiteY177" fmla="*/ 1833637 h 4483602"/>
                  <a:gd name="connsiteX178" fmla="*/ 4650878 w 5181937"/>
                  <a:gd name="connsiteY178" fmla="*/ 1843085 h 4483602"/>
                  <a:gd name="connsiteX179" fmla="*/ 491874 w 5181937"/>
                  <a:gd name="connsiteY179" fmla="*/ 806857 h 4483602"/>
                  <a:gd name="connsiteX180" fmla="*/ 668231 w 5181937"/>
                  <a:gd name="connsiteY180" fmla="*/ 1416253 h 4483602"/>
                  <a:gd name="connsiteX181" fmla="*/ 4387303 w 5181937"/>
                  <a:gd name="connsiteY181" fmla="*/ 2006925 h 4483602"/>
                  <a:gd name="connsiteX182" fmla="*/ 4805865 w 5181937"/>
                  <a:gd name="connsiteY182" fmla="*/ 1932094 h 4483602"/>
                  <a:gd name="connsiteX183" fmla="*/ 5007097 w 5181937"/>
                  <a:gd name="connsiteY183" fmla="*/ 2177811 h 4483602"/>
                  <a:gd name="connsiteX184" fmla="*/ 870853 w 5181937"/>
                  <a:gd name="connsiteY184" fmla="*/ 2427578 h 4483602"/>
                  <a:gd name="connsiteX185" fmla="*/ 892672 w 5181937"/>
                  <a:gd name="connsiteY185" fmla="*/ 2906137 h 4483602"/>
                  <a:gd name="connsiteX186" fmla="*/ 4890734 w 5181937"/>
                  <a:gd name="connsiteY186" fmla="*/ 2344221 h 4483602"/>
                  <a:gd name="connsiteX187" fmla="*/ 5069695 w 5181937"/>
                  <a:gd name="connsiteY187" fmla="*/ 2254247 h 4483602"/>
                  <a:gd name="connsiteX188" fmla="*/ 5181937 w 5181937"/>
                  <a:gd name="connsiteY188" fmla="*/ 2391302 h 4483602"/>
                  <a:gd name="connsiteX189" fmla="*/ 5177390 w 5181937"/>
                  <a:gd name="connsiteY189" fmla="*/ 2425025 h 4483602"/>
                  <a:gd name="connsiteX190" fmla="*/ 564601 w 5181937"/>
                  <a:gd name="connsiteY190" fmla="*/ 3981419 h 4483602"/>
                  <a:gd name="connsiteX191" fmla="*/ 214449 w 5181937"/>
                  <a:gd name="connsiteY191" fmla="*/ 476451 h 4483602"/>
                  <a:gd name="connsiteX192" fmla="*/ 214799 w 5181937"/>
                  <a:gd name="connsiteY192" fmla="*/ 467029 h 4483602"/>
                  <a:gd name="connsiteX193" fmla="*/ 785071 w 5181937"/>
                  <a:gd name="connsiteY193" fmla="*/ 0 h 4483602"/>
                  <a:gd name="connsiteX194" fmla="*/ 1255448 w 5181937"/>
                  <a:gd name="connsiteY194" fmla="*/ 321538 h 4483602"/>
                  <a:gd name="connsiteX195" fmla="*/ 4532356 w 5181937"/>
                  <a:gd name="connsiteY195" fmla="*/ 1599912 h 4483602"/>
                  <a:gd name="connsiteX0" fmla="*/ 1730529 w 5181937"/>
                  <a:gd name="connsiteY0" fmla="*/ 3111043 h 4489619"/>
                  <a:gd name="connsiteX1" fmla="*/ 1614319 w 5181937"/>
                  <a:gd name="connsiteY1" fmla="*/ 3105454 h 4489619"/>
                  <a:gd name="connsiteX2" fmla="*/ 1419559 w 5181937"/>
                  <a:gd name="connsiteY2" fmla="*/ 3086079 h 4489619"/>
                  <a:gd name="connsiteX3" fmla="*/ 1406592 w 5181937"/>
                  <a:gd name="connsiteY3" fmla="*/ 3263418 h 4489619"/>
                  <a:gd name="connsiteX4" fmla="*/ 1289920 w 5181937"/>
                  <a:gd name="connsiteY4" fmla="*/ 3726321 h 4489619"/>
                  <a:gd name="connsiteX5" fmla="*/ 1437830 w 5181937"/>
                  <a:gd name="connsiteY5" fmla="*/ 3744374 h 4489619"/>
                  <a:gd name="connsiteX6" fmla="*/ 1593550 w 5181937"/>
                  <a:gd name="connsiteY6" fmla="*/ 3750563 h 4489619"/>
                  <a:gd name="connsiteX7" fmla="*/ 1666809 w 5181937"/>
                  <a:gd name="connsiteY7" fmla="*/ 3750808 h 4489619"/>
                  <a:gd name="connsiteX8" fmla="*/ 1698204 w 5181937"/>
                  <a:gd name="connsiteY8" fmla="*/ 3536495 h 4489619"/>
                  <a:gd name="connsiteX9" fmla="*/ 1720688 w 5181937"/>
                  <a:gd name="connsiteY9" fmla="*/ 3306168 h 4489619"/>
                  <a:gd name="connsiteX10" fmla="*/ 1730529 w 5181937"/>
                  <a:gd name="connsiteY10" fmla="*/ 3111043 h 4489619"/>
                  <a:gd name="connsiteX11" fmla="*/ 1626272 w 5181937"/>
                  <a:gd name="connsiteY11" fmla="*/ 1880845 h 4489619"/>
                  <a:gd name="connsiteX12" fmla="*/ 1426022 w 5181937"/>
                  <a:gd name="connsiteY12" fmla="*/ 1817558 h 4489619"/>
                  <a:gd name="connsiteX13" fmla="*/ 1302095 w 5181937"/>
                  <a:gd name="connsiteY13" fmla="*/ 1772357 h 4489619"/>
                  <a:gd name="connsiteX14" fmla="*/ 1327635 w 5181937"/>
                  <a:gd name="connsiteY14" fmla="*/ 1906541 h 4489619"/>
                  <a:gd name="connsiteX15" fmla="*/ 1395900 w 5181937"/>
                  <a:gd name="connsiteY15" fmla="*/ 2399836 h 4489619"/>
                  <a:gd name="connsiteX16" fmla="*/ 1403152 w 5181937"/>
                  <a:gd name="connsiteY16" fmla="*/ 2489070 h 4489619"/>
                  <a:gd name="connsiteX17" fmla="*/ 1437479 w 5181937"/>
                  <a:gd name="connsiteY17" fmla="*/ 2496653 h 4489619"/>
                  <a:gd name="connsiteX18" fmla="*/ 1616834 w 5181937"/>
                  <a:gd name="connsiteY18" fmla="*/ 2530906 h 4489619"/>
                  <a:gd name="connsiteX19" fmla="*/ 1717438 w 5181937"/>
                  <a:gd name="connsiteY19" fmla="*/ 2547117 h 4489619"/>
                  <a:gd name="connsiteX20" fmla="*/ 1708363 w 5181937"/>
                  <a:gd name="connsiteY20" fmla="*/ 2431409 h 4489619"/>
                  <a:gd name="connsiteX21" fmla="*/ 1653301 w 5181937"/>
                  <a:gd name="connsiteY21" fmla="*/ 2018716 h 4489619"/>
                  <a:gd name="connsiteX22" fmla="*/ 1626272 w 5181937"/>
                  <a:gd name="connsiteY22" fmla="*/ 1880845 h 4489619"/>
                  <a:gd name="connsiteX23" fmla="*/ 2620304 w 5181937"/>
                  <a:gd name="connsiteY23" fmla="*/ 3086625 h 4489619"/>
                  <a:gd name="connsiteX24" fmla="*/ 2433783 w 5181937"/>
                  <a:gd name="connsiteY24" fmla="*/ 3104592 h 4489619"/>
                  <a:gd name="connsiteX25" fmla="*/ 2336658 w 5181937"/>
                  <a:gd name="connsiteY25" fmla="*/ 3109392 h 4489619"/>
                  <a:gd name="connsiteX26" fmla="*/ 2337736 w 5181937"/>
                  <a:gd name="connsiteY26" fmla="*/ 3128353 h 4489619"/>
                  <a:gd name="connsiteX27" fmla="*/ 2323555 w 5181937"/>
                  <a:gd name="connsiteY27" fmla="*/ 3621177 h 4489619"/>
                  <a:gd name="connsiteX28" fmla="*/ 2310715 w 5181937"/>
                  <a:gd name="connsiteY28" fmla="*/ 3712484 h 4489619"/>
                  <a:gd name="connsiteX29" fmla="*/ 2607388 w 5181937"/>
                  <a:gd name="connsiteY29" fmla="*/ 3665461 h 4489619"/>
                  <a:gd name="connsiteX30" fmla="*/ 2621729 w 5181937"/>
                  <a:gd name="connsiteY30" fmla="*/ 3463257 h 4489619"/>
                  <a:gd name="connsiteX31" fmla="*/ 2621771 w 5181937"/>
                  <a:gd name="connsiteY31" fmla="*/ 3108722 h 4489619"/>
                  <a:gd name="connsiteX32" fmla="*/ 2620304 w 5181937"/>
                  <a:gd name="connsiteY32" fmla="*/ 3086625 h 4489619"/>
                  <a:gd name="connsiteX33" fmla="*/ 2493646 w 5181937"/>
                  <a:gd name="connsiteY33" fmla="*/ 2078059 h 4489619"/>
                  <a:gd name="connsiteX34" fmla="*/ 2485875 w 5181937"/>
                  <a:gd name="connsiteY34" fmla="*/ 2077059 h 4489619"/>
                  <a:gd name="connsiteX35" fmla="*/ 2221204 w 5181937"/>
                  <a:gd name="connsiteY35" fmla="*/ 2030919 h 4489619"/>
                  <a:gd name="connsiteX36" fmla="*/ 2189037 w 5181937"/>
                  <a:gd name="connsiteY36" fmla="*/ 2023817 h 4489619"/>
                  <a:gd name="connsiteX37" fmla="*/ 2216422 w 5181937"/>
                  <a:gd name="connsiteY37" fmla="*/ 2154964 h 4489619"/>
                  <a:gd name="connsiteX38" fmla="*/ 2285489 w 5181937"/>
                  <a:gd name="connsiteY38" fmla="*/ 2563271 h 4489619"/>
                  <a:gd name="connsiteX39" fmla="*/ 2291370 w 5181937"/>
                  <a:gd name="connsiteY39" fmla="*/ 2610218 h 4489619"/>
                  <a:gd name="connsiteX40" fmla="*/ 2580629 w 5181937"/>
                  <a:gd name="connsiteY40" fmla="*/ 2618702 h 4489619"/>
                  <a:gd name="connsiteX41" fmla="*/ 2554722 w 5181937"/>
                  <a:gd name="connsiteY41" fmla="*/ 2415135 h 4489619"/>
                  <a:gd name="connsiteX42" fmla="*/ 2493646 w 5181937"/>
                  <a:gd name="connsiteY42" fmla="*/ 2078059 h 4489619"/>
                  <a:gd name="connsiteX43" fmla="*/ 1273215 w 5181937"/>
                  <a:gd name="connsiteY43" fmla="*/ 489248 h 4489619"/>
                  <a:gd name="connsiteX44" fmla="*/ 821594 w 5181937"/>
                  <a:gd name="connsiteY44" fmla="*/ 191414 h 4489619"/>
                  <a:gd name="connsiteX45" fmla="*/ 1083792 w 5181937"/>
                  <a:gd name="connsiteY45" fmla="*/ 894906 h 4489619"/>
                  <a:gd name="connsiteX46" fmla="*/ 1139154 w 5181937"/>
                  <a:gd name="connsiteY46" fmla="*/ 1083879 h 4489619"/>
                  <a:gd name="connsiteX47" fmla="*/ 1255682 w 5181937"/>
                  <a:gd name="connsiteY47" fmla="*/ 1139144 h 4489619"/>
                  <a:gd name="connsiteX48" fmla="*/ 1438683 w 5181937"/>
                  <a:gd name="connsiteY48" fmla="*/ 1221013 h 4489619"/>
                  <a:gd name="connsiteX49" fmla="*/ 1482445 w 5181937"/>
                  <a:gd name="connsiteY49" fmla="*/ 1239422 h 4489619"/>
                  <a:gd name="connsiteX50" fmla="*/ 1480985 w 5181937"/>
                  <a:gd name="connsiteY50" fmla="*/ 1233431 h 4489619"/>
                  <a:gd name="connsiteX51" fmla="*/ 1273215 w 5181937"/>
                  <a:gd name="connsiteY51" fmla="*/ 489248 h 4489619"/>
                  <a:gd name="connsiteX52" fmla="*/ 3376185 w 5181937"/>
                  <a:gd name="connsiteY52" fmla="*/ 2959416 h 4489619"/>
                  <a:gd name="connsiteX53" fmla="*/ 3254082 w 5181937"/>
                  <a:gd name="connsiteY53" fmla="*/ 2987954 h 4489619"/>
                  <a:gd name="connsiteX54" fmla="*/ 3132348 w 5181937"/>
                  <a:gd name="connsiteY54" fmla="*/ 3010854 h 4489619"/>
                  <a:gd name="connsiteX55" fmla="*/ 3132413 w 5181937"/>
                  <a:gd name="connsiteY55" fmla="*/ 3011379 h 4489619"/>
                  <a:gd name="connsiteX56" fmla="*/ 3152328 w 5181937"/>
                  <a:gd name="connsiteY56" fmla="*/ 3285797 h 4489619"/>
                  <a:gd name="connsiteX57" fmla="*/ 3156568 w 5181937"/>
                  <a:gd name="connsiteY57" fmla="*/ 3522191 h 4489619"/>
                  <a:gd name="connsiteX58" fmla="*/ 3190112 w 5181937"/>
                  <a:gd name="connsiteY58" fmla="*/ 3512155 h 4489619"/>
                  <a:gd name="connsiteX59" fmla="*/ 3406458 w 5181937"/>
                  <a:gd name="connsiteY59" fmla="*/ 3432605 h 4489619"/>
                  <a:gd name="connsiteX60" fmla="*/ 3406458 w 5181937"/>
                  <a:gd name="connsiteY60" fmla="*/ 3423894 h 4489619"/>
                  <a:gd name="connsiteX61" fmla="*/ 3393536 w 5181937"/>
                  <a:gd name="connsiteY61" fmla="*/ 3164282 h 4489619"/>
                  <a:gd name="connsiteX62" fmla="*/ 3376185 w 5181937"/>
                  <a:gd name="connsiteY62" fmla="*/ 2959416 h 4489619"/>
                  <a:gd name="connsiteX63" fmla="*/ 2221048 w 5181937"/>
                  <a:gd name="connsiteY63" fmla="*/ 1033428 h 4489619"/>
                  <a:gd name="connsiteX64" fmla="*/ 1862474 w 5181937"/>
                  <a:gd name="connsiteY64" fmla="*/ 834922 h 4489619"/>
                  <a:gd name="connsiteX65" fmla="*/ 2003314 w 5181937"/>
                  <a:gd name="connsiteY65" fmla="*/ 1285656 h 4489619"/>
                  <a:gd name="connsiteX66" fmla="*/ 2049137 w 5181937"/>
                  <a:gd name="connsiteY66" fmla="*/ 1456448 h 4489619"/>
                  <a:gd name="connsiteX67" fmla="*/ 2293275 w 5181937"/>
                  <a:gd name="connsiteY67" fmla="*/ 1536929 h 4489619"/>
                  <a:gd name="connsiteX68" fmla="*/ 2369506 w 5181937"/>
                  <a:gd name="connsiteY68" fmla="*/ 1558200 h 4489619"/>
                  <a:gd name="connsiteX69" fmla="*/ 2323257 w 5181937"/>
                  <a:gd name="connsiteY69" fmla="*/ 1383213 h 4489619"/>
                  <a:gd name="connsiteX70" fmla="*/ 2221048 w 5181937"/>
                  <a:gd name="connsiteY70" fmla="*/ 1033428 h 4489619"/>
                  <a:gd name="connsiteX71" fmla="*/ 3242716 w 5181937"/>
                  <a:gd name="connsiteY71" fmla="*/ 2142648 h 4489619"/>
                  <a:gd name="connsiteX72" fmla="*/ 3015362 w 5181937"/>
                  <a:gd name="connsiteY72" fmla="*/ 2133429 h 4489619"/>
                  <a:gd name="connsiteX73" fmla="*/ 2976560 w 5181937"/>
                  <a:gd name="connsiteY73" fmla="*/ 2130162 h 4489619"/>
                  <a:gd name="connsiteX74" fmla="*/ 2981624 w 5181937"/>
                  <a:gd name="connsiteY74" fmla="*/ 2149210 h 4489619"/>
                  <a:gd name="connsiteX75" fmla="*/ 3047120 w 5181937"/>
                  <a:gd name="connsiteY75" fmla="*/ 2444159 h 4489619"/>
                  <a:gd name="connsiteX76" fmla="*/ 3073803 w 5181937"/>
                  <a:gd name="connsiteY76" fmla="*/ 2596596 h 4489619"/>
                  <a:gd name="connsiteX77" fmla="*/ 3174282 w 5181937"/>
                  <a:gd name="connsiteY77" fmla="*/ 2588321 h 4489619"/>
                  <a:gd name="connsiteX78" fmla="*/ 3325703 w 5181937"/>
                  <a:gd name="connsiteY78" fmla="*/ 2567897 h 4489619"/>
                  <a:gd name="connsiteX79" fmla="*/ 3299230 w 5181937"/>
                  <a:gd name="connsiteY79" fmla="*/ 2408711 h 4489619"/>
                  <a:gd name="connsiteX80" fmla="*/ 3245875 w 5181937"/>
                  <a:gd name="connsiteY80" fmla="*/ 2155058 h 4489619"/>
                  <a:gd name="connsiteX81" fmla="*/ 3242716 w 5181937"/>
                  <a:gd name="connsiteY81" fmla="*/ 2142648 h 4489619"/>
                  <a:gd name="connsiteX82" fmla="*/ 3917513 w 5181937"/>
                  <a:gd name="connsiteY82" fmla="*/ 2809065 h 4489619"/>
                  <a:gd name="connsiteX83" fmla="*/ 3792346 w 5181937"/>
                  <a:gd name="connsiteY83" fmla="*/ 2849874 h 4489619"/>
                  <a:gd name="connsiteX84" fmla="*/ 3687244 w 5181937"/>
                  <a:gd name="connsiteY84" fmla="*/ 2879256 h 4489619"/>
                  <a:gd name="connsiteX85" fmla="*/ 3697825 w 5181937"/>
                  <a:gd name="connsiteY85" fmla="*/ 2976711 h 4489619"/>
                  <a:gd name="connsiteX86" fmla="*/ 3713095 w 5181937"/>
                  <a:gd name="connsiteY86" fmla="*/ 3201894 h 4489619"/>
                  <a:gd name="connsiteX87" fmla="*/ 3716786 w 5181937"/>
                  <a:gd name="connsiteY87" fmla="*/ 3299687 h 4489619"/>
                  <a:gd name="connsiteX88" fmla="*/ 3924658 w 5181937"/>
                  <a:gd name="connsiteY88" fmla="*/ 3195890 h 4489619"/>
                  <a:gd name="connsiteX89" fmla="*/ 3947225 w 5181937"/>
                  <a:gd name="connsiteY89" fmla="*/ 3183225 h 4489619"/>
                  <a:gd name="connsiteX90" fmla="*/ 3943173 w 5181937"/>
                  <a:gd name="connsiteY90" fmla="*/ 3096858 h 4489619"/>
                  <a:gd name="connsiteX91" fmla="*/ 3925289 w 5181937"/>
                  <a:gd name="connsiteY91" fmla="*/ 2872878 h 4489619"/>
                  <a:gd name="connsiteX92" fmla="*/ 3917513 w 5181937"/>
                  <a:gd name="connsiteY92" fmla="*/ 2809065 h 4489619"/>
                  <a:gd name="connsiteX93" fmla="*/ 3005733 w 5181937"/>
                  <a:gd name="connsiteY93" fmla="*/ 1348600 h 4489619"/>
                  <a:gd name="connsiteX94" fmla="*/ 2700100 w 5181937"/>
                  <a:gd name="connsiteY94" fmla="*/ 1237291 h 4489619"/>
                  <a:gd name="connsiteX95" fmla="*/ 2804646 w 5181937"/>
                  <a:gd name="connsiteY95" fmla="*/ 1531270 h 4489619"/>
                  <a:gd name="connsiteX96" fmla="*/ 2850291 w 5181937"/>
                  <a:gd name="connsiteY96" fmla="*/ 1680294 h 4489619"/>
                  <a:gd name="connsiteX97" fmla="*/ 2902750 w 5181937"/>
                  <a:gd name="connsiteY97" fmla="*/ 1692338 h 4489619"/>
                  <a:gd name="connsiteX98" fmla="*/ 3131690 w 5181937"/>
                  <a:gd name="connsiteY98" fmla="*/ 1733871 h 4489619"/>
                  <a:gd name="connsiteX99" fmla="*/ 3100148 w 5181937"/>
                  <a:gd name="connsiteY99" fmla="*/ 1627869 h 4489619"/>
                  <a:gd name="connsiteX100" fmla="*/ 3005733 w 5181937"/>
                  <a:gd name="connsiteY100" fmla="*/ 1348600 h 4489619"/>
                  <a:gd name="connsiteX101" fmla="*/ 4808197 w 5181937"/>
                  <a:gd name="connsiteY101" fmla="*/ 2828260 h 4489619"/>
                  <a:gd name="connsiteX102" fmla="*/ 0 w 5181937"/>
                  <a:gd name="connsiteY102" fmla="*/ 4382598 h 4489619"/>
                  <a:gd name="connsiteX103" fmla="*/ 271251 w 5181937"/>
                  <a:gd name="connsiteY103" fmla="*/ 1510895 h 4489619"/>
                  <a:gd name="connsiteX104" fmla="*/ 381396 w 5181937"/>
                  <a:gd name="connsiteY104" fmla="*/ 4079770 h 4489619"/>
                  <a:gd name="connsiteX105" fmla="*/ 4808197 w 5181937"/>
                  <a:gd name="connsiteY105" fmla="*/ 2828260 h 4489619"/>
                  <a:gd name="connsiteX106" fmla="*/ 3789824 w 5181937"/>
                  <a:gd name="connsiteY106" fmla="*/ 2133057 h 4489619"/>
                  <a:gd name="connsiteX107" fmla="*/ 3553198 w 5181937"/>
                  <a:gd name="connsiteY107" fmla="*/ 2143330 h 4489619"/>
                  <a:gd name="connsiteX108" fmla="*/ 3560238 w 5181937"/>
                  <a:gd name="connsiteY108" fmla="*/ 2170237 h 4489619"/>
                  <a:gd name="connsiteX109" fmla="*/ 3590301 w 5181937"/>
                  <a:gd name="connsiteY109" fmla="*/ 2295382 h 4489619"/>
                  <a:gd name="connsiteX110" fmla="*/ 3635661 w 5181937"/>
                  <a:gd name="connsiteY110" fmla="*/ 2516262 h 4489619"/>
                  <a:gd name="connsiteX111" fmla="*/ 3683848 w 5181937"/>
                  <a:gd name="connsiteY111" fmla="*/ 2507380 h 4489619"/>
                  <a:gd name="connsiteX112" fmla="*/ 3866243 w 5181937"/>
                  <a:gd name="connsiteY112" fmla="*/ 2465475 h 4489619"/>
                  <a:gd name="connsiteX113" fmla="*/ 3865403 w 5181937"/>
                  <a:gd name="connsiteY113" fmla="*/ 2460511 h 4489619"/>
                  <a:gd name="connsiteX114" fmla="*/ 3820697 w 5181937"/>
                  <a:gd name="connsiteY114" fmla="*/ 2253536 h 4489619"/>
                  <a:gd name="connsiteX115" fmla="*/ 3789824 w 5181937"/>
                  <a:gd name="connsiteY115" fmla="*/ 2133057 h 4489619"/>
                  <a:gd name="connsiteX116" fmla="*/ 4366849 w 5181937"/>
                  <a:gd name="connsiteY116" fmla="*/ 2645441 h 4489619"/>
                  <a:gd name="connsiteX117" fmla="*/ 4317378 w 5181937"/>
                  <a:gd name="connsiteY117" fmla="*/ 2666336 h 4489619"/>
                  <a:gd name="connsiteX118" fmla="*/ 4184266 w 5181937"/>
                  <a:gd name="connsiteY118" fmla="*/ 2716051 h 4489619"/>
                  <a:gd name="connsiteX119" fmla="*/ 4208317 w 5181937"/>
                  <a:gd name="connsiteY119" fmla="*/ 2919498 h 4489619"/>
                  <a:gd name="connsiteX120" fmla="*/ 4217662 w 5181937"/>
                  <a:gd name="connsiteY120" fmla="*/ 3026469 h 4489619"/>
                  <a:gd name="connsiteX121" fmla="*/ 4322503 w 5181937"/>
                  <a:gd name="connsiteY121" fmla="*/ 2961503 h 4489619"/>
                  <a:gd name="connsiteX122" fmla="*/ 4395435 w 5181937"/>
                  <a:gd name="connsiteY122" fmla="*/ 2912408 h 4489619"/>
                  <a:gd name="connsiteX123" fmla="*/ 4390848 w 5181937"/>
                  <a:gd name="connsiteY123" fmla="*/ 2865807 h 4489619"/>
                  <a:gd name="connsiteX124" fmla="*/ 4372719 w 5181937"/>
                  <a:gd name="connsiteY124" fmla="*/ 2692440 h 4489619"/>
                  <a:gd name="connsiteX125" fmla="*/ 4366849 w 5181937"/>
                  <a:gd name="connsiteY125" fmla="*/ 2645441 h 4489619"/>
                  <a:gd name="connsiteX126" fmla="*/ 3629430 w 5181937"/>
                  <a:gd name="connsiteY126" fmla="*/ 1540031 h 4489619"/>
                  <a:gd name="connsiteX127" fmla="*/ 3350018 w 5181937"/>
                  <a:gd name="connsiteY127" fmla="*/ 1468257 h 4489619"/>
                  <a:gd name="connsiteX128" fmla="*/ 3443258 w 5181937"/>
                  <a:gd name="connsiteY128" fmla="*/ 1754456 h 4489619"/>
                  <a:gd name="connsiteX129" fmla="*/ 3450560 w 5181937"/>
                  <a:gd name="connsiteY129" fmla="*/ 1778879 h 4489619"/>
                  <a:gd name="connsiteX130" fmla="*/ 3689052 w 5181937"/>
                  <a:gd name="connsiteY130" fmla="*/ 1800205 h 4489619"/>
                  <a:gd name="connsiteX131" fmla="*/ 3697659 w 5181937"/>
                  <a:gd name="connsiteY131" fmla="*/ 1800600 h 4489619"/>
                  <a:gd name="connsiteX132" fmla="*/ 3695009 w 5181937"/>
                  <a:gd name="connsiteY132" fmla="*/ 1791535 h 4489619"/>
                  <a:gd name="connsiteX133" fmla="*/ 3629430 w 5181937"/>
                  <a:gd name="connsiteY133" fmla="*/ 1540031 h 4489619"/>
                  <a:gd name="connsiteX134" fmla="*/ 4262224 w 5181937"/>
                  <a:gd name="connsiteY134" fmla="*/ 2087232 h 4489619"/>
                  <a:gd name="connsiteX135" fmla="*/ 4078322 w 5181937"/>
                  <a:gd name="connsiteY135" fmla="*/ 2109800 h 4489619"/>
                  <a:gd name="connsiteX136" fmla="*/ 4077801 w 5181937"/>
                  <a:gd name="connsiteY136" fmla="*/ 2109843 h 4489619"/>
                  <a:gd name="connsiteX137" fmla="*/ 4113844 w 5181937"/>
                  <a:gd name="connsiteY137" fmla="*/ 2280607 h 4489619"/>
                  <a:gd name="connsiteX138" fmla="*/ 4134377 w 5181937"/>
                  <a:gd name="connsiteY138" fmla="*/ 2395007 h 4489619"/>
                  <a:gd name="connsiteX139" fmla="*/ 4318883 w 5181937"/>
                  <a:gd name="connsiteY139" fmla="*/ 2338882 h 4489619"/>
                  <a:gd name="connsiteX140" fmla="*/ 4301895 w 5181937"/>
                  <a:gd name="connsiteY140" fmla="*/ 2254387 h 4489619"/>
                  <a:gd name="connsiteX141" fmla="*/ 4283460 w 5181937"/>
                  <a:gd name="connsiteY141" fmla="*/ 2173977 h 4489619"/>
                  <a:gd name="connsiteX142" fmla="*/ 4262224 w 5181937"/>
                  <a:gd name="connsiteY142" fmla="*/ 2087232 h 4489619"/>
                  <a:gd name="connsiteX143" fmla="*/ 4731645 w 5181937"/>
                  <a:gd name="connsiteY143" fmla="*/ 2483313 h 4489619"/>
                  <a:gd name="connsiteX144" fmla="*/ 4592840 w 5181937"/>
                  <a:gd name="connsiteY144" fmla="*/ 2548991 h 4489619"/>
                  <a:gd name="connsiteX145" fmla="*/ 4603305 w 5181937"/>
                  <a:gd name="connsiteY145" fmla="*/ 2639603 h 4489619"/>
                  <a:gd name="connsiteX146" fmla="*/ 4614302 w 5181937"/>
                  <a:gd name="connsiteY146" fmla="*/ 2759448 h 4489619"/>
                  <a:gd name="connsiteX147" fmla="*/ 4647551 w 5181937"/>
                  <a:gd name="connsiteY147" fmla="*/ 2735510 h 4489619"/>
                  <a:gd name="connsiteX148" fmla="*/ 4752014 w 5181937"/>
                  <a:gd name="connsiteY148" fmla="*/ 2656394 h 4489619"/>
                  <a:gd name="connsiteX149" fmla="*/ 4743605 w 5181937"/>
                  <a:gd name="connsiteY149" fmla="*/ 2587151 h 4489619"/>
                  <a:gd name="connsiteX150" fmla="*/ 4736020 w 5181937"/>
                  <a:gd name="connsiteY150" fmla="*/ 2521316 h 4489619"/>
                  <a:gd name="connsiteX151" fmla="*/ 4731645 w 5181937"/>
                  <a:gd name="connsiteY151" fmla="*/ 2483313 h 4489619"/>
                  <a:gd name="connsiteX152" fmla="*/ 4138665 w 5181937"/>
                  <a:gd name="connsiteY152" fmla="*/ 1629554 h 4489619"/>
                  <a:gd name="connsiteX153" fmla="*/ 3936341 w 5181937"/>
                  <a:gd name="connsiteY153" fmla="*/ 1599292 h 4489619"/>
                  <a:gd name="connsiteX154" fmla="*/ 3983993 w 5181937"/>
                  <a:gd name="connsiteY154" fmla="*/ 1747494 h 4489619"/>
                  <a:gd name="connsiteX155" fmla="*/ 4001825 w 5181937"/>
                  <a:gd name="connsiteY155" fmla="*/ 1811043 h 4489619"/>
                  <a:gd name="connsiteX156" fmla="*/ 4125335 w 5181937"/>
                  <a:gd name="connsiteY156" fmla="*/ 1811614 h 4489619"/>
                  <a:gd name="connsiteX157" fmla="*/ 4188542 w 5181937"/>
                  <a:gd name="connsiteY157" fmla="*/ 1809453 h 4489619"/>
                  <a:gd name="connsiteX158" fmla="*/ 4175984 w 5181937"/>
                  <a:gd name="connsiteY158" fmla="*/ 1763569 h 4489619"/>
                  <a:gd name="connsiteX159" fmla="*/ 4138665 w 5181937"/>
                  <a:gd name="connsiteY159" fmla="*/ 1629554 h 4489619"/>
                  <a:gd name="connsiteX160" fmla="*/ 4649011 w 5181937"/>
                  <a:gd name="connsiteY160" fmla="*/ 2022756 h 4489619"/>
                  <a:gd name="connsiteX161" fmla="*/ 4496510 w 5181937"/>
                  <a:gd name="connsiteY161" fmla="*/ 2050021 h 4489619"/>
                  <a:gd name="connsiteX162" fmla="*/ 4506114 w 5181937"/>
                  <a:gd name="connsiteY162" fmla="*/ 2089151 h 4489619"/>
                  <a:gd name="connsiteX163" fmla="*/ 4543408 w 5181937"/>
                  <a:gd name="connsiteY163" fmla="*/ 2253733 h 4489619"/>
                  <a:gd name="connsiteX164" fmla="*/ 4545429 w 5181937"/>
                  <a:gd name="connsiteY164" fmla="*/ 2264214 h 4489619"/>
                  <a:gd name="connsiteX165" fmla="*/ 4692120 w 5181937"/>
                  <a:gd name="connsiteY165" fmla="*/ 2213438 h 4489619"/>
                  <a:gd name="connsiteX166" fmla="*/ 4688839 w 5181937"/>
                  <a:gd name="connsiteY166" fmla="*/ 2195372 h 4489619"/>
                  <a:gd name="connsiteX167" fmla="*/ 4657810 w 5181937"/>
                  <a:gd name="connsiteY167" fmla="*/ 2057924 h 4489619"/>
                  <a:gd name="connsiteX168" fmla="*/ 4649011 w 5181937"/>
                  <a:gd name="connsiteY168" fmla="*/ 2022756 h 4489619"/>
                  <a:gd name="connsiteX169" fmla="*/ 4532240 w 5181937"/>
                  <a:gd name="connsiteY169" fmla="*/ 1652817 h 4489619"/>
                  <a:gd name="connsiteX170" fmla="*/ 4414663 w 5181937"/>
                  <a:gd name="connsiteY170" fmla="*/ 1657191 h 4489619"/>
                  <a:gd name="connsiteX171" fmla="*/ 4424116 w 5181937"/>
                  <a:gd name="connsiteY171" fmla="*/ 1767578 h 4489619"/>
                  <a:gd name="connsiteX172" fmla="*/ 4431849 w 5181937"/>
                  <a:gd name="connsiteY172" fmla="*/ 1797025 h 4489619"/>
                  <a:gd name="connsiteX173" fmla="*/ 4489167 w 5181937"/>
                  <a:gd name="connsiteY173" fmla="*/ 1793024 h 4489619"/>
                  <a:gd name="connsiteX174" fmla="*/ 4586816 w 5181937"/>
                  <a:gd name="connsiteY174" fmla="*/ 1791761 h 4489619"/>
                  <a:gd name="connsiteX175" fmla="*/ 4532240 w 5181937"/>
                  <a:gd name="connsiteY175" fmla="*/ 1652817 h 4489619"/>
                  <a:gd name="connsiteX176" fmla="*/ 4532356 w 5181937"/>
                  <a:gd name="connsiteY176" fmla="*/ 1599912 h 4489619"/>
                  <a:gd name="connsiteX177" fmla="*/ 4725233 w 5181937"/>
                  <a:gd name="connsiteY177" fmla="*/ 1833637 h 4489619"/>
                  <a:gd name="connsiteX178" fmla="*/ 4650878 w 5181937"/>
                  <a:gd name="connsiteY178" fmla="*/ 1843085 h 4489619"/>
                  <a:gd name="connsiteX179" fmla="*/ 491874 w 5181937"/>
                  <a:gd name="connsiteY179" fmla="*/ 806857 h 4489619"/>
                  <a:gd name="connsiteX180" fmla="*/ 668231 w 5181937"/>
                  <a:gd name="connsiteY180" fmla="*/ 1416253 h 4489619"/>
                  <a:gd name="connsiteX181" fmla="*/ 4387303 w 5181937"/>
                  <a:gd name="connsiteY181" fmla="*/ 2006925 h 4489619"/>
                  <a:gd name="connsiteX182" fmla="*/ 4805865 w 5181937"/>
                  <a:gd name="connsiteY182" fmla="*/ 1932094 h 4489619"/>
                  <a:gd name="connsiteX183" fmla="*/ 5007097 w 5181937"/>
                  <a:gd name="connsiteY183" fmla="*/ 2177811 h 4489619"/>
                  <a:gd name="connsiteX184" fmla="*/ 870853 w 5181937"/>
                  <a:gd name="connsiteY184" fmla="*/ 2427578 h 4489619"/>
                  <a:gd name="connsiteX185" fmla="*/ 892672 w 5181937"/>
                  <a:gd name="connsiteY185" fmla="*/ 2906137 h 4489619"/>
                  <a:gd name="connsiteX186" fmla="*/ 4890734 w 5181937"/>
                  <a:gd name="connsiteY186" fmla="*/ 2344221 h 4489619"/>
                  <a:gd name="connsiteX187" fmla="*/ 5069695 w 5181937"/>
                  <a:gd name="connsiteY187" fmla="*/ 2254247 h 4489619"/>
                  <a:gd name="connsiteX188" fmla="*/ 5181937 w 5181937"/>
                  <a:gd name="connsiteY188" fmla="*/ 2391302 h 4489619"/>
                  <a:gd name="connsiteX189" fmla="*/ 5177390 w 5181937"/>
                  <a:gd name="connsiteY189" fmla="*/ 2425025 h 4489619"/>
                  <a:gd name="connsiteX190" fmla="*/ 564601 w 5181937"/>
                  <a:gd name="connsiteY190" fmla="*/ 3981419 h 4489619"/>
                  <a:gd name="connsiteX191" fmla="*/ 214449 w 5181937"/>
                  <a:gd name="connsiteY191" fmla="*/ 476451 h 4489619"/>
                  <a:gd name="connsiteX192" fmla="*/ 214799 w 5181937"/>
                  <a:gd name="connsiteY192" fmla="*/ 467029 h 4489619"/>
                  <a:gd name="connsiteX193" fmla="*/ 785071 w 5181937"/>
                  <a:gd name="connsiteY193" fmla="*/ 0 h 4489619"/>
                  <a:gd name="connsiteX194" fmla="*/ 1255448 w 5181937"/>
                  <a:gd name="connsiteY194" fmla="*/ 321538 h 4489619"/>
                  <a:gd name="connsiteX195" fmla="*/ 4532356 w 5181937"/>
                  <a:gd name="connsiteY195" fmla="*/ 1599912 h 4489619"/>
                  <a:gd name="connsiteX0" fmla="*/ 1730529 w 5181937"/>
                  <a:gd name="connsiteY0" fmla="*/ 3111043 h 4489619"/>
                  <a:gd name="connsiteX1" fmla="*/ 1614319 w 5181937"/>
                  <a:gd name="connsiteY1" fmla="*/ 3105454 h 4489619"/>
                  <a:gd name="connsiteX2" fmla="*/ 1419559 w 5181937"/>
                  <a:gd name="connsiteY2" fmla="*/ 3086079 h 4489619"/>
                  <a:gd name="connsiteX3" fmla="*/ 1406592 w 5181937"/>
                  <a:gd name="connsiteY3" fmla="*/ 3263418 h 4489619"/>
                  <a:gd name="connsiteX4" fmla="*/ 1289920 w 5181937"/>
                  <a:gd name="connsiteY4" fmla="*/ 3726321 h 4489619"/>
                  <a:gd name="connsiteX5" fmla="*/ 1437830 w 5181937"/>
                  <a:gd name="connsiteY5" fmla="*/ 3744374 h 4489619"/>
                  <a:gd name="connsiteX6" fmla="*/ 1593550 w 5181937"/>
                  <a:gd name="connsiteY6" fmla="*/ 3750563 h 4489619"/>
                  <a:gd name="connsiteX7" fmla="*/ 1666809 w 5181937"/>
                  <a:gd name="connsiteY7" fmla="*/ 3750808 h 4489619"/>
                  <a:gd name="connsiteX8" fmla="*/ 1698204 w 5181937"/>
                  <a:gd name="connsiteY8" fmla="*/ 3536495 h 4489619"/>
                  <a:gd name="connsiteX9" fmla="*/ 1720688 w 5181937"/>
                  <a:gd name="connsiteY9" fmla="*/ 3306168 h 4489619"/>
                  <a:gd name="connsiteX10" fmla="*/ 1730529 w 5181937"/>
                  <a:gd name="connsiteY10" fmla="*/ 3111043 h 4489619"/>
                  <a:gd name="connsiteX11" fmla="*/ 1626272 w 5181937"/>
                  <a:gd name="connsiteY11" fmla="*/ 1880845 h 4489619"/>
                  <a:gd name="connsiteX12" fmla="*/ 1426022 w 5181937"/>
                  <a:gd name="connsiteY12" fmla="*/ 1817558 h 4489619"/>
                  <a:gd name="connsiteX13" fmla="*/ 1302095 w 5181937"/>
                  <a:gd name="connsiteY13" fmla="*/ 1772357 h 4489619"/>
                  <a:gd name="connsiteX14" fmla="*/ 1327635 w 5181937"/>
                  <a:gd name="connsiteY14" fmla="*/ 1906541 h 4489619"/>
                  <a:gd name="connsiteX15" fmla="*/ 1395900 w 5181937"/>
                  <a:gd name="connsiteY15" fmla="*/ 2399836 h 4489619"/>
                  <a:gd name="connsiteX16" fmla="*/ 1403152 w 5181937"/>
                  <a:gd name="connsiteY16" fmla="*/ 2489070 h 4489619"/>
                  <a:gd name="connsiteX17" fmla="*/ 1437479 w 5181937"/>
                  <a:gd name="connsiteY17" fmla="*/ 2496653 h 4489619"/>
                  <a:gd name="connsiteX18" fmla="*/ 1616834 w 5181937"/>
                  <a:gd name="connsiteY18" fmla="*/ 2530906 h 4489619"/>
                  <a:gd name="connsiteX19" fmla="*/ 1717438 w 5181937"/>
                  <a:gd name="connsiteY19" fmla="*/ 2547117 h 4489619"/>
                  <a:gd name="connsiteX20" fmla="*/ 1708363 w 5181937"/>
                  <a:gd name="connsiteY20" fmla="*/ 2431409 h 4489619"/>
                  <a:gd name="connsiteX21" fmla="*/ 1653301 w 5181937"/>
                  <a:gd name="connsiteY21" fmla="*/ 2018716 h 4489619"/>
                  <a:gd name="connsiteX22" fmla="*/ 1626272 w 5181937"/>
                  <a:gd name="connsiteY22" fmla="*/ 1880845 h 4489619"/>
                  <a:gd name="connsiteX23" fmla="*/ 2620304 w 5181937"/>
                  <a:gd name="connsiteY23" fmla="*/ 3086625 h 4489619"/>
                  <a:gd name="connsiteX24" fmla="*/ 2433783 w 5181937"/>
                  <a:gd name="connsiteY24" fmla="*/ 3104592 h 4489619"/>
                  <a:gd name="connsiteX25" fmla="*/ 2336658 w 5181937"/>
                  <a:gd name="connsiteY25" fmla="*/ 3109392 h 4489619"/>
                  <a:gd name="connsiteX26" fmla="*/ 2337736 w 5181937"/>
                  <a:gd name="connsiteY26" fmla="*/ 3128353 h 4489619"/>
                  <a:gd name="connsiteX27" fmla="*/ 2323555 w 5181937"/>
                  <a:gd name="connsiteY27" fmla="*/ 3621177 h 4489619"/>
                  <a:gd name="connsiteX28" fmla="*/ 2310715 w 5181937"/>
                  <a:gd name="connsiteY28" fmla="*/ 3712484 h 4489619"/>
                  <a:gd name="connsiteX29" fmla="*/ 2607388 w 5181937"/>
                  <a:gd name="connsiteY29" fmla="*/ 3665461 h 4489619"/>
                  <a:gd name="connsiteX30" fmla="*/ 2621729 w 5181937"/>
                  <a:gd name="connsiteY30" fmla="*/ 3463257 h 4489619"/>
                  <a:gd name="connsiteX31" fmla="*/ 2621771 w 5181937"/>
                  <a:gd name="connsiteY31" fmla="*/ 3108722 h 4489619"/>
                  <a:gd name="connsiteX32" fmla="*/ 2620304 w 5181937"/>
                  <a:gd name="connsiteY32" fmla="*/ 3086625 h 4489619"/>
                  <a:gd name="connsiteX33" fmla="*/ 2493646 w 5181937"/>
                  <a:gd name="connsiteY33" fmla="*/ 2078059 h 4489619"/>
                  <a:gd name="connsiteX34" fmla="*/ 2485875 w 5181937"/>
                  <a:gd name="connsiteY34" fmla="*/ 2077059 h 4489619"/>
                  <a:gd name="connsiteX35" fmla="*/ 2221204 w 5181937"/>
                  <a:gd name="connsiteY35" fmla="*/ 2030919 h 4489619"/>
                  <a:gd name="connsiteX36" fmla="*/ 2189037 w 5181937"/>
                  <a:gd name="connsiteY36" fmla="*/ 2023817 h 4489619"/>
                  <a:gd name="connsiteX37" fmla="*/ 2216422 w 5181937"/>
                  <a:gd name="connsiteY37" fmla="*/ 2154964 h 4489619"/>
                  <a:gd name="connsiteX38" fmla="*/ 2285489 w 5181937"/>
                  <a:gd name="connsiteY38" fmla="*/ 2563271 h 4489619"/>
                  <a:gd name="connsiteX39" fmla="*/ 2291370 w 5181937"/>
                  <a:gd name="connsiteY39" fmla="*/ 2610218 h 4489619"/>
                  <a:gd name="connsiteX40" fmla="*/ 2580629 w 5181937"/>
                  <a:gd name="connsiteY40" fmla="*/ 2618702 h 4489619"/>
                  <a:gd name="connsiteX41" fmla="*/ 2554722 w 5181937"/>
                  <a:gd name="connsiteY41" fmla="*/ 2415135 h 4489619"/>
                  <a:gd name="connsiteX42" fmla="*/ 2493646 w 5181937"/>
                  <a:gd name="connsiteY42" fmla="*/ 2078059 h 4489619"/>
                  <a:gd name="connsiteX43" fmla="*/ 1273215 w 5181937"/>
                  <a:gd name="connsiteY43" fmla="*/ 489248 h 4489619"/>
                  <a:gd name="connsiteX44" fmla="*/ 821594 w 5181937"/>
                  <a:gd name="connsiteY44" fmla="*/ 191414 h 4489619"/>
                  <a:gd name="connsiteX45" fmla="*/ 1083792 w 5181937"/>
                  <a:gd name="connsiteY45" fmla="*/ 894906 h 4489619"/>
                  <a:gd name="connsiteX46" fmla="*/ 1139154 w 5181937"/>
                  <a:gd name="connsiteY46" fmla="*/ 1083879 h 4489619"/>
                  <a:gd name="connsiteX47" fmla="*/ 1255682 w 5181937"/>
                  <a:gd name="connsiteY47" fmla="*/ 1139144 h 4489619"/>
                  <a:gd name="connsiteX48" fmla="*/ 1438683 w 5181937"/>
                  <a:gd name="connsiteY48" fmla="*/ 1221013 h 4489619"/>
                  <a:gd name="connsiteX49" fmla="*/ 1482445 w 5181937"/>
                  <a:gd name="connsiteY49" fmla="*/ 1239422 h 4489619"/>
                  <a:gd name="connsiteX50" fmla="*/ 1480985 w 5181937"/>
                  <a:gd name="connsiteY50" fmla="*/ 1233431 h 4489619"/>
                  <a:gd name="connsiteX51" fmla="*/ 1273215 w 5181937"/>
                  <a:gd name="connsiteY51" fmla="*/ 489248 h 4489619"/>
                  <a:gd name="connsiteX52" fmla="*/ 3376185 w 5181937"/>
                  <a:gd name="connsiteY52" fmla="*/ 2959416 h 4489619"/>
                  <a:gd name="connsiteX53" fmla="*/ 3254082 w 5181937"/>
                  <a:gd name="connsiteY53" fmla="*/ 2987954 h 4489619"/>
                  <a:gd name="connsiteX54" fmla="*/ 3132348 w 5181937"/>
                  <a:gd name="connsiteY54" fmla="*/ 3010854 h 4489619"/>
                  <a:gd name="connsiteX55" fmla="*/ 3132413 w 5181937"/>
                  <a:gd name="connsiteY55" fmla="*/ 3011379 h 4489619"/>
                  <a:gd name="connsiteX56" fmla="*/ 3152328 w 5181937"/>
                  <a:gd name="connsiteY56" fmla="*/ 3285797 h 4489619"/>
                  <a:gd name="connsiteX57" fmla="*/ 3156568 w 5181937"/>
                  <a:gd name="connsiteY57" fmla="*/ 3522191 h 4489619"/>
                  <a:gd name="connsiteX58" fmla="*/ 3190112 w 5181937"/>
                  <a:gd name="connsiteY58" fmla="*/ 3512155 h 4489619"/>
                  <a:gd name="connsiteX59" fmla="*/ 3406458 w 5181937"/>
                  <a:gd name="connsiteY59" fmla="*/ 3432605 h 4489619"/>
                  <a:gd name="connsiteX60" fmla="*/ 3406458 w 5181937"/>
                  <a:gd name="connsiteY60" fmla="*/ 3423894 h 4489619"/>
                  <a:gd name="connsiteX61" fmla="*/ 3393536 w 5181937"/>
                  <a:gd name="connsiteY61" fmla="*/ 3164282 h 4489619"/>
                  <a:gd name="connsiteX62" fmla="*/ 3376185 w 5181937"/>
                  <a:gd name="connsiteY62" fmla="*/ 2959416 h 4489619"/>
                  <a:gd name="connsiteX63" fmla="*/ 2221048 w 5181937"/>
                  <a:gd name="connsiteY63" fmla="*/ 1033428 h 4489619"/>
                  <a:gd name="connsiteX64" fmla="*/ 1862474 w 5181937"/>
                  <a:gd name="connsiteY64" fmla="*/ 834922 h 4489619"/>
                  <a:gd name="connsiteX65" fmla="*/ 2003314 w 5181937"/>
                  <a:gd name="connsiteY65" fmla="*/ 1285656 h 4489619"/>
                  <a:gd name="connsiteX66" fmla="*/ 2049137 w 5181937"/>
                  <a:gd name="connsiteY66" fmla="*/ 1456448 h 4489619"/>
                  <a:gd name="connsiteX67" fmla="*/ 2293275 w 5181937"/>
                  <a:gd name="connsiteY67" fmla="*/ 1536929 h 4489619"/>
                  <a:gd name="connsiteX68" fmla="*/ 2369506 w 5181937"/>
                  <a:gd name="connsiteY68" fmla="*/ 1558200 h 4489619"/>
                  <a:gd name="connsiteX69" fmla="*/ 2323257 w 5181937"/>
                  <a:gd name="connsiteY69" fmla="*/ 1383213 h 4489619"/>
                  <a:gd name="connsiteX70" fmla="*/ 2221048 w 5181937"/>
                  <a:gd name="connsiteY70" fmla="*/ 1033428 h 4489619"/>
                  <a:gd name="connsiteX71" fmla="*/ 3242716 w 5181937"/>
                  <a:gd name="connsiteY71" fmla="*/ 2142648 h 4489619"/>
                  <a:gd name="connsiteX72" fmla="*/ 3015362 w 5181937"/>
                  <a:gd name="connsiteY72" fmla="*/ 2133429 h 4489619"/>
                  <a:gd name="connsiteX73" fmla="*/ 2976560 w 5181937"/>
                  <a:gd name="connsiteY73" fmla="*/ 2130162 h 4489619"/>
                  <a:gd name="connsiteX74" fmla="*/ 2981624 w 5181937"/>
                  <a:gd name="connsiteY74" fmla="*/ 2149210 h 4489619"/>
                  <a:gd name="connsiteX75" fmla="*/ 3047120 w 5181937"/>
                  <a:gd name="connsiteY75" fmla="*/ 2444159 h 4489619"/>
                  <a:gd name="connsiteX76" fmla="*/ 3073803 w 5181937"/>
                  <a:gd name="connsiteY76" fmla="*/ 2596596 h 4489619"/>
                  <a:gd name="connsiteX77" fmla="*/ 3174282 w 5181937"/>
                  <a:gd name="connsiteY77" fmla="*/ 2588321 h 4489619"/>
                  <a:gd name="connsiteX78" fmla="*/ 3325703 w 5181937"/>
                  <a:gd name="connsiteY78" fmla="*/ 2567897 h 4489619"/>
                  <a:gd name="connsiteX79" fmla="*/ 3299230 w 5181937"/>
                  <a:gd name="connsiteY79" fmla="*/ 2408711 h 4489619"/>
                  <a:gd name="connsiteX80" fmla="*/ 3245875 w 5181937"/>
                  <a:gd name="connsiteY80" fmla="*/ 2155058 h 4489619"/>
                  <a:gd name="connsiteX81" fmla="*/ 3242716 w 5181937"/>
                  <a:gd name="connsiteY81" fmla="*/ 2142648 h 4489619"/>
                  <a:gd name="connsiteX82" fmla="*/ 3917513 w 5181937"/>
                  <a:gd name="connsiteY82" fmla="*/ 2809065 h 4489619"/>
                  <a:gd name="connsiteX83" fmla="*/ 3792346 w 5181937"/>
                  <a:gd name="connsiteY83" fmla="*/ 2849874 h 4489619"/>
                  <a:gd name="connsiteX84" fmla="*/ 3687244 w 5181937"/>
                  <a:gd name="connsiteY84" fmla="*/ 2879256 h 4489619"/>
                  <a:gd name="connsiteX85" fmla="*/ 3697825 w 5181937"/>
                  <a:gd name="connsiteY85" fmla="*/ 2976711 h 4489619"/>
                  <a:gd name="connsiteX86" fmla="*/ 3713095 w 5181937"/>
                  <a:gd name="connsiteY86" fmla="*/ 3201894 h 4489619"/>
                  <a:gd name="connsiteX87" fmla="*/ 3716786 w 5181937"/>
                  <a:gd name="connsiteY87" fmla="*/ 3299687 h 4489619"/>
                  <a:gd name="connsiteX88" fmla="*/ 3924658 w 5181937"/>
                  <a:gd name="connsiteY88" fmla="*/ 3195890 h 4489619"/>
                  <a:gd name="connsiteX89" fmla="*/ 3947225 w 5181937"/>
                  <a:gd name="connsiteY89" fmla="*/ 3183225 h 4489619"/>
                  <a:gd name="connsiteX90" fmla="*/ 3943173 w 5181937"/>
                  <a:gd name="connsiteY90" fmla="*/ 3096858 h 4489619"/>
                  <a:gd name="connsiteX91" fmla="*/ 3925289 w 5181937"/>
                  <a:gd name="connsiteY91" fmla="*/ 2872878 h 4489619"/>
                  <a:gd name="connsiteX92" fmla="*/ 3917513 w 5181937"/>
                  <a:gd name="connsiteY92" fmla="*/ 2809065 h 4489619"/>
                  <a:gd name="connsiteX93" fmla="*/ 3005733 w 5181937"/>
                  <a:gd name="connsiteY93" fmla="*/ 1348600 h 4489619"/>
                  <a:gd name="connsiteX94" fmla="*/ 2700100 w 5181937"/>
                  <a:gd name="connsiteY94" fmla="*/ 1237291 h 4489619"/>
                  <a:gd name="connsiteX95" fmla="*/ 2804646 w 5181937"/>
                  <a:gd name="connsiteY95" fmla="*/ 1531270 h 4489619"/>
                  <a:gd name="connsiteX96" fmla="*/ 2850291 w 5181937"/>
                  <a:gd name="connsiteY96" fmla="*/ 1680294 h 4489619"/>
                  <a:gd name="connsiteX97" fmla="*/ 2902750 w 5181937"/>
                  <a:gd name="connsiteY97" fmla="*/ 1692338 h 4489619"/>
                  <a:gd name="connsiteX98" fmla="*/ 3131690 w 5181937"/>
                  <a:gd name="connsiteY98" fmla="*/ 1733871 h 4489619"/>
                  <a:gd name="connsiteX99" fmla="*/ 3100148 w 5181937"/>
                  <a:gd name="connsiteY99" fmla="*/ 1627869 h 4489619"/>
                  <a:gd name="connsiteX100" fmla="*/ 3005733 w 5181937"/>
                  <a:gd name="connsiteY100" fmla="*/ 1348600 h 4489619"/>
                  <a:gd name="connsiteX101" fmla="*/ 4808197 w 5181937"/>
                  <a:gd name="connsiteY101" fmla="*/ 2828260 h 4489619"/>
                  <a:gd name="connsiteX102" fmla="*/ 0 w 5181937"/>
                  <a:gd name="connsiteY102" fmla="*/ 4382598 h 4489619"/>
                  <a:gd name="connsiteX103" fmla="*/ 302930 w 5181937"/>
                  <a:gd name="connsiteY103" fmla="*/ 1419289 h 4489619"/>
                  <a:gd name="connsiteX104" fmla="*/ 381396 w 5181937"/>
                  <a:gd name="connsiteY104" fmla="*/ 4079770 h 4489619"/>
                  <a:gd name="connsiteX105" fmla="*/ 4808197 w 5181937"/>
                  <a:gd name="connsiteY105" fmla="*/ 2828260 h 4489619"/>
                  <a:gd name="connsiteX106" fmla="*/ 3789824 w 5181937"/>
                  <a:gd name="connsiteY106" fmla="*/ 2133057 h 4489619"/>
                  <a:gd name="connsiteX107" fmla="*/ 3553198 w 5181937"/>
                  <a:gd name="connsiteY107" fmla="*/ 2143330 h 4489619"/>
                  <a:gd name="connsiteX108" fmla="*/ 3560238 w 5181937"/>
                  <a:gd name="connsiteY108" fmla="*/ 2170237 h 4489619"/>
                  <a:gd name="connsiteX109" fmla="*/ 3590301 w 5181937"/>
                  <a:gd name="connsiteY109" fmla="*/ 2295382 h 4489619"/>
                  <a:gd name="connsiteX110" fmla="*/ 3635661 w 5181937"/>
                  <a:gd name="connsiteY110" fmla="*/ 2516262 h 4489619"/>
                  <a:gd name="connsiteX111" fmla="*/ 3683848 w 5181937"/>
                  <a:gd name="connsiteY111" fmla="*/ 2507380 h 4489619"/>
                  <a:gd name="connsiteX112" fmla="*/ 3866243 w 5181937"/>
                  <a:gd name="connsiteY112" fmla="*/ 2465475 h 4489619"/>
                  <a:gd name="connsiteX113" fmla="*/ 3865403 w 5181937"/>
                  <a:gd name="connsiteY113" fmla="*/ 2460511 h 4489619"/>
                  <a:gd name="connsiteX114" fmla="*/ 3820697 w 5181937"/>
                  <a:gd name="connsiteY114" fmla="*/ 2253536 h 4489619"/>
                  <a:gd name="connsiteX115" fmla="*/ 3789824 w 5181937"/>
                  <a:gd name="connsiteY115" fmla="*/ 2133057 h 4489619"/>
                  <a:gd name="connsiteX116" fmla="*/ 4366849 w 5181937"/>
                  <a:gd name="connsiteY116" fmla="*/ 2645441 h 4489619"/>
                  <a:gd name="connsiteX117" fmla="*/ 4317378 w 5181937"/>
                  <a:gd name="connsiteY117" fmla="*/ 2666336 h 4489619"/>
                  <a:gd name="connsiteX118" fmla="*/ 4184266 w 5181937"/>
                  <a:gd name="connsiteY118" fmla="*/ 2716051 h 4489619"/>
                  <a:gd name="connsiteX119" fmla="*/ 4208317 w 5181937"/>
                  <a:gd name="connsiteY119" fmla="*/ 2919498 h 4489619"/>
                  <a:gd name="connsiteX120" fmla="*/ 4217662 w 5181937"/>
                  <a:gd name="connsiteY120" fmla="*/ 3026469 h 4489619"/>
                  <a:gd name="connsiteX121" fmla="*/ 4322503 w 5181937"/>
                  <a:gd name="connsiteY121" fmla="*/ 2961503 h 4489619"/>
                  <a:gd name="connsiteX122" fmla="*/ 4395435 w 5181937"/>
                  <a:gd name="connsiteY122" fmla="*/ 2912408 h 4489619"/>
                  <a:gd name="connsiteX123" fmla="*/ 4390848 w 5181937"/>
                  <a:gd name="connsiteY123" fmla="*/ 2865807 h 4489619"/>
                  <a:gd name="connsiteX124" fmla="*/ 4372719 w 5181937"/>
                  <a:gd name="connsiteY124" fmla="*/ 2692440 h 4489619"/>
                  <a:gd name="connsiteX125" fmla="*/ 4366849 w 5181937"/>
                  <a:gd name="connsiteY125" fmla="*/ 2645441 h 4489619"/>
                  <a:gd name="connsiteX126" fmla="*/ 3629430 w 5181937"/>
                  <a:gd name="connsiteY126" fmla="*/ 1540031 h 4489619"/>
                  <a:gd name="connsiteX127" fmla="*/ 3350018 w 5181937"/>
                  <a:gd name="connsiteY127" fmla="*/ 1468257 h 4489619"/>
                  <a:gd name="connsiteX128" fmla="*/ 3443258 w 5181937"/>
                  <a:gd name="connsiteY128" fmla="*/ 1754456 h 4489619"/>
                  <a:gd name="connsiteX129" fmla="*/ 3450560 w 5181937"/>
                  <a:gd name="connsiteY129" fmla="*/ 1778879 h 4489619"/>
                  <a:gd name="connsiteX130" fmla="*/ 3689052 w 5181937"/>
                  <a:gd name="connsiteY130" fmla="*/ 1800205 h 4489619"/>
                  <a:gd name="connsiteX131" fmla="*/ 3697659 w 5181937"/>
                  <a:gd name="connsiteY131" fmla="*/ 1800600 h 4489619"/>
                  <a:gd name="connsiteX132" fmla="*/ 3695009 w 5181937"/>
                  <a:gd name="connsiteY132" fmla="*/ 1791535 h 4489619"/>
                  <a:gd name="connsiteX133" fmla="*/ 3629430 w 5181937"/>
                  <a:gd name="connsiteY133" fmla="*/ 1540031 h 4489619"/>
                  <a:gd name="connsiteX134" fmla="*/ 4262224 w 5181937"/>
                  <a:gd name="connsiteY134" fmla="*/ 2087232 h 4489619"/>
                  <a:gd name="connsiteX135" fmla="*/ 4078322 w 5181937"/>
                  <a:gd name="connsiteY135" fmla="*/ 2109800 h 4489619"/>
                  <a:gd name="connsiteX136" fmla="*/ 4077801 w 5181937"/>
                  <a:gd name="connsiteY136" fmla="*/ 2109843 h 4489619"/>
                  <a:gd name="connsiteX137" fmla="*/ 4113844 w 5181937"/>
                  <a:gd name="connsiteY137" fmla="*/ 2280607 h 4489619"/>
                  <a:gd name="connsiteX138" fmla="*/ 4134377 w 5181937"/>
                  <a:gd name="connsiteY138" fmla="*/ 2395007 h 4489619"/>
                  <a:gd name="connsiteX139" fmla="*/ 4318883 w 5181937"/>
                  <a:gd name="connsiteY139" fmla="*/ 2338882 h 4489619"/>
                  <a:gd name="connsiteX140" fmla="*/ 4301895 w 5181937"/>
                  <a:gd name="connsiteY140" fmla="*/ 2254387 h 4489619"/>
                  <a:gd name="connsiteX141" fmla="*/ 4283460 w 5181937"/>
                  <a:gd name="connsiteY141" fmla="*/ 2173977 h 4489619"/>
                  <a:gd name="connsiteX142" fmla="*/ 4262224 w 5181937"/>
                  <a:gd name="connsiteY142" fmla="*/ 2087232 h 4489619"/>
                  <a:gd name="connsiteX143" fmla="*/ 4731645 w 5181937"/>
                  <a:gd name="connsiteY143" fmla="*/ 2483313 h 4489619"/>
                  <a:gd name="connsiteX144" fmla="*/ 4592840 w 5181937"/>
                  <a:gd name="connsiteY144" fmla="*/ 2548991 h 4489619"/>
                  <a:gd name="connsiteX145" fmla="*/ 4603305 w 5181937"/>
                  <a:gd name="connsiteY145" fmla="*/ 2639603 h 4489619"/>
                  <a:gd name="connsiteX146" fmla="*/ 4614302 w 5181937"/>
                  <a:gd name="connsiteY146" fmla="*/ 2759448 h 4489619"/>
                  <a:gd name="connsiteX147" fmla="*/ 4647551 w 5181937"/>
                  <a:gd name="connsiteY147" fmla="*/ 2735510 h 4489619"/>
                  <a:gd name="connsiteX148" fmla="*/ 4752014 w 5181937"/>
                  <a:gd name="connsiteY148" fmla="*/ 2656394 h 4489619"/>
                  <a:gd name="connsiteX149" fmla="*/ 4743605 w 5181937"/>
                  <a:gd name="connsiteY149" fmla="*/ 2587151 h 4489619"/>
                  <a:gd name="connsiteX150" fmla="*/ 4736020 w 5181937"/>
                  <a:gd name="connsiteY150" fmla="*/ 2521316 h 4489619"/>
                  <a:gd name="connsiteX151" fmla="*/ 4731645 w 5181937"/>
                  <a:gd name="connsiteY151" fmla="*/ 2483313 h 4489619"/>
                  <a:gd name="connsiteX152" fmla="*/ 4138665 w 5181937"/>
                  <a:gd name="connsiteY152" fmla="*/ 1629554 h 4489619"/>
                  <a:gd name="connsiteX153" fmla="*/ 3936341 w 5181937"/>
                  <a:gd name="connsiteY153" fmla="*/ 1599292 h 4489619"/>
                  <a:gd name="connsiteX154" fmla="*/ 3983993 w 5181937"/>
                  <a:gd name="connsiteY154" fmla="*/ 1747494 h 4489619"/>
                  <a:gd name="connsiteX155" fmla="*/ 4001825 w 5181937"/>
                  <a:gd name="connsiteY155" fmla="*/ 1811043 h 4489619"/>
                  <a:gd name="connsiteX156" fmla="*/ 4125335 w 5181937"/>
                  <a:gd name="connsiteY156" fmla="*/ 1811614 h 4489619"/>
                  <a:gd name="connsiteX157" fmla="*/ 4188542 w 5181937"/>
                  <a:gd name="connsiteY157" fmla="*/ 1809453 h 4489619"/>
                  <a:gd name="connsiteX158" fmla="*/ 4175984 w 5181937"/>
                  <a:gd name="connsiteY158" fmla="*/ 1763569 h 4489619"/>
                  <a:gd name="connsiteX159" fmla="*/ 4138665 w 5181937"/>
                  <a:gd name="connsiteY159" fmla="*/ 1629554 h 4489619"/>
                  <a:gd name="connsiteX160" fmla="*/ 4649011 w 5181937"/>
                  <a:gd name="connsiteY160" fmla="*/ 2022756 h 4489619"/>
                  <a:gd name="connsiteX161" fmla="*/ 4496510 w 5181937"/>
                  <a:gd name="connsiteY161" fmla="*/ 2050021 h 4489619"/>
                  <a:gd name="connsiteX162" fmla="*/ 4506114 w 5181937"/>
                  <a:gd name="connsiteY162" fmla="*/ 2089151 h 4489619"/>
                  <a:gd name="connsiteX163" fmla="*/ 4543408 w 5181937"/>
                  <a:gd name="connsiteY163" fmla="*/ 2253733 h 4489619"/>
                  <a:gd name="connsiteX164" fmla="*/ 4545429 w 5181937"/>
                  <a:gd name="connsiteY164" fmla="*/ 2264214 h 4489619"/>
                  <a:gd name="connsiteX165" fmla="*/ 4692120 w 5181937"/>
                  <a:gd name="connsiteY165" fmla="*/ 2213438 h 4489619"/>
                  <a:gd name="connsiteX166" fmla="*/ 4688839 w 5181937"/>
                  <a:gd name="connsiteY166" fmla="*/ 2195372 h 4489619"/>
                  <a:gd name="connsiteX167" fmla="*/ 4657810 w 5181937"/>
                  <a:gd name="connsiteY167" fmla="*/ 2057924 h 4489619"/>
                  <a:gd name="connsiteX168" fmla="*/ 4649011 w 5181937"/>
                  <a:gd name="connsiteY168" fmla="*/ 2022756 h 4489619"/>
                  <a:gd name="connsiteX169" fmla="*/ 4532240 w 5181937"/>
                  <a:gd name="connsiteY169" fmla="*/ 1652817 h 4489619"/>
                  <a:gd name="connsiteX170" fmla="*/ 4414663 w 5181937"/>
                  <a:gd name="connsiteY170" fmla="*/ 1657191 h 4489619"/>
                  <a:gd name="connsiteX171" fmla="*/ 4424116 w 5181937"/>
                  <a:gd name="connsiteY171" fmla="*/ 1767578 h 4489619"/>
                  <a:gd name="connsiteX172" fmla="*/ 4431849 w 5181937"/>
                  <a:gd name="connsiteY172" fmla="*/ 1797025 h 4489619"/>
                  <a:gd name="connsiteX173" fmla="*/ 4489167 w 5181937"/>
                  <a:gd name="connsiteY173" fmla="*/ 1793024 h 4489619"/>
                  <a:gd name="connsiteX174" fmla="*/ 4586816 w 5181937"/>
                  <a:gd name="connsiteY174" fmla="*/ 1791761 h 4489619"/>
                  <a:gd name="connsiteX175" fmla="*/ 4532240 w 5181937"/>
                  <a:gd name="connsiteY175" fmla="*/ 1652817 h 4489619"/>
                  <a:gd name="connsiteX176" fmla="*/ 4532356 w 5181937"/>
                  <a:gd name="connsiteY176" fmla="*/ 1599912 h 4489619"/>
                  <a:gd name="connsiteX177" fmla="*/ 4725233 w 5181937"/>
                  <a:gd name="connsiteY177" fmla="*/ 1833637 h 4489619"/>
                  <a:gd name="connsiteX178" fmla="*/ 4650878 w 5181937"/>
                  <a:gd name="connsiteY178" fmla="*/ 1843085 h 4489619"/>
                  <a:gd name="connsiteX179" fmla="*/ 491874 w 5181937"/>
                  <a:gd name="connsiteY179" fmla="*/ 806857 h 4489619"/>
                  <a:gd name="connsiteX180" fmla="*/ 668231 w 5181937"/>
                  <a:gd name="connsiteY180" fmla="*/ 1416253 h 4489619"/>
                  <a:gd name="connsiteX181" fmla="*/ 4387303 w 5181937"/>
                  <a:gd name="connsiteY181" fmla="*/ 2006925 h 4489619"/>
                  <a:gd name="connsiteX182" fmla="*/ 4805865 w 5181937"/>
                  <a:gd name="connsiteY182" fmla="*/ 1932094 h 4489619"/>
                  <a:gd name="connsiteX183" fmla="*/ 5007097 w 5181937"/>
                  <a:gd name="connsiteY183" fmla="*/ 2177811 h 4489619"/>
                  <a:gd name="connsiteX184" fmla="*/ 870853 w 5181937"/>
                  <a:gd name="connsiteY184" fmla="*/ 2427578 h 4489619"/>
                  <a:gd name="connsiteX185" fmla="*/ 892672 w 5181937"/>
                  <a:gd name="connsiteY185" fmla="*/ 2906137 h 4489619"/>
                  <a:gd name="connsiteX186" fmla="*/ 4890734 w 5181937"/>
                  <a:gd name="connsiteY186" fmla="*/ 2344221 h 4489619"/>
                  <a:gd name="connsiteX187" fmla="*/ 5069695 w 5181937"/>
                  <a:gd name="connsiteY187" fmla="*/ 2254247 h 4489619"/>
                  <a:gd name="connsiteX188" fmla="*/ 5181937 w 5181937"/>
                  <a:gd name="connsiteY188" fmla="*/ 2391302 h 4489619"/>
                  <a:gd name="connsiteX189" fmla="*/ 5177390 w 5181937"/>
                  <a:gd name="connsiteY189" fmla="*/ 2425025 h 4489619"/>
                  <a:gd name="connsiteX190" fmla="*/ 564601 w 5181937"/>
                  <a:gd name="connsiteY190" fmla="*/ 3981419 h 4489619"/>
                  <a:gd name="connsiteX191" fmla="*/ 214449 w 5181937"/>
                  <a:gd name="connsiteY191" fmla="*/ 476451 h 4489619"/>
                  <a:gd name="connsiteX192" fmla="*/ 214799 w 5181937"/>
                  <a:gd name="connsiteY192" fmla="*/ 467029 h 4489619"/>
                  <a:gd name="connsiteX193" fmla="*/ 785071 w 5181937"/>
                  <a:gd name="connsiteY193" fmla="*/ 0 h 4489619"/>
                  <a:gd name="connsiteX194" fmla="*/ 1255448 w 5181937"/>
                  <a:gd name="connsiteY194" fmla="*/ 321538 h 4489619"/>
                  <a:gd name="connsiteX195" fmla="*/ 4532356 w 5181937"/>
                  <a:gd name="connsiteY195" fmla="*/ 1599912 h 4489619"/>
                  <a:gd name="connsiteX0" fmla="*/ 1730529 w 5181937"/>
                  <a:gd name="connsiteY0" fmla="*/ 3111043 h 4489619"/>
                  <a:gd name="connsiteX1" fmla="*/ 1614319 w 5181937"/>
                  <a:gd name="connsiteY1" fmla="*/ 3105454 h 4489619"/>
                  <a:gd name="connsiteX2" fmla="*/ 1419559 w 5181937"/>
                  <a:gd name="connsiteY2" fmla="*/ 3086079 h 4489619"/>
                  <a:gd name="connsiteX3" fmla="*/ 1406592 w 5181937"/>
                  <a:gd name="connsiteY3" fmla="*/ 3263418 h 4489619"/>
                  <a:gd name="connsiteX4" fmla="*/ 1289920 w 5181937"/>
                  <a:gd name="connsiteY4" fmla="*/ 3726321 h 4489619"/>
                  <a:gd name="connsiteX5" fmla="*/ 1437830 w 5181937"/>
                  <a:gd name="connsiteY5" fmla="*/ 3744374 h 4489619"/>
                  <a:gd name="connsiteX6" fmla="*/ 1593550 w 5181937"/>
                  <a:gd name="connsiteY6" fmla="*/ 3750563 h 4489619"/>
                  <a:gd name="connsiteX7" fmla="*/ 1666809 w 5181937"/>
                  <a:gd name="connsiteY7" fmla="*/ 3750808 h 4489619"/>
                  <a:gd name="connsiteX8" fmla="*/ 1698204 w 5181937"/>
                  <a:gd name="connsiteY8" fmla="*/ 3536495 h 4489619"/>
                  <a:gd name="connsiteX9" fmla="*/ 1720688 w 5181937"/>
                  <a:gd name="connsiteY9" fmla="*/ 3306168 h 4489619"/>
                  <a:gd name="connsiteX10" fmla="*/ 1730529 w 5181937"/>
                  <a:gd name="connsiteY10" fmla="*/ 3111043 h 4489619"/>
                  <a:gd name="connsiteX11" fmla="*/ 1626272 w 5181937"/>
                  <a:gd name="connsiteY11" fmla="*/ 1880845 h 4489619"/>
                  <a:gd name="connsiteX12" fmla="*/ 1426022 w 5181937"/>
                  <a:gd name="connsiteY12" fmla="*/ 1817558 h 4489619"/>
                  <a:gd name="connsiteX13" fmla="*/ 1302095 w 5181937"/>
                  <a:gd name="connsiteY13" fmla="*/ 1772357 h 4489619"/>
                  <a:gd name="connsiteX14" fmla="*/ 1327635 w 5181937"/>
                  <a:gd name="connsiteY14" fmla="*/ 1906541 h 4489619"/>
                  <a:gd name="connsiteX15" fmla="*/ 1395900 w 5181937"/>
                  <a:gd name="connsiteY15" fmla="*/ 2399836 h 4489619"/>
                  <a:gd name="connsiteX16" fmla="*/ 1403152 w 5181937"/>
                  <a:gd name="connsiteY16" fmla="*/ 2489070 h 4489619"/>
                  <a:gd name="connsiteX17" fmla="*/ 1437479 w 5181937"/>
                  <a:gd name="connsiteY17" fmla="*/ 2496653 h 4489619"/>
                  <a:gd name="connsiteX18" fmla="*/ 1616834 w 5181937"/>
                  <a:gd name="connsiteY18" fmla="*/ 2530906 h 4489619"/>
                  <a:gd name="connsiteX19" fmla="*/ 1717438 w 5181937"/>
                  <a:gd name="connsiteY19" fmla="*/ 2547117 h 4489619"/>
                  <a:gd name="connsiteX20" fmla="*/ 1708363 w 5181937"/>
                  <a:gd name="connsiteY20" fmla="*/ 2431409 h 4489619"/>
                  <a:gd name="connsiteX21" fmla="*/ 1653301 w 5181937"/>
                  <a:gd name="connsiteY21" fmla="*/ 2018716 h 4489619"/>
                  <a:gd name="connsiteX22" fmla="*/ 1626272 w 5181937"/>
                  <a:gd name="connsiteY22" fmla="*/ 1880845 h 4489619"/>
                  <a:gd name="connsiteX23" fmla="*/ 2620304 w 5181937"/>
                  <a:gd name="connsiteY23" fmla="*/ 3086625 h 4489619"/>
                  <a:gd name="connsiteX24" fmla="*/ 2433783 w 5181937"/>
                  <a:gd name="connsiteY24" fmla="*/ 3104592 h 4489619"/>
                  <a:gd name="connsiteX25" fmla="*/ 2336658 w 5181937"/>
                  <a:gd name="connsiteY25" fmla="*/ 3109392 h 4489619"/>
                  <a:gd name="connsiteX26" fmla="*/ 2337736 w 5181937"/>
                  <a:gd name="connsiteY26" fmla="*/ 3128353 h 4489619"/>
                  <a:gd name="connsiteX27" fmla="*/ 2323555 w 5181937"/>
                  <a:gd name="connsiteY27" fmla="*/ 3621177 h 4489619"/>
                  <a:gd name="connsiteX28" fmla="*/ 2310715 w 5181937"/>
                  <a:gd name="connsiteY28" fmla="*/ 3712484 h 4489619"/>
                  <a:gd name="connsiteX29" fmla="*/ 2607388 w 5181937"/>
                  <a:gd name="connsiteY29" fmla="*/ 3665461 h 4489619"/>
                  <a:gd name="connsiteX30" fmla="*/ 2621729 w 5181937"/>
                  <a:gd name="connsiteY30" fmla="*/ 3463257 h 4489619"/>
                  <a:gd name="connsiteX31" fmla="*/ 2621771 w 5181937"/>
                  <a:gd name="connsiteY31" fmla="*/ 3108722 h 4489619"/>
                  <a:gd name="connsiteX32" fmla="*/ 2620304 w 5181937"/>
                  <a:gd name="connsiteY32" fmla="*/ 3086625 h 4489619"/>
                  <a:gd name="connsiteX33" fmla="*/ 2493646 w 5181937"/>
                  <a:gd name="connsiteY33" fmla="*/ 2078059 h 4489619"/>
                  <a:gd name="connsiteX34" fmla="*/ 2485875 w 5181937"/>
                  <a:gd name="connsiteY34" fmla="*/ 2077059 h 4489619"/>
                  <a:gd name="connsiteX35" fmla="*/ 2221204 w 5181937"/>
                  <a:gd name="connsiteY35" fmla="*/ 2030919 h 4489619"/>
                  <a:gd name="connsiteX36" fmla="*/ 2189037 w 5181937"/>
                  <a:gd name="connsiteY36" fmla="*/ 2023817 h 4489619"/>
                  <a:gd name="connsiteX37" fmla="*/ 2216422 w 5181937"/>
                  <a:gd name="connsiteY37" fmla="*/ 2154964 h 4489619"/>
                  <a:gd name="connsiteX38" fmla="*/ 2285489 w 5181937"/>
                  <a:gd name="connsiteY38" fmla="*/ 2563271 h 4489619"/>
                  <a:gd name="connsiteX39" fmla="*/ 2291370 w 5181937"/>
                  <a:gd name="connsiteY39" fmla="*/ 2610218 h 4489619"/>
                  <a:gd name="connsiteX40" fmla="*/ 2580629 w 5181937"/>
                  <a:gd name="connsiteY40" fmla="*/ 2618702 h 4489619"/>
                  <a:gd name="connsiteX41" fmla="*/ 2554722 w 5181937"/>
                  <a:gd name="connsiteY41" fmla="*/ 2415135 h 4489619"/>
                  <a:gd name="connsiteX42" fmla="*/ 2493646 w 5181937"/>
                  <a:gd name="connsiteY42" fmla="*/ 2078059 h 4489619"/>
                  <a:gd name="connsiteX43" fmla="*/ 1273215 w 5181937"/>
                  <a:gd name="connsiteY43" fmla="*/ 489248 h 4489619"/>
                  <a:gd name="connsiteX44" fmla="*/ 821594 w 5181937"/>
                  <a:gd name="connsiteY44" fmla="*/ 191414 h 4489619"/>
                  <a:gd name="connsiteX45" fmla="*/ 1083792 w 5181937"/>
                  <a:gd name="connsiteY45" fmla="*/ 894906 h 4489619"/>
                  <a:gd name="connsiteX46" fmla="*/ 1139154 w 5181937"/>
                  <a:gd name="connsiteY46" fmla="*/ 1083879 h 4489619"/>
                  <a:gd name="connsiteX47" fmla="*/ 1255682 w 5181937"/>
                  <a:gd name="connsiteY47" fmla="*/ 1139144 h 4489619"/>
                  <a:gd name="connsiteX48" fmla="*/ 1438683 w 5181937"/>
                  <a:gd name="connsiteY48" fmla="*/ 1221013 h 4489619"/>
                  <a:gd name="connsiteX49" fmla="*/ 1482445 w 5181937"/>
                  <a:gd name="connsiteY49" fmla="*/ 1239422 h 4489619"/>
                  <a:gd name="connsiteX50" fmla="*/ 1480985 w 5181937"/>
                  <a:gd name="connsiteY50" fmla="*/ 1233431 h 4489619"/>
                  <a:gd name="connsiteX51" fmla="*/ 1273215 w 5181937"/>
                  <a:gd name="connsiteY51" fmla="*/ 489248 h 4489619"/>
                  <a:gd name="connsiteX52" fmla="*/ 3376185 w 5181937"/>
                  <a:gd name="connsiteY52" fmla="*/ 2959416 h 4489619"/>
                  <a:gd name="connsiteX53" fmla="*/ 3254082 w 5181937"/>
                  <a:gd name="connsiteY53" fmla="*/ 2987954 h 4489619"/>
                  <a:gd name="connsiteX54" fmla="*/ 3132348 w 5181937"/>
                  <a:gd name="connsiteY54" fmla="*/ 3010854 h 4489619"/>
                  <a:gd name="connsiteX55" fmla="*/ 3132413 w 5181937"/>
                  <a:gd name="connsiteY55" fmla="*/ 3011379 h 4489619"/>
                  <a:gd name="connsiteX56" fmla="*/ 3152328 w 5181937"/>
                  <a:gd name="connsiteY56" fmla="*/ 3285797 h 4489619"/>
                  <a:gd name="connsiteX57" fmla="*/ 3156568 w 5181937"/>
                  <a:gd name="connsiteY57" fmla="*/ 3522191 h 4489619"/>
                  <a:gd name="connsiteX58" fmla="*/ 3190112 w 5181937"/>
                  <a:gd name="connsiteY58" fmla="*/ 3512155 h 4489619"/>
                  <a:gd name="connsiteX59" fmla="*/ 3406458 w 5181937"/>
                  <a:gd name="connsiteY59" fmla="*/ 3432605 h 4489619"/>
                  <a:gd name="connsiteX60" fmla="*/ 3406458 w 5181937"/>
                  <a:gd name="connsiteY60" fmla="*/ 3423894 h 4489619"/>
                  <a:gd name="connsiteX61" fmla="*/ 3393536 w 5181937"/>
                  <a:gd name="connsiteY61" fmla="*/ 3164282 h 4489619"/>
                  <a:gd name="connsiteX62" fmla="*/ 3376185 w 5181937"/>
                  <a:gd name="connsiteY62" fmla="*/ 2959416 h 4489619"/>
                  <a:gd name="connsiteX63" fmla="*/ 2221048 w 5181937"/>
                  <a:gd name="connsiteY63" fmla="*/ 1033428 h 4489619"/>
                  <a:gd name="connsiteX64" fmla="*/ 1862474 w 5181937"/>
                  <a:gd name="connsiteY64" fmla="*/ 834922 h 4489619"/>
                  <a:gd name="connsiteX65" fmla="*/ 2003314 w 5181937"/>
                  <a:gd name="connsiteY65" fmla="*/ 1285656 h 4489619"/>
                  <a:gd name="connsiteX66" fmla="*/ 2049137 w 5181937"/>
                  <a:gd name="connsiteY66" fmla="*/ 1456448 h 4489619"/>
                  <a:gd name="connsiteX67" fmla="*/ 2293275 w 5181937"/>
                  <a:gd name="connsiteY67" fmla="*/ 1536929 h 4489619"/>
                  <a:gd name="connsiteX68" fmla="*/ 2369506 w 5181937"/>
                  <a:gd name="connsiteY68" fmla="*/ 1558200 h 4489619"/>
                  <a:gd name="connsiteX69" fmla="*/ 2323257 w 5181937"/>
                  <a:gd name="connsiteY69" fmla="*/ 1383213 h 4489619"/>
                  <a:gd name="connsiteX70" fmla="*/ 2221048 w 5181937"/>
                  <a:gd name="connsiteY70" fmla="*/ 1033428 h 4489619"/>
                  <a:gd name="connsiteX71" fmla="*/ 3242716 w 5181937"/>
                  <a:gd name="connsiteY71" fmla="*/ 2142648 h 4489619"/>
                  <a:gd name="connsiteX72" fmla="*/ 3015362 w 5181937"/>
                  <a:gd name="connsiteY72" fmla="*/ 2133429 h 4489619"/>
                  <a:gd name="connsiteX73" fmla="*/ 2976560 w 5181937"/>
                  <a:gd name="connsiteY73" fmla="*/ 2130162 h 4489619"/>
                  <a:gd name="connsiteX74" fmla="*/ 2981624 w 5181937"/>
                  <a:gd name="connsiteY74" fmla="*/ 2149210 h 4489619"/>
                  <a:gd name="connsiteX75" fmla="*/ 3047120 w 5181937"/>
                  <a:gd name="connsiteY75" fmla="*/ 2444159 h 4489619"/>
                  <a:gd name="connsiteX76" fmla="*/ 3073803 w 5181937"/>
                  <a:gd name="connsiteY76" fmla="*/ 2596596 h 4489619"/>
                  <a:gd name="connsiteX77" fmla="*/ 3174282 w 5181937"/>
                  <a:gd name="connsiteY77" fmla="*/ 2588321 h 4489619"/>
                  <a:gd name="connsiteX78" fmla="*/ 3325703 w 5181937"/>
                  <a:gd name="connsiteY78" fmla="*/ 2567897 h 4489619"/>
                  <a:gd name="connsiteX79" fmla="*/ 3299230 w 5181937"/>
                  <a:gd name="connsiteY79" fmla="*/ 2408711 h 4489619"/>
                  <a:gd name="connsiteX80" fmla="*/ 3245875 w 5181937"/>
                  <a:gd name="connsiteY80" fmla="*/ 2155058 h 4489619"/>
                  <a:gd name="connsiteX81" fmla="*/ 3242716 w 5181937"/>
                  <a:gd name="connsiteY81" fmla="*/ 2142648 h 4489619"/>
                  <a:gd name="connsiteX82" fmla="*/ 3917513 w 5181937"/>
                  <a:gd name="connsiteY82" fmla="*/ 2809065 h 4489619"/>
                  <a:gd name="connsiteX83" fmla="*/ 3792346 w 5181937"/>
                  <a:gd name="connsiteY83" fmla="*/ 2849874 h 4489619"/>
                  <a:gd name="connsiteX84" fmla="*/ 3687244 w 5181937"/>
                  <a:gd name="connsiteY84" fmla="*/ 2879256 h 4489619"/>
                  <a:gd name="connsiteX85" fmla="*/ 3697825 w 5181937"/>
                  <a:gd name="connsiteY85" fmla="*/ 2976711 h 4489619"/>
                  <a:gd name="connsiteX86" fmla="*/ 3713095 w 5181937"/>
                  <a:gd name="connsiteY86" fmla="*/ 3201894 h 4489619"/>
                  <a:gd name="connsiteX87" fmla="*/ 3716786 w 5181937"/>
                  <a:gd name="connsiteY87" fmla="*/ 3299687 h 4489619"/>
                  <a:gd name="connsiteX88" fmla="*/ 3924658 w 5181937"/>
                  <a:gd name="connsiteY88" fmla="*/ 3195890 h 4489619"/>
                  <a:gd name="connsiteX89" fmla="*/ 3947225 w 5181937"/>
                  <a:gd name="connsiteY89" fmla="*/ 3183225 h 4489619"/>
                  <a:gd name="connsiteX90" fmla="*/ 3943173 w 5181937"/>
                  <a:gd name="connsiteY90" fmla="*/ 3096858 h 4489619"/>
                  <a:gd name="connsiteX91" fmla="*/ 3925289 w 5181937"/>
                  <a:gd name="connsiteY91" fmla="*/ 2872878 h 4489619"/>
                  <a:gd name="connsiteX92" fmla="*/ 3917513 w 5181937"/>
                  <a:gd name="connsiteY92" fmla="*/ 2809065 h 4489619"/>
                  <a:gd name="connsiteX93" fmla="*/ 3005733 w 5181937"/>
                  <a:gd name="connsiteY93" fmla="*/ 1348600 h 4489619"/>
                  <a:gd name="connsiteX94" fmla="*/ 2700100 w 5181937"/>
                  <a:gd name="connsiteY94" fmla="*/ 1237291 h 4489619"/>
                  <a:gd name="connsiteX95" fmla="*/ 2804646 w 5181937"/>
                  <a:gd name="connsiteY95" fmla="*/ 1531270 h 4489619"/>
                  <a:gd name="connsiteX96" fmla="*/ 2850291 w 5181937"/>
                  <a:gd name="connsiteY96" fmla="*/ 1680294 h 4489619"/>
                  <a:gd name="connsiteX97" fmla="*/ 2902750 w 5181937"/>
                  <a:gd name="connsiteY97" fmla="*/ 1692338 h 4489619"/>
                  <a:gd name="connsiteX98" fmla="*/ 3131690 w 5181937"/>
                  <a:gd name="connsiteY98" fmla="*/ 1733871 h 4489619"/>
                  <a:gd name="connsiteX99" fmla="*/ 3100148 w 5181937"/>
                  <a:gd name="connsiteY99" fmla="*/ 1627869 h 4489619"/>
                  <a:gd name="connsiteX100" fmla="*/ 3005733 w 5181937"/>
                  <a:gd name="connsiteY100" fmla="*/ 1348600 h 4489619"/>
                  <a:gd name="connsiteX101" fmla="*/ 4808197 w 5181937"/>
                  <a:gd name="connsiteY101" fmla="*/ 2828260 h 4489619"/>
                  <a:gd name="connsiteX102" fmla="*/ 0 w 5181937"/>
                  <a:gd name="connsiteY102" fmla="*/ 4382598 h 4489619"/>
                  <a:gd name="connsiteX103" fmla="*/ 302930 w 5181937"/>
                  <a:gd name="connsiteY103" fmla="*/ 1419289 h 4489619"/>
                  <a:gd name="connsiteX104" fmla="*/ 381396 w 5181937"/>
                  <a:gd name="connsiteY104" fmla="*/ 4079770 h 4489619"/>
                  <a:gd name="connsiteX105" fmla="*/ 4808197 w 5181937"/>
                  <a:gd name="connsiteY105" fmla="*/ 2828260 h 4489619"/>
                  <a:gd name="connsiteX106" fmla="*/ 3789824 w 5181937"/>
                  <a:gd name="connsiteY106" fmla="*/ 2133057 h 4489619"/>
                  <a:gd name="connsiteX107" fmla="*/ 3553198 w 5181937"/>
                  <a:gd name="connsiteY107" fmla="*/ 2143330 h 4489619"/>
                  <a:gd name="connsiteX108" fmla="*/ 3560238 w 5181937"/>
                  <a:gd name="connsiteY108" fmla="*/ 2170237 h 4489619"/>
                  <a:gd name="connsiteX109" fmla="*/ 3590301 w 5181937"/>
                  <a:gd name="connsiteY109" fmla="*/ 2295382 h 4489619"/>
                  <a:gd name="connsiteX110" fmla="*/ 3635661 w 5181937"/>
                  <a:gd name="connsiteY110" fmla="*/ 2516262 h 4489619"/>
                  <a:gd name="connsiteX111" fmla="*/ 3683848 w 5181937"/>
                  <a:gd name="connsiteY111" fmla="*/ 2507380 h 4489619"/>
                  <a:gd name="connsiteX112" fmla="*/ 3866243 w 5181937"/>
                  <a:gd name="connsiteY112" fmla="*/ 2465475 h 4489619"/>
                  <a:gd name="connsiteX113" fmla="*/ 3865403 w 5181937"/>
                  <a:gd name="connsiteY113" fmla="*/ 2460511 h 4489619"/>
                  <a:gd name="connsiteX114" fmla="*/ 3820697 w 5181937"/>
                  <a:gd name="connsiteY114" fmla="*/ 2253536 h 4489619"/>
                  <a:gd name="connsiteX115" fmla="*/ 3789824 w 5181937"/>
                  <a:gd name="connsiteY115" fmla="*/ 2133057 h 4489619"/>
                  <a:gd name="connsiteX116" fmla="*/ 4366849 w 5181937"/>
                  <a:gd name="connsiteY116" fmla="*/ 2645441 h 4489619"/>
                  <a:gd name="connsiteX117" fmla="*/ 4317378 w 5181937"/>
                  <a:gd name="connsiteY117" fmla="*/ 2666336 h 4489619"/>
                  <a:gd name="connsiteX118" fmla="*/ 4184266 w 5181937"/>
                  <a:gd name="connsiteY118" fmla="*/ 2716051 h 4489619"/>
                  <a:gd name="connsiteX119" fmla="*/ 4208317 w 5181937"/>
                  <a:gd name="connsiteY119" fmla="*/ 2919498 h 4489619"/>
                  <a:gd name="connsiteX120" fmla="*/ 4217662 w 5181937"/>
                  <a:gd name="connsiteY120" fmla="*/ 3026469 h 4489619"/>
                  <a:gd name="connsiteX121" fmla="*/ 4322503 w 5181937"/>
                  <a:gd name="connsiteY121" fmla="*/ 2961503 h 4489619"/>
                  <a:gd name="connsiteX122" fmla="*/ 4395435 w 5181937"/>
                  <a:gd name="connsiteY122" fmla="*/ 2912408 h 4489619"/>
                  <a:gd name="connsiteX123" fmla="*/ 4390848 w 5181937"/>
                  <a:gd name="connsiteY123" fmla="*/ 2865807 h 4489619"/>
                  <a:gd name="connsiteX124" fmla="*/ 4372719 w 5181937"/>
                  <a:gd name="connsiteY124" fmla="*/ 2692440 h 4489619"/>
                  <a:gd name="connsiteX125" fmla="*/ 4366849 w 5181937"/>
                  <a:gd name="connsiteY125" fmla="*/ 2645441 h 4489619"/>
                  <a:gd name="connsiteX126" fmla="*/ 3629430 w 5181937"/>
                  <a:gd name="connsiteY126" fmla="*/ 1540031 h 4489619"/>
                  <a:gd name="connsiteX127" fmla="*/ 3350018 w 5181937"/>
                  <a:gd name="connsiteY127" fmla="*/ 1468257 h 4489619"/>
                  <a:gd name="connsiteX128" fmla="*/ 3443258 w 5181937"/>
                  <a:gd name="connsiteY128" fmla="*/ 1754456 h 4489619"/>
                  <a:gd name="connsiteX129" fmla="*/ 3450560 w 5181937"/>
                  <a:gd name="connsiteY129" fmla="*/ 1778879 h 4489619"/>
                  <a:gd name="connsiteX130" fmla="*/ 3689052 w 5181937"/>
                  <a:gd name="connsiteY130" fmla="*/ 1800205 h 4489619"/>
                  <a:gd name="connsiteX131" fmla="*/ 3697659 w 5181937"/>
                  <a:gd name="connsiteY131" fmla="*/ 1800600 h 4489619"/>
                  <a:gd name="connsiteX132" fmla="*/ 3695009 w 5181937"/>
                  <a:gd name="connsiteY132" fmla="*/ 1791535 h 4489619"/>
                  <a:gd name="connsiteX133" fmla="*/ 3629430 w 5181937"/>
                  <a:gd name="connsiteY133" fmla="*/ 1540031 h 4489619"/>
                  <a:gd name="connsiteX134" fmla="*/ 4262224 w 5181937"/>
                  <a:gd name="connsiteY134" fmla="*/ 2087232 h 4489619"/>
                  <a:gd name="connsiteX135" fmla="*/ 4078322 w 5181937"/>
                  <a:gd name="connsiteY135" fmla="*/ 2109800 h 4489619"/>
                  <a:gd name="connsiteX136" fmla="*/ 4077801 w 5181937"/>
                  <a:gd name="connsiteY136" fmla="*/ 2109843 h 4489619"/>
                  <a:gd name="connsiteX137" fmla="*/ 4113844 w 5181937"/>
                  <a:gd name="connsiteY137" fmla="*/ 2280607 h 4489619"/>
                  <a:gd name="connsiteX138" fmla="*/ 4134377 w 5181937"/>
                  <a:gd name="connsiteY138" fmla="*/ 2395007 h 4489619"/>
                  <a:gd name="connsiteX139" fmla="*/ 4318883 w 5181937"/>
                  <a:gd name="connsiteY139" fmla="*/ 2338882 h 4489619"/>
                  <a:gd name="connsiteX140" fmla="*/ 4301895 w 5181937"/>
                  <a:gd name="connsiteY140" fmla="*/ 2254387 h 4489619"/>
                  <a:gd name="connsiteX141" fmla="*/ 4283460 w 5181937"/>
                  <a:gd name="connsiteY141" fmla="*/ 2173977 h 4489619"/>
                  <a:gd name="connsiteX142" fmla="*/ 4262224 w 5181937"/>
                  <a:gd name="connsiteY142" fmla="*/ 2087232 h 4489619"/>
                  <a:gd name="connsiteX143" fmla="*/ 4731645 w 5181937"/>
                  <a:gd name="connsiteY143" fmla="*/ 2483313 h 4489619"/>
                  <a:gd name="connsiteX144" fmla="*/ 4592840 w 5181937"/>
                  <a:gd name="connsiteY144" fmla="*/ 2548991 h 4489619"/>
                  <a:gd name="connsiteX145" fmla="*/ 4603305 w 5181937"/>
                  <a:gd name="connsiteY145" fmla="*/ 2639603 h 4489619"/>
                  <a:gd name="connsiteX146" fmla="*/ 4614302 w 5181937"/>
                  <a:gd name="connsiteY146" fmla="*/ 2759448 h 4489619"/>
                  <a:gd name="connsiteX147" fmla="*/ 4647551 w 5181937"/>
                  <a:gd name="connsiteY147" fmla="*/ 2735510 h 4489619"/>
                  <a:gd name="connsiteX148" fmla="*/ 4752014 w 5181937"/>
                  <a:gd name="connsiteY148" fmla="*/ 2656394 h 4489619"/>
                  <a:gd name="connsiteX149" fmla="*/ 4743605 w 5181937"/>
                  <a:gd name="connsiteY149" fmla="*/ 2587151 h 4489619"/>
                  <a:gd name="connsiteX150" fmla="*/ 4736020 w 5181937"/>
                  <a:gd name="connsiteY150" fmla="*/ 2521316 h 4489619"/>
                  <a:gd name="connsiteX151" fmla="*/ 4731645 w 5181937"/>
                  <a:gd name="connsiteY151" fmla="*/ 2483313 h 4489619"/>
                  <a:gd name="connsiteX152" fmla="*/ 4138665 w 5181937"/>
                  <a:gd name="connsiteY152" fmla="*/ 1629554 h 4489619"/>
                  <a:gd name="connsiteX153" fmla="*/ 3936341 w 5181937"/>
                  <a:gd name="connsiteY153" fmla="*/ 1599292 h 4489619"/>
                  <a:gd name="connsiteX154" fmla="*/ 3983993 w 5181937"/>
                  <a:gd name="connsiteY154" fmla="*/ 1747494 h 4489619"/>
                  <a:gd name="connsiteX155" fmla="*/ 4001825 w 5181937"/>
                  <a:gd name="connsiteY155" fmla="*/ 1811043 h 4489619"/>
                  <a:gd name="connsiteX156" fmla="*/ 4125335 w 5181937"/>
                  <a:gd name="connsiteY156" fmla="*/ 1811614 h 4489619"/>
                  <a:gd name="connsiteX157" fmla="*/ 4188542 w 5181937"/>
                  <a:gd name="connsiteY157" fmla="*/ 1809453 h 4489619"/>
                  <a:gd name="connsiteX158" fmla="*/ 4175984 w 5181937"/>
                  <a:gd name="connsiteY158" fmla="*/ 1763569 h 4489619"/>
                  <a:gd name="connsiteX159" fmla="*/ 4138665 w 5181937"/>
                  <a:gd name="connsiteY159" fmla="*/ 1629554 h 4489619"/>
                  <a:gd name="connsiteX160" fmla="*/ 4649011 w 5181937"/>
                  <a:gd name="connsiteY160" fmla="*/ 2022756 h 4489619"/>
                  <a:gd name="connsiteX161" fmla="*/ 4496510 w 5181937"/>
                  <a:gd name="connsiteY161" fmla="*/ 2050021 h 4489619"/>
                  <a:gd name="connsiteX162" fmla="*/ 4506114 w 5181937"/>
                  <a:gd name="connsiteY162" fmla="*/ 2089151 h 4489619"/>
                  <a:gd name="connsiteX163" fmla="*/ 4543408 w 5181937"/>
                  <a:gd name="connsiteY163" fmla="*/ 2253733 h 4489619"/>
                  <a:gd name="connsiteX164" fmla="*/ 4545429 w 5181937"/>
                  <a:gd name="connsiteY164" fmla="*/ 2264214 h 4489619"/>
                  <a:gd name="connsiteX165" fmla="*/ 4692120 w 5181937"/>
                  <a:gd name="connsiteY165" fmla="*/ 2213438 h 4489619"/>
                  <a:gd name="connsiteX166" fmla="*/ 4688839 w 5181937"/>
                  <a:gd name="connsiteY166" fmla="*/ 2195372 h 4489619"/>
                  <a:gd name="connsiteX167" fmla="*/ 4657810 w 5181937"/>
                  <a:gd name="connsiteY167" fmla="*/ 2057924 h 4489619"/>
                  <a:gd name="connsiteX168" fmla="*/ 4649011 w 5181937"/>
                  <a:gd name="connsiteY168" fmla="*/ 2022756 h 4489619"/>
                  <a:gd name="connsiteX169" fmla="*/ 4532240 w 5181937"/>
                  <a:gd name="connsiteY169" fmla="*/ 1652817 h 4489619"/>
                  <a:gd name="connsiteX170" fmla="*/ 4414663 w 5181937"/>
                  <a:gd name="connsiteY170" fmla="*/ 1657191 h 4489619"/>
                  <a:gd name="connsiteX171" fmla="*/ 4424116 w 5181937"/>
                  <a:gd name="connsiteY171" fmla="*/ 1767578 h 4489619"/>
                  <a:gd name="connsiteX172" fmla="*/ 4431849 w 5181937"/>
                  <a:gd name="connsiteY172" fmla="*/ 1797025 h 4489619"/>
                  <a:gd name="connsiteX173" fmla="*/ 4489167 w 5181937"/>
                  <a:gd name="connsiteY173" fmla="*/ 1793024 h 4489619"/>
                  <a:gd name="connsiteX174" fmla="*/ 4586816 w 5181937"/>
                  <a:gd name="connsiteY174" fmla="*/ 1791761 h 4489619"/>
                  <a:gd name="connsiteX175" fmla="*/ 4532240 w 5181937"/>
                  <a:gd name="connsiteY175" fmla="*/ 1652817 h 4489619"/>
                  <a:gd name="connsiteX176" fmla="*/ 4532356 w 5181937"/>
                  <a:gd name="connsiteY176" fmla="*/ 1599912 h 4489619"/>
                  <a:gd name="connsiteX177" fmla="*/ 4725233 w 5181937"/>
                  <a:gd name="connsiteY177" fmla="*/ 1833637 h 4489619"/>
                  <a:gd name="connsiteX178" fmla="*/ 4650878 w 5181937"/>
                  <a:gd name="connsiteY178" fmla="*/ 1843085 h 4489619"/>
                  <a:gd name="connsiteX179" fmla="*/ 491874 w 5181937"/>
                  <a:gd name="connsiteY179" fmla="*/ 806857 h 4489619"/>
                  <a:gd name="connsiteX180" fmla="*/ 668231 w 5181937"/>
                  <a:gd name="connsiteY180" fmla="*/ 1416253 h 4489619"/>
                  <a:gd name="connsiteX181" fmla="*/ 4387303 w 5181937"/>
                  <a:gd name="connsiteY181" fmla="*/ 2006925 h 4489619"/>
                  <a:gd name="connsiteX182" fmla="*/ 4805865 w 5181937"/>
                  <a:gd name="connsiteY182" fmla="*/ 1932094 h 4489619"/>
                  <a:gd name="connsiteX183" fmla="*/ 5007097 w 5181937"/>
                  <a:gd name="connsiteY183" fmla="*/ 2177811 h 4489619"/>
                  <a:gd name="connsiteX184" fmla="*/ 870853 w 5181937"/>
                  <a:gd name="connsiteY184" fmla="*/ 2427578 h 4489619"/>
                  <a:gd name="connsiteX185" fmla="*/ 892672 w 5181937"/>
                  <a:gd name="connsiteY185" fmla="*/ 2906137 h 4489619"/>
                  <a:gd name="connsiteX186" fmla="*/ 4890734 w 5181937"/>
                  <a:gd name="connsiteY186" fmla="*/ 2344221 h 4489619"/>
                  <a:gd name="connsiteX187" fmla="*/ 5069695 w 5181937"/>
                  <a:gd name="connsiteY187" fmla="*/ 2254247 h 4489619"/>
                  <a:gd name="connsiteX188" fmla="*/ 5181937 w 5181937"/>
                  <a:gd name="connsiteY188" fmla="*/ 2391302 h 4489619"/>
                  <a:gd name="connsiteX189" fmla="*/ 5177390 w 5181937"/>
                  <a:gd name="connsiteY189" fmla="*/ 2425025 h 4489619"/>
                  <a:gd name="connsiteX190" fmla="*/ 564601 w 5181937"/>
                  <a:gd name="connsiteY190" fmla="*/ 3981419 h 4489619"/>
                  <a:gd name="connsiteX191" fmla="*/ 214449 w 5181937"/>
                  <a:gd name="connsiteY191" fmla="*/ 476451 h 4489619"/>
                  <a:gd name="connsiteX192" fmla="*/ 214799 w 5181937"/>
                  <a:gd name="connsiteY192" fmla="*/ 467029 h 4489619"/>
                  <a:gd name="connsiteX193" fmla="*/ 785071 w 5181937"/>
                  <a:gd name="connsiteY193" fmla="*/ 0 h 4489619"/>
                  <a:gd name="connsiteX194" fmla="*/ 1255448 w 5181937"/>
                  <a:gd name="connsiteY194" fmla="*/ 321538 h 4489619"/>
                  <a:gd name="connsiteX195" fmla="*/ 4532356 w 5181937"/>
                  <a:gd name="connsiteY195" fmla="*/ 1599912 h 448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</a:cxnLst>
                <a:rect l="l" t="t" r="r" b="b"/>
                <a:pathLst>
                  <a:path w="5181937" h="4489619">
                    <a:moveTo>
                      <a:pt x="1730529" y="3111043"/>
                    </a:moveTo>
                    <a:lnTo>
                      <a:pt x="1614319" y="3105454"/>
                    </a:lnTo>
                    <a:lnTo>
                      <a:pt x="1419559" y="3086079"/>
                    </a:lnTo>
                    <a:lnTo>
                      <a:pt x="1406592" y="3263418"/>
                    </a:lnTo>
                    <a:cubicBezTo>
                      <a:pt x="1386441" y="3449015"/>
                      <a:pt x="1348244" y="3606990"/>
                      <a:pt x="1289920" y="3726321"/>
                    </a:cubicBezTo>
                    <a:lnTo>
                      <a:pt x="1437830" y="3744374"/>
                    </a:lnTo>
                    <a:lnTo>
                      <a:pt x="1593550" y="3750563"/>
                    </a:lnTo>
                    <a:lnTo>
                      <a:pt x="1666809" y="3750808"/>
                    </a:lnTo>
                    <a:lnTo>
                      <a:pt x="1698204" y="3536495"/>
                    </a:lnTo>
                    <a:cubicBezTo>
                      <a:pt x="1707650" y="3458880"/>
                      <a:pt x="1715096" y="3382117"/>
                      <a:pt x="1720688" y="3306168"/>
                    </a:cubicBezTo>
                    <a:lnTo>
                      <a:pt x="1730529" y="3111043"/>
                    </a:lnTo>
                    <a:close/>
                    <a:moveTo>
                      <a:pt x="1626272" y="1880845"/>
                    </a:moveTo>
                    <a:lnTo>
                      <a:pt x="1426022" y="1817558"/>
                    </a:lnTo>
                    <a:lnTo>
                      <a:pt x="1302095" y="1772357"/>
                    </a:lnTo>
                    <a:lnTo>
                      <a:pt x="1327635" y="1906541"/>
                    </a:lnTo>
                    <a:cubicBezTo>
                      <a:pt x="1356764" y="2074540"/>
                      <a:pt x="1379723" y="2240062"/>
                      <a:pt x="1395900" y="2399836"/>
                    </a:cubicBezTo>
                    <a:lnTo>
                      <a:pt x="1403152" y="2489070"/>
                    </a:lnTo>
                    <a:lnTo>
                      <a:pt x="1437479" y="2496653"/>
                    </a:lnTo>
                    <a:cubicBezTo>
                      <a:pt x="1498010" y="2509116"/>
                      <a:pt x="1557791" y="2520517"/>
                      <a:pt x="1616834" y="2530906"/>
                    </a:cubicBezTo>
                    <a:lnTo>
                      <a:pt x="1717438" y="2547117"/>
                    </a:lnTo>
                    <a:lnTo>
                      <a:pt x="1708363" y="2431409"/>
                    </a:lnTo>
                    <a:cubicBezTo>
                      <a:pt x="1694650" y="2291308"/>
                      <a:pt x="1675901" y="2153847"/>
                      <a:pt x="1653301" y="2018716"/>
                    </a:cubicBezTo>
                    <a:lnTo>
                      <a:pt x="1626272" y="1880845"/>
                    </a:lnTo>
                    <a:close/>
                    <a:moveTo>
                      <a:pt x="2620304" y="3086625"/>
                    </a:moveTo>
                    <a:lnTo>
                      <a:pt x="2433783" y="3104592"/>
                    </a:lnTo>
                    <a:lnTo>
                      <a:pt x="2336658" y="3109392"/>
                    </a:lnTo>
                    <a:cubicBezTo>
                      <a:pt x="2337017" y="3115712"/>
                      <a:pt x="2337377" y="3122033"/>
                      <a:pt x="2337736" y="3128353"/>
                    </a:cubicBezTo>
                    <a:cubicBezTo>
                      <a:pt x="2344380" y="3305634"/>
                      <a:pt x="2339953" y="3470871"/>
                      <a:pt x="2323555" y="3621177"/>
                    </a:cubicBezTo>
                    <a:lnTo>
                      <a:pt x="2310715" y="3712484"/>
                    </a:lnTo>
                    <a:lnTo>
                      <a:pt x="2607388" y="3665461"/>
                    </a:lnTo>
                    <a:lnTo>
                      <a:pt x="2621729" y="3463257"/>
                    </a:lnTo>
                    <a:cubicBezTo>
                      <a:pt x="2625883" y="3343882"/>
                      <a:pt x="2625761" y="3225816"/>
                      <a:pt x="2621771" y="3108722"/>
                    </a:cubicBezTo>
                    <a:lnTo>
                      <a:pt x="2620304" y="3086625"/>
                    </a:lnTo>
                    <a:close/>
                    <a:moveTo>
                      <a:pt x="2493646" y="2078059"/>
                    </a:moveTo>
                    <a:lnTo>
                      <a:pt x="2485875" y="2077059"/>
                    </a:lnTo>
                    <a:cubicBezTo>
                      <a:pt x="2397657" y="2063703"/>
                      <a:pt x="2309439" y="2048337"/>
                      <a:pt x="2221204" y="2030919"/>
                    </a:cubicBezTo>
                    <a:lnTo>
                      <a:pt x="2189037" y="2023817"/>
                    </a:lnTo>
                    <a:lnTo>
                      <a:pt x="2216422" y="2154964"/>
                    </a:lnTo>
                    <a:cubicBezTo>
                      <a:pt x="2243787" y="2294565"/>
                      <a:pt x="2266899" y="2430953"/>
                      <a:pt x="2285489" y="2563271"/>
                    </a:cubicBezTo>
                    <a:lnTo>
                      <a:pt x="2291370" y="2610218"/>
                    </a:lnTo>
                    <a:lnTo>
                      <a:pt x="2580629" y="2618702"/>
                    </a:lnTo>
                    <a:lnTo>
                      <a:pt x="2554722" y="2415135"/>
                    </a:lnTo>
                    <a:lnTo>
                      <a:pt x="2493646" y="2078059"/>
                    </a:lnTo>
                    <a:close/>
                    <a:moveTo>
                      <a:pt x="1273215" y="489248"/>
                    </a:moveTo>
                    <a:lnTo>
                      <a:pt x="821594" y="191414"/>
                    </a:lnTo>
                    <a:cubicBezTo>
                      <a:pt x="918703" y="409448"/>
                      <a:pt x="1006797" y="647618"/>
                      <a:pt x="1083792" y="894906"/>
                    </a:cubicBezTo>
                    <a:lnTo>
                      <a:pt x="1139154" y="1083879"/>
                    </a:lnTo>
                    <a:lnTo>
                      <a:pt x="1255682" y="1139144"/>
                    </a:lnTo>
                    <a:cubicBezTo>
                      <a:pt x="1317345" y="1167554"/>
                      <a:pt x="1378346" y="1194830"/>
                      <a:pt x="1438683" y="1221013"/>
                    </a:cubicBezTo>
                    <a:lnTo>
                      <a:pt x="1482445" y="1239422"/>
                    </a:lnTo>
                    <a:lnTo>
                      <a:pt x="1480985" y="1233431"/>
                    </a:lnTo>
                    <a:cubicBezTo>
                      <a:pt x="1414473" y="979343"/>
                      <a:pt x="1342051" y="732107"/>
                      <a:pt x="1273215" y="489248"/>
                    </a:cubicBezTo>
                    <a:close/>
                    <a:moveTo>
                      <a:pt x="3376185" y="2959416"/>
                    </a:moveTo>
                    <a:lnTo>
                      <a:pt x="3254082" y="2987954"/>
                    </a:lnTo>
                    <a:lnTo>
                      <a:pt x="3132348" y="3010854"/>
                    </a:lnTo>
                    <a:cubicBezTo>
                      <a:pt x="3132370" y="3011029"/>
                      <a:pt x="3132391" y="3011204"/>
                      <a:pt x="3132413" y="3011379"/>
                    </a:cubicBezTo>
                    <a:cubicBezTo>
                      <a:pt x="3141570" y="3103754"/>
                      <a:pt x="3148206" y="3195167"/>
                      <a:pt x="3152328" y="3285797"/>
                    </a:cubicBezTo>
                    <a:cubicBezTo>
                      <a:pt x="3153741" y="3364595"/>
                      <a:pt x="3155155" y="3443393"/>
                      <a:pt x="3156568" y="3522191"/>
                    </a:cubicBezTo>
                    <a:lnTo>
                      <a:pt x="3190112" y="3512155"/>
                    </a:lnTo>
                    <a:lnTo>
                      <a:pt x="3406458" y="3432605"/>
                    </a:lnTo>
                    <a:lnTo>
                      <a:pt x="3406458" y="3423894"/>
                    </a:lnTo>
                    <a:cubicBezTo>
                      <a:pt x="3403466" y="3336074"/>
                      <a:pt x="3399216" y="3249697"/>
                      <a:pt x="3393536" y="3164282"/>
                    </a:cubicBezTo>
                    <a:lnTo>
                      <a:pt x="3376185" y="2959416"/>
                    </a:lnTo>
                    <a:close/>
                    <a:moveTo>
                      <a:pt x="2221048" y="1033428"/>
                    </a:moveTo>
                    <a:lnTo>
                      <a:pt x="1862474" y="834922"/>
                    </a:lnTo>
                    <a:cubicBezTo>
                      <a:pt x="1912964" y="986097"/>
                      <a:pt x="1959999" y="1136627"/>
                      <a:pt x="2003314" y="1285656"/>
                    </a:cubicBezTo>
                    <a:lnTo>
                      <a:pt x="2049137" y="1456448"/>
                    </a:lnTo>
                    <a:lnTo>
                      <a:pt x="2293275" y="1536929"/>
                    </a:lnTo>
                    <a:lnTo>
                      <a:pt x="2369506" y="1558200"/>
                    </a:lnTo>
                    <a:lnTo>
                      <a:pt x="2323257" y="1383213"/>
                    </a:lnTo>
                    <a:cubicBezTo>
                      <a:pt x="2290865" y="1267438"/>
                      <a:pt x="2256658" y="1150955"/>
                      <a:pt x="2221048" y="1033428"/>
                    </a:cubicBezTo>
                    <a:close/>
                    <a:moveTo>
                      <a:pt x="3242716" y="2142648"/>
                    </a:moveTo>
                    <a:lnTo>
                      <a:pt x="3015362" y="2133429"/>
                    </a:lnTo>
                    <a:lnTo>
                      <a:pt x="2976560" y="2130162"/>
                    </a:lnTo>
                    <a:lnTo>
                      <a:pt x="2981624" y="2149210"/>
                    </a:lnTo>
                    <a:cubicBezTo>
                      <a:pt x="3006005" y="2248965"/>
                      <a:pt x="3027833" y="2347222"/>
                      <a:pt x="3047120" y="2444159"/>
                    </a:cubicBezTo>
                    <a:lnTo>
                      <a:pt x="3073803" y="2596596"/>
                    </a:lnTo>
                    <a:lnTo>
                      <a:pt x="3174282" y="2588321"/>
                    </a:lnTo>
                    <a:lnTo>
                      <a:pt x="3325703" y="2567897"/>
                    </a:lnTo>
                    <a:lnTo>
                      <a:pt x="3299230" y="2408711"/>
                    </a:lnTo>
                    <a:cubicBezTo>
                      <a:pt x="3283442" y="2324787"/>
                      <a:pt x="3265714" y="2240395"/>
                      <a:pt x="3245875" y="2155058"/>
                    </a:cubicBezTo>
                    <a:lnTo>
                      <a:pt x="3242716" y="2142648"/>
                    </a:lnTo>
                    <a:close/>
                    <a:moveTo>
                      <a:pt x="3917513" y="2809065"/>
                    </a:moveTo>
                    <a:lnTo>
                      <a:pt x="3792346" y="2849874"/>
                    </a:lnTo>
                    <a:lnTo>
                      <a:pt x="3687244" y="2879256"/>
                    </a:lnTo>
                    <a:lnTo>
                      <a:pt x="3697825" y="2976711"/>
                    </a:lnTo>
                    <a:cubicBezTo>
                      <a:pt x="3704231" y="3050568"/>
                      <a:pt x="3709188" y="3125174"/>
                      <a:pt x="3713095" y="3201894"/>
                    </a:cubicBezTo>
                    <a:lnTo>
                      <a:pt x="3716786" y="3299687"/>
                    </a:lnTo>
                    <a:lnTo>
                      <a:pt x="3924658" y="3195890"/>
                    </a:lnTo>
                    <a:lnTo>
                      <a:pt x="3947225" y="3183225"/>
                    </a:lnTo>
                    <a:lnTo>
                      <a:pt x="3943173" y="3096858"/>
                    </a:lnTo>
                    <a:cubicBezTo>
                      <a:pt x="3938327" y="3018672"/>
                      <a:pt x="3932442" y="2944528"/>
                      <a:pt x="3925289" y="2872878"/>
                    </a:cubicBezTo>
                    <a:lnTo>
                      <a:pt x="3917513" y="2809065"/>
                    </a:lnTo>
                    <a:close/>
                    <a:moveTo>
                      <a:pt x="3005733" y="1348600"/>
                    </a:moveTo>
                    <a:lnTo>
                      <a:pt x="2700100" y="1237291"/>
                    </a:lnTo>
                    <a:cubicBezTo>
                      <a:pt x="2739877" y="1347646"/>
                      <a:pt x="2770022" y="1424805"/>
                      <a:pt x="2804646" y="1531270"/>
                    </a:cubicBezTo>
                    <a:lnTo>
                      <a:pt x="2850291" y="1680294"/>
                    </a:lnTo>
                    <a:lnTo>
                      <a:pt x="2902750" y="1692338"/>
                    </a:lnTo>
                    <a:lnTo>
                      <a:pt x="3131690" y="1733871"/>
                    </a:lnTo>
                    <a:lnTo>
                      <a:pt x="3100148" y="1627869"/>
                    </a:lnTo>
                    <a:cubicBezTo>
                      <a:pt x="3071185" y="1536839"/>
                      <a:pt x="3039770" y="1443908"/>
                      <a:pt x="3005733" y="1348600"/>
                    </a:cubicBezTo>
                    <a:close/>
                    <a:moveTo>
                      <a:pt x="4808197" y="2828260"/>
                    </a:moveTo>
                    <a:cubicBezTo>
                      <a:pt x="3734340" y="4047835"/>
                      <a:pt x="2142248" y="4775594"/>
                      <a:pt x="0" y="4382598"/>
                    </a:cubicBezTo>
                    <a:cubicBezTo>
                      <a:pt x="442230" y="2964964"/>
                      <a:pt x="443222" y="1889937"/>
                      <a:pt x="302930" y="1419289"/>
                    </a:cubicBezTo>
                    <a:cubicBezTo>
                      <a:pt x="715774" y="1951111"/>
                      <a:pt x="606784" y="3573674"/>
                      <a:pt x="381396" y="4079770"/>
                    </a:cubicBezTo>
                    <a:cubicBezTo>
                      <a:pt x="2152156" y="4336979"/>
                      <a:pt x="3162341" y="4178829"/>
                      <a:pt x="4808197" y="2828260"/>
                    </a:cubicBezTo>
                    <a:close/>
                    <a:moveTo>
                      <a:pt x="3789824" y="2133057"/>
                    </a:moveTo>
                    <a:lnTo>
                      <a:pt x="3553198" y="2143330"/>
                    </a:lnTo>
                    <a:lnTo>
                      <a:pt x="3560238" y="2170237"/>
                    </a:lnTo>
                    <a:cubicBezTo>
                      <a:pt x="3570954" y="2212902"/>
                      <a:pt x="3580958" y="2254559"/>
                      <a:pt x="3590301" y="2295382"/>
                    </a:cubicBezTo>
                    <a:lnTo>
                      <a:pt x="3635661" y="2516262"/>
                    </a:lnTo>
                    <a:lnTo>
                      <a:pt x="3683848" y="2507380"/>
                    </a:lnTo>
                    <a:lnTo>
                      <a:pt x="3866243" y="2465475"/>
                    </a:lnTo>
                    <a:lnTo>
                      <a:pt x="3865403" y="2460511"/>
                    </a:lnTo>
                    <a:cubicBezTo>
                      <a:pt x="3852292" y="2392640"/>
                      <a:pt x="3837463" y="2324164"/>
                      <a:pt x="3820697" y="2253536"/>
                    </a:cubicBezTo>
                    <a:lnTo>
                      <a:pt x="3789824" y="2133057"/>
                    </a:lnTo>
                    <a:close/>
                    <a:moveTo>
                      <a:pt x="4366849" y="2645441"/>
                    </a:moveTo>
                    <a:lnTo>
                      <a:pt x="4317378" y="2666336"/>
                    </a:lnTo>
                    <a:lnTo>
                      <a:pt x="4184266" y="2716051"/>
                    </a:lnTo>
                    <a:lnTo>
                      <a:pt x="4208317" y="2919498"/>
                    </a:lnTo>
                    <a:lnTo>
                      <a:pt x="4217662" y="3026469"/>
                    </a:lnTo>
                    <a:lnTo>
                      <a:pt x="4322503" y="2961503"/>
                    </a:lnTo>
                    <a:lnTo>
                      <a:pt x="4395435" y="2912408"/>
                    </a:lnTo>
                    <a:lnTo>
                      <a:pt x="4390848" y="2865807"/>
                    </a:lnTo>
                    <a:lnTo>
                      <a:pt x="4372719" y="2692440"/>
                    </a:lnTo>
                    <a:lnTo>
                      <a:pt x="4366849" y="2645441"/>
                    </a:lnTo>
                    <a:close/>
                    <a:moveTo>
                      <a:pt x="3629430" y="1540031"/>
                    </a:moveTo>
                    <a:cubicBezTo>
                      <a:pt x="3538971" y="1511860"/>
                      <a:pt x="3440477" y="1496427"/>
                      <a:pt x="3350018" y="1468257"/>
                    </a:cubicBezTo>
                    <a:cubicBezTo>
                      <a:pt x="3388163" y="1582257"/>
                      <a:pt x="3412397" y="1653971"/>
                      <a:pt x="3443258" y="1754456"/>
                    </a:cubicBezTo>
                    <a:lnTo>
                      <a:pt x="3450560" y="1778879"/>
                    </a:lnTo>
                    <a:lnTo>
                      <a:pt x="3689052" y="1800205"/>
                    </a:lnTo>
                    <a:lnTo>
                      <a:pt x="3697659" y="1800600"/>
                    </a:lnTo>
                    <a:lnTo>
                      <a:pt x="3695009" y="1791535"/>
                    </a:lnTo>
                    <a:cubicBezTo>
                      <a:pt x="3669580" y="1706099"/>
                      <a:pt x="3659866" y="1637520"/>
                      <a:pt x="3629430" y="1540031"/>
                    </a:cubicBezTo>
                    <a:close/>
                    <a:moveTo>
                      <a:pt x="4262224" y="2087232"/>
                    </a:moveTo>
                    <a:lnTo>
                      <a:pt x="4078322" y="2109800"/>
                    </a:lnTo>
                    <a:lnTo>
                      <a:pt x="4077801" y="2109843"/>
                    </a:lnTo>
                    <a:lnTo>
                      <a:pt x="4113844" y="2280607"/>
                    </a:lnTo>
                    <a:lnTo>
                      <a:pt x="4134377" y="2395007"/>
                    </a:lnTo>
                    <a:lnTo>
                      <a:pt x="4318883" y="2338882"/>
                    </a:lnTo>
                    <a:lnTo>
                      <a:pt x="4301895" y="2254387"/>
                    </a:lnTo>
                    <a:cubicBezTo>
                      <a:pt x="4296200" y="2228551"/>
                      <a:pt x="4290076" y="2201850"/>
                      <a:pt x="4283460" y="2173977"/>
                    </a:cubicBezTo>
                    <a:lnTo>
                      <a:pt x="4262224" y="2087232"/>
                    </a:lnTo>
                    <a:close/>
                    <a:moveTo>
                      <a:pt x="4731645" y="2483313"/>
                    </a:moveTo>
                    <a:lnTo>
                      <a:pt x="4592840" y="2548991"/>
                    </a:lnTo>
                    <a:lnTo>
                      <a:pt x="4603305" y="2639603"/>
                    </a:lnTo>
                    <a:lnTo>
                      <a:pt x="4614302" y="2759448"/>
                    </a:lnTo>
                    <a:lnTo>
                      <a:pt x="4647551" y="2735510"/>
                    </a:lnTo>
                    <a:lnTo>
                      <a:pt x="4752014" y="2656394"/>
                    </a:lnTo>
                    <a:lnTo>
                      <a:pt x="4743605" y="2587151"/>
                    </a:lnTo>
                    <a:lnTo>
                      <a:pt x="4736020" y="2521316"/>
                    </a:lnTo>
                    <a:lnTo>
                      <a:pt x="4731645" y="2483313"/>
                    </a:lnTo>
                    <a:close/>
                    <a:moveTo>
                      <a:pt x="4138665" y="1629554"/>
                    </a:moveTo>
                    <a:lnTo>
                      <a:pt x="3936341" y="1599292"/>
                    </a:lnTo>
                    <a:cubicBezTo>
                      <a:pt x="3952423" y="1645948"/>
                      <a:pt x="3968349" y="1695421"/>
                      <a:pt x="3983993" y="1747494"/>
                    </a:cubicBezTo>
                    <a:lnTo>
                      <a:pt x="4001825" y="1811043"/>
                    </a:lnTo>
                    <a:lnTo>
                      <a:pt x="4125335" y="1811614"/>
                    </a:lnTo>
                    <a:lnTo>
                      <a:pt x="4188542" y="1809453"/>
                    </a:lnTo>
                    <a:lnTo>
                      <a:pt x="4175984" y="1763569"/>
                    </a:lnTo>
                    <a:lnTo>
                      <a:pt x="4138665" y="1629554"/>
                    </a:lnTo>
                    <a:close/>
                    <a:moveTo>
                      <a:pt x="4649011" y="2022756"/>
                    </a:moveTo>
                    <a:lnTo>
                      <a:pt x="4496510" y="2050021"/>
                    </a:lnTo>
                    <a:lnTo>
                      <a:pt x="4506114" y="2089151"/>
                    </a:lnTo>
                    <a:cubicBezTo>
                      <a:pt x="4520623" y="2149656"/>
                      <a:pt x="4532896" y="2203855"/>
                      <a:pt x="4543408" y="2253733"/>
                    </a:cubicBezTo>
                    <a:lnTo>
                      <a:pt x="4545429" y="2264214"/>
                    </a:lnTo>
                    <a:lnTo>
                      <a:pt x="4692120" y="2213438"/>
                    </a:lnTo>
                    <a:lnTo>
                      <a:pt x="4688839" y="2195372"/>
                    </a:lnTo>
                    <a:cubicBezTo>
                      <a:pt x="4680587" y="2155018"/>
                      <a:pt x="4670515" y="2110222"/>
                      <a:pt x="4657810" y="2057924"/>
                    </a:cubicBezTo>
                    <a:lnTo>
                      <a:pt x="4649011" y="2022756"/>
                    </a:lnTo>
                    <a:close/>
                    <a:moveTo>
                      <a:pt x="4532240" y="1652817"/>
                    </a:moveTo>
                    <a:lnTo>
                      <a:pt x="4414663" y="1657191"/>
                    </a:lnTo>
                    <a:cubicBezTo>
                      <a:pt x="4399415" y="1685413"/>
                      <a:pt x="4421251" y="1744272"/>
                      <a:pt x="4424116" y="1767578"/>
                    </a:cubicBezTo>
                    <a:lnTo>
                      <a:pt x="4431849" y="1797025"/>
                    </a:lnTo>
                    <a:lnTo>
                      <a:pt x="4489167" y="1793024"/>
                    </a:lnTo>
                    <a:lnTo>
                      <a:pt x="4586816" y="1791761"/>
                    </a:lnTo>
                    <a:lnTo>
                      <a:pt x="4532240" y="1652817"/>
                    </a:lnTo>
                    <a:close/>
                    <a:moveTo>
                      <a:pt x="4532356" y="1599912"/>
                    </a:moveTo>
                    <a:lnTo>
                      <a:pt x="4725233" y="1833637"/>
                    </a:lnTo>
                    <a:lnTo>
                      <a:pt x="4650878" y="1843085"/>
                    </a:lnTo>
                    <a:cubicBezTo>
                      <a:pt x="3926767" y="1926786"/>
                      <a:pt x="2497937" y="1950982"/>
                      <a:pt x="491874" y="806857"/>
                    </a:cubicBezTo>
                    <a:lnTo>
                      <a:pt x="668231" y="1416253"/>
                    </a:lnTo>
                    <a:cubicBezTo>
                      <a:pt x="1916936" y="2026818"/>
                      <a:pt x="3138084" y="2184083"/>
                      <a:pt x="4387303" y="2006925"/>
                    </a:cubicBezTo>
                    <a:lnTo>
                      <a:pt x="4805865" y="1932094"/>
                    </a:lnTo>
                    <a:lnTo>
                      <a:pt x="5007097" y="2177811"/>
                    </a:lnTo>
                    <a:cubicBezTo>
                      <a:pt x="3156208" y="2981167"/>
                      <a:pt x="1641224" y="2653780"/>
                      <a:pt x="870853" y="2427578"/>
                    </a:cubicBezTo>
                    <a:lnTo>
                      <a:pt x="892672" y="2906137"/>
                    </a:lnTo>
                    <a:cubicBezTo>
                      <a:pt x="2200248" y="3218872"/>
                      <a:pt x="3652702" y="2962541"/>
                      <a:pt x="4890734" y="2344221"/>
                    </a:cubicBezTo>
                    <a:lnTo>
                      <a:pt x="5069695" y="2254247"/>
                    </a:lnTo>
                    <a:lnTo>
                      <a:pt x="5181937" y="2391302"/>
                    </a:lnTo>
                    <a:lnTo>
                      <a:pt x="5177390" y="2425025"/>
                    </a:lnTo>
                    <a:cubicBezTo>
                      <a:pt x="4086740" y="3435360"/>
                      <a:pt x="2706850" y="4374413"/>
                      <a:pt x="564601" y="3981419"/>
                    </a:cubicBezTo>
                    <a:cubicBezTo>
                      <a:pt x="1006831" y="2563783"/>
                      <a:pt x="488462" y="1054596"/>
                      <a:pt x="214449" y="476451"/>
                    </a:cubicBezTo>
                    <a:cubicBezTo>
                      <a:pt x="214566" y="473310"/>
                      <a:pt x="214682" y="470170"/>
                      <a:pt x="214799" y="467029"/>
                    </a:cubicBezTo>
                    <a:lnTo>
                      <a:pt x="785071" y="0"/>
                    </a:lnTo>
                    <a:lnTo>
                      <a:pt x="1255448" y="321538"/>
                    </a:lnTo>
                    <a:cubicBezTo>
                      <a:pt x="2395006" y="1069851"/>
                      <a:pt x="3631584" y="1594252"/>
                      <a:pt x="4532356" y="1599912"/>
                    </a:cubicBezTo>
                    <a:close/>
                  </a:path>
                </a:pathLst>
              </a:custGeom>
              <a:solidFill>
                <a:schemeClr val="tx2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D088DDBF-B647-45D4-8543-21258F4A0D15}"/>
                </a:ext>
              </a:extLst>
            </p:cNvPr>
            <p:cNvGrpSpPr/>
            <p:nvPr userDrawn="1"/>
          </p:nvGrpSpPr>
          <p:grpSpPr>
            <a:xfrm>
              <a:off x="201205" y="187766"/>
              <a:ext cx="717185" cy="623397"/>
              <a:chOff x="201205" y="187766"/>
              <a:chExt cx="717185" cy="623397"/>
            </a:xfrm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5A010B58-4181-4F45-AC64-8EA05D8541E9}"/>
                  </a:ext>
                </a:extLst>
              </p:cNvPr>
              <p:cNvSpPr/>
              <p:nvPr userDrawn="1"/>
            </p:nvSpPr>
            <p:spPr>
              <a:xfrm rot="16200000">
                <a:off x="248099" y="140872"/>
                <a:ext cx="623397" cy="717185"/>
              </a:xfrm>
              <a:custGeom>
                <a:avLst/>
                <a:gdLst>
                  <a:gd name="connsiteX0" fmla="*/ 0 w 2008628"/>
                  <a:gd name="connsiteY0" fmla="*/ 873753 h 1747506"/>
                  <a:gd name="connsiteX1" fmla="*/ 436877 w 2008628"/>
                  <a:gd name="connsiteY1" fmla="*/ 0 h 1747506"/>
                  <a:gd name="connsiteX2" fmla="*/ 1571752 w 2008628"/>
                  <a:gd name="connsiteY2" fmla="*/ 0 h 1747506"/>
                  <a:gd name="connsiteX3" fmla="*/ 2008628 w 2008628"/>
                  <a:gd name="connsiteY3" fmla="*/ 873753 h 1747506"/>
                  <a:gd name="connsiteX4" fmla="*/ 1571752 w 2008628"/>
                  <a:gd name="connsiteY4" fmla="*/ 1747506 h 1747506"/>
                  <a:gd name="connsiteX5" fmla="*/ 436877 w 2008628"/>
                  <a:gd name="connsiteY5" fmla="*/ 1747506 h 1747506"/>
                  <a:gd name="connsiteX6" fmla="*/ 0 w 2008628"/>
                  <a:gd name="connsiteY6" fmla="*/ 873753 h 1747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08628" h="1747506">
                    <a:moveTo>
                      <a:pt x="1004314" y="0"/>
                    </a:moveTo>
                    <a:lnTo>
                      <a:pt x="2008627" y="380083"/>
                    </a:lnTo>
                    <a:lnTo>
                      <a:pt x="2008627" y="1367424"/>
                    </a:lnTo>
                    <a:lnTo>
                      <a:pt x="1004314" y="1747506"/>
                    </a:lnTo>
                    <a:lnTo>
                      <a:pt x="1" y="1367424"/>
                    </a:lnTo>
                    <a:lnTo>
                      <a:pt x="1" y="380083"/>
                    </a:lnTo>
                    <a:lnTo>
                      <a:pt x="1004314" y="0"/>
                    </a:lnTo>
                    <a:close/>
                  </a:path>
                </a:pathLst>
              </a:custGeom>
              <a:solidFill>
                <a:srgbClr val="4AA00D"/>
              </a:soli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3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2320" tIns="313011" rIns="272320" bIns="313011" numCol="1" spcCol="1270" anchor="ctr" anchorCtr="0">
                <a:noAutofit/>
              </a:bodyPr>
              <a:lstStyle/>
              <a:p>
                <a:pPr marL="0" lvl="0" indent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US" sz="3600" kern="1200" dirty="0"/>
              </a:p>
            </p:txBody>
          </p:sp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25C407E4-AF1D-4AB2-B00A-CD565E56A767}"/>
                  </a:ext>
                </a:extLst>
              </p:cNvPr>
              <p:cNvGrpSpPr/>
              <p:nvPr userDrawn="1"/>
            </p:nvGrpSpPr>
            <p:grpSpPr>
              <a:xfrm>
                <a:off x="324778" y="248680"/>
                <a:ext cx="433704" cy="425254"/>
                <a:chOff x="5210686" y="1721644"/>
                <a:chExt cx="4131020" cy="4050533"/>
              </a:xfrm>
              <a:solidFill>
                <a:schemeClr val="tx2">
                  <a:lumMod val="50000"/>
                  <a:lumOff val="50000"/>
                </a:schemeClr>
              </a:solidFill>
            </p:grpSpPr>
            <p:grpSp>
              <p:nvGrpSpPr>
                <p:cNvPr id="42" name="Group 41">
                  <a:extLst>
                    <a:ext uri="{FF2B5EF4-FFF2-40B4-BE49-F238E27FC236}">
                      <a16:creationId xmlns:a16="http://schemas.microsoft.com/office/drawing/2014/main" id="{6577DD19-E762-458D-8810-5C32502C2AAD}"/>
                    </a:ext>
                  </a:extLst>
                </p:cNvPr>
                <p:cNvGrpSpPr/>
                <p:nvPr/>
              </p:nvGrpSpPr>
              <p:grpSpPr>
                <a:xfrm>
                  <a:off x="5210686" y="2556922"/>
                  <a:ext cx="3215255" cy="3215255"/>
                  <a:chOff x="5210686" y="2556922"/>
                  <a:chExt cx="3215255" cy="3215255"/>
                </a:xfrm>
                <a:grpFill/>
              </p:grpSpPr>
              <p:sp>
                <p:nvSpPr>
                  <p:cNvPr id="44" name="Freeform: Shape 43">
                    <a:extLst>
                      <a:ext uri="{FF2B5EF4-FFF2-40B4-BE49-F238E27FC236}">
                        <a16:creationId xmlns:a16="http://schemas.microsoft.com/office/drawing/2014/main" id="{A584D584-7929-4267-A895-B134EAED2023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5210686" y="2556922"/>
                    <a:ext cx="3215255" cy="3215255"/>
                  </a:xfrm>
                  <a:custGeom>
                    <a:avLst/>
                    <a:gdLst>
                      <a:gd name="connsiteX0" fmla="*/ 1503927 w 3215255"/>
                      <a:gd name="connsiteY0" fmla="*/ 1697289 h 3215255"/>
                      <a:gd name="connsiteX1" fmla="*/ 1092229 w 3215255"/>
                      <a:gd name="connsiteY1" fmla="*/ 1697289 h 3215255"/>
                      <a:gd name="connsiteX2" fmla="*/ 1092229 w 3215255"/>
                      <a:gd name="connsiteY2" fmla="*/ 2120386 h 3215255"/>
                      <a:gd name="connsiteX3" fmla="*/ 1503927 w 3215255"/>
                      <a:gd name="connsiteY3" fmla="*/ 2120386 h 3215255"/>
                      <a:gd name="connsiteX4" fmla="*/ 1503927 w 3215255"/>
                      <a:gd name="connsiteY4" fmla="*/ 1082168 h 3215255"/>
                      <a:gd name="connsiteX5" fmla="*/ 1092229 w 3215255"/>
                      <a:gd name="connsiteY5" fmla="*/ 1082168 h 3215255"/>
                      <a:gd name="connsiteX6" fmla="*/ 1092229 w 3215255"/>
                      <a:gd name="connsiteY6" fmla="*/ 1505265 h 3215255"/>
                      <a:gd name="connsiteX7" fmla="*/ 1503927 w 3215255"/>
                      <a:gd name="connsiteY7" fmla="*/ 1505265 h 3215255"/>
                      <a:gd name="connsiteX8" fmla="*/ 2111398 w 3215255"/>
                      <a:gd name="connsiteY8" fmla="*/ 1697289 h 3215255"/>
                      <a:gd name="connsiteX9" fmla="*/ 1699701 w 3215255"/>
                      <a:gd name="connsiteY9" fmla="*/ 1697289 h 3215255"/>
                      <a:gd name="connsiteX10" fmla="*/ 1699701 w 3215255"/>
                      <a:gd name="connsiteY10" fmla="*/ 2120386 h 3215255"/>
                      <a:gd name="connsiteX11" fmla="*/ 2111398 w 3215255"/>
                      <a:gd name="connsiteY11" fmla="*/ 2120386 h 3215255"/>
                      <a:gd name="connsiteX12" fmla="*/ 2111399 w 3215255"/>
                      <a:gd name="connsiteY12" fmla="*/ 1082168 h 3215255"/>
                      <a:gd name="connsiteX13" fmla="*/ 1699701 w 3215255"/>
                      <a:gd name="connsiteY13" fmla="*/ 1082168 h 3215255"/>
                      <a:gd name="connsiteX14" fmla="*/ 1699701 w 3215255"/>
                      <a:gd name="connsiteY14" fmla="*/ 1505265 h 3215255"/>
                      <a:gd name="connsiteX15" fmla="*/ 2111398 w 3215255"/>
                      <a:gd name="connsiteY15" fmla="*/ 1505265 h 3215255"/>
                      <a:gd name="connsiteX16" fmla="*/ 3215255 w 3215255"/>
                      <a:gd name="connsiteY16" fmla="*/ 1505265 h 3215255"/>
                      <a:gd name="connsiteX17" fmla="*/ 3215255 w 3215255"/>
                      <a:gd name="connsiteY17" fmla="*/ 1697289 h 3215255"/>
                      <a:gd name="connsiteX18" fmla="*/ 2303489 w 3215255"/>
                      <a:gd name="connsiteY18" fmla="*/ 1697289 h 3215255"/>
                      <a:gd name="connsiteX19" fmla="*/ 2303489 w 3215255"/>
                      <a:gd name="connsiteY19" fmla="*/ 2312477 h 3215255"/>
                      <a:gd name="connsiteX20" fmla="*/ 1699701 w 3215255"/>
                      <a:gd name="connsiteY20" fmla="*/ 2312477 h 3215255"/>
                      <a:gd name="connsiteX21" fmla="*/ 1699701 w 3215255"/>
                      <a:gd name="connsiteY21" fmla="*/ 3215255 h 3215255"/>
                      <a:gd name="connsiteX22" fmla="*/ 1503927 w 3215255"/>
                      <a:gd name="connsiteY22" fmla="*/ 3215255 h 3215255"/>
                      <a:gd name="connsiteX23" fmla="*/ 1503927 w 3215255"/>
                      <a:gd name="connsiteY23" fmla="*/ 2312477 h 3215255"/>
                      <a:gd name="connsiteX24" fmla="*/ 900138 w 3215255"/>
                      <a:gd name="connsiteY24" fmla="*/ 2312477 h 3215255"/>
                      <a:gd name="connsiteX25" fmla="*/ 900138 w 3215255"/>
                      <a:gd name="connsiteY25" fmla="*/ 1697289 h 3215255"/>
                      <a:gd name="connsiteX26" fmla="*/ 0 w 3215255"/>
                      <a:gd name="connsiteY26" fmla="*/ 1697289 h 3215255"/>
                      <a:gd name="connsiteX27" fmla="*/ 0 w 3215255"/>
                      <a:gd name="connsiteY27" fmla="*/ 1505265 h 3215255"/>
                      <a:gd name="connsiteX28" fmla="*/ 900138 w 3215255"/>
                      <a:gd name="connsiteY28" fmla="*/ 1505265 h 3215255"/>
                      <a:gd name="connsiteX29" fmla="*/ 900138 w 3215255"/>
                      <a:gd name="connsiteY29" fmla="*/ 890077 h 3215255"/>
                      <a:gd name="connsiteX30" fmla="*/ 1503927 w 3215255"/>
                      <a:gd name="connsiteY30" fmla="*/ 890077 h 3215255"/>
                      <a:gd name="connsiteX31" fmla="*/ 1503927 w 3215255"/>
                      <a:gd name="connsiteY31" fmla="*/ 0 h 3215255"/>
                      <a:gd name="connsiteX32" fmla="*/ 1699701 w 3215255"/>
                      <a:gd name="connsiteY32" fmla="*/ 0 h 3215255"/>
                      <a:gd name="connsiteX33" fmla="*/ 1699701 w 3215255"/>
                      <a:gd name="connsiteY33" fmla="*/ 890077 h 3215255"/>
                      <a:gd name="connsiteX34" fmla="*/ 2303490 w 3215255"/>
                      <a:gd name="connsiteY34" fmla="*/ 890077 h 3215255"/>
                      <a:gd name="connsiteX35" fmla="*/ 2303489 w 3215255"/>
                      <a:gd name="connsiteY35" fmla="*/ 1505265 h 32152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3215255" h="3215255">
                        <a:moveTo>
                          <a:pt x="1503927" y="1697289"/>
                        </a:moveTo>
                        <a:lnTo>
                          <a:pt x="1092229" y="1697289"/>
                        </a:lnTo>
                        <a:lnTo>
                          <a:pt x="1092229" y="2120386"/>
                        </a:lnTo>
                        <a:lnTo>
                          <a:pt x="1503927" y="2120386"/>
                        </a:lnTo>
                        <a:close/>
                        <a:moveTo>
                          <a:pt x="1503927" y="1082168"/>
                        </a:moveTo>
                        <a:lnTo>
                          <a:pt x="1092229" y="1082168"/>
                        </a:lnTo>
                        <a:lnTo>
                          <a:pt x="1092229" y="1505265"/>
                        </a:lnTo>
                        <a:lnTo>
                          <a:pt x="1503927" y="1505265"/>
                        </a:lnTo>
                        <a:close/>
                        <a:moveTo>
                          <a:pt x="2111398" y="1697289"/>
                        </a:moveTo>
                        <a:lnTo>
                          <a:pt x="1699701" y="1697289"/>
                        </a:lnTo>
                        <a:lnTo>
                          <a:pt x="1699701" y="2120386"/>
                        </a:lnTo>
                        <a:lnTo>
                          <a:pt x="2111398" y="2120386"/>
                        </a:lnTo>
                        <a:close/>
                        <a:moveTo>
                          <a:pt x="2111399" y="1082168"/>
                        </a:moveTo>
                        <a:lnTo>
                          <a:pt x="1699701" y="1082168"/>
                        </a:lnTo>
                        <a:lnTo>
                          <a:pt x="1699701" y="1505265"/>
                        </a:lnTo>
                        <a:lnTo>
                          <a:pt x="2111398" y="1505265"/>
                        </a:lnTo>
                        <a:close/>
                        <a:moveTo>
                          <a:pt x="3215255" y="1505265"/>
                        </a:moveTo>
                        <a:lnTo>
                          <a:pt x="3215255" y="1697289"/>
                        </a:lnTo>
                        <a:lnTo>
                          <a:pt x="2303489" y="1697289"/>
                        </a:lnTo>
                        <a:lnTo>
                          <a:pt x="2303489" y="2312477"/>
                        </a:lnTo>
                        <a:lnTo>
                          <a:pt x="1699701" y="2312477"/>
                        </a:lnTo>
                        <a:lnTo>
                          <a:pt x="1699701" y="3215255"/>
                        </a:lnTo>
                        <a:lnTo>
                          <a:pt x="1503927" y="3215255"/>
                        </a:lnTo>
                        <a:lnTo>
                          <a:pt x="1503927" y="2312477"/>
                        </a:lnTo>
                        <a:lnTo>
                          <a:pt x="900138" y="2312477"/>
                        </a:lnTo>
                        <a:lnTo>
                          <a:pt x="900138" y="1697289"/>
                        </a:lnTo>
                        <a:lnTo>
                          <a:pt x="0" y="1697289"/>
                        </a:lnTo>
                        <a:lnTo>
                          <a:pt x="0" y="1505265"/>
                        </a:lnTo>
                        <a:lnTo>
                          <a:pt x="900138" y="1505265"/>
                        </a:lnTo>
                        <a:lnTo>
                          <a:pt x="900138" y="890077"/>
                        </a:lnTo>
                        <a:lnTo>
                          <a:pt x="1503927" y="890077"/>
                        </a:lnTo>
                        <a:lnTo>
                          <a:pt x="1503927" y="0"/>
                        </a:lnTo>
                        <a:lnTo>
                          <a:pt x="1699701" y="0"/>
                        </a:lnTo>
                        <a:lnTo>
                          <a:pt x="1699701" y="890077"/>
                        </a:lnTo>
                        <a:lnTo>
                          <a:pt x="2303490" y="890077"/>
                        </a:lnTo>
                        <a:lnTo>
                          <a:pt x="2303489" y="1505265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45" name="Rectangle 44">
                    <a:extLst>
                      <a:ext uri="{FF2B5EF4-FFF2-40B4-BE49-F238E27FC236}">
                        <a16:creationId xmlns:a16="http://schemas.microsoft.com/office/drawing/2014/main" id="{A081839F-C3AD-488D-9EE8-4A8E1AED56CB}"/>
                      </a:ext>
                    </a:extLst>
                  </p:cNvPr>
                  <p:cNvSpPr/>
                  <p:nvPr/>
                </p:nvSpPr>
                <p:spPr>
                  <a:xfrm>
                    <a:off x="6391275" y="3759993"/>
                    <a:ext cx="219075" cy="219075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46" name="Rectangle 45">
                    <a:extLst>
                      <a:ext uri="{FF2B5EF4-FFF2-40B4-BE49-F238E27FC236}">
                        <a16:creationId xmlns:a16="http://schemas.microsoft.com/office/drawing/2014/main" id="{BB2A5B36-CAFF-4E9B-85D1-1B945F6BD08C}"/>
                      </a:ext>
                    </a:extLst>
                  </p:cNvPr>
                  <p:cNvSpPr/>
                  <p:nvPr/>
                </p:nvSpPr>
                <p:spPr>
                  <a:xfrm>
                    <a:off x="7008019" y="4364830"/>
                    <a:ext cx="219075" cy="219075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</p:grp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C196C2EF-2AEC-4D55-8A98-69CFAF19AAC6}"/>
                    </a:ext>
                  </a:extLst>
                </p:cNvPr>
                <p:cNvSpPr/>
                <p:nvPr/>
              </p:nvSpPr>
              <p:spPr>
                <a:xfrm>
                  <a:off x="5281613" y="1721644"/>
                  <a:ext cx="4060093" cy="4012405"/>
                </a:xfrm>
                <a:custGeom>
                  <a:avLst/>
                  <a:gdLst>
                    <a:gd name="connsiteX0" fmla="*/ 2896175 w 4060093"/>
                    <a:gd name="connsiteY0" fmla="*/ 2629499 h 4012405"/>
                    <a:gd name="connsiteX1" fmla="*/ 2318037 w 4060093"/>
                    <a:gd name="connsiteY1" fmla="*/ 3152451 h 4012405"/>
                    <a:gd name="connsiteX2" fmla="*/ 2318037 w 4060093"/>
                    <a:gd name="connsiteY2" fmla="*/ 2629500 h 4012405"/>
                    <a:gd name="connsiteX3" fmla="*/ 734503 w 4060093"/>
                    <a:gd name="connsiteY3" fmla="*/ 2135981 h 4012405"/>
                    <a:gd name="connsiteX4" fmla="*/ 734503 w 4060093"/>
                    <a:gd name="connsiteY4" fmla="*/ 2263705 h 4012405"/>
                    <a:gd name="connsiteX5" fmla="*/ 2381 w 4060093"/>
                    <a:gd name="connsiteY5" fmla="*/ 2263705 h 4012405"/>
                    <a:gd name="connsiteX6" fmla="*/ 0 w 4060093"/>
                    <a:gd name="connsiteY6" fmla="*/ 2252662 h 4012405"/>
                    <a:gd name="connsiteX7" fmla="*/ 734503 w 4060093"/>
                    <a:gd name="connsiteY7" fmla="*/ 2135981 h 4012405"/>
                    <a:gd name="connsiteX8" fmla="*/ 1345153 w 4060093"/>
                    <a:gd name="connsiteY8" fmla="*/ 1524862 h 4012405"/>
                    <a:gd name="connsiteX9" fmla="*/ 1345153 w 4060093"/>
                    <a:gd name="connsiteY9" fmla="*/ 1652586 h 4012405"/>
                    <a:gd name="connsiteX10" fmla="*/ 847726 w 4060093"/>
                    <a:gd name="connsiteY10" fmla="*/ 1652586 h 4012405"/>
                    <a:gd name="connsiteX11" fmla="*/ 850108 w 4060093"/>
                    <a:gd name="connsiteY11" fmla="*/ 1646306 h 4012405"/>
                    <a:gd name="connsiteX12" fmla="*/ 1345153 w 4060093"/>
                    <a:gd name="connsiteY12" fmla="*/ 1524862 h 4012405"/>
                    <a:gd name="connsiteX13" fmla="*/ 3540411 w 4060093"/>
                    <a:gd name="connsiteY13" fmla="*/ 217739 h 4012405"/>
                    <a:gd name="connsiteX14" fmla="*/ 1716086 w 4060093"/>
                    <a:gd name="connsiteY14" fmla="*/ 1322805 h 4012405"/>
                    <a:gd name="connsiteX15" fmla="*/ 1716086 w 4060093"/>
                    <a:gd name="connsiteY15" fmla="*/ 840039 h 4012405"/>
                    <a:gd name="connsiteX16" fmla="*/ 3540411 w 4060093"/>
                    <a:gd name="connsiteY16" fmla="*/ 217739 h 4012405"/>
                    <a:gd name="connsiteX17" fmla="*/ 4048807 w 4060093"/>
                    <a:gd name="connsiteY17" fmla="*/ 186604 h 4012405"/>
                    <a:gd name="connsiteX18" fmla="*/ 3477928 w 4060093"/>
                    <a:gd name="connsiteY18" fmla="*/ 2629500 h 4012405"/>
                    <a:gd name="connsiteX19" fmla="*/ 2497076 w 4060093"/>
                    <a:gd name="connsiteY19" fmla="*/ 3695361 h 4012405"/>
                    <a:gd name="connsiteX20" fmla="*/ 1716087 w 4060093"/>
                    <a:gd name="connsiteY20" fmla="*/ 4012405 h 4012405"/>
                    <a:gd name="connsiteX21" fmla="*/ 1716087 w 4060093"/>
                    <a:gd name="connsiteY21" fmla="*/ 3240932 h 4012405"/>
                    <a:gd name="connsiteX22" fmla="*/ 2314353 w 4060093"/>
                    <a:gd name="connsiteY22" fmla="*/ 3240932 h 4012405"/>
                    <a:gd name="connsiteX23" fmla="*/ 2382183 w 4060093"/>
                    <a:gd name="connsiteY23" fmla="*/ 3192368 h 4012405"/>
                    <a:gd name="connsiteX24" fmla="*/ 2970213 w 4060093"/>
                    <a:gd name="connsiteY24" fmla="*/ 2629500 h 4012405"/>
                    <a:gd name="connsiteX25" fmla="*/ 3202670 w 4060093"/>
                    <a:gd name="connsiteY25" fmla="*/ 2629500 h 4012405"/>
                    <a:gd name="connsiteX26" fmla="*/ 3202670 w 4060093"/>
                    <a:gd name="connsiteY26" fmla="*/ 2358303 h 4012405"/>
                    <a:gd name="connsiteX27" fmla="*/ 4048807 w 4060093"/>
                    <a:gd name="connsiteY27" fmla="*/ 186604 h 4012405"/>
                    <a:gd name="connsiteX28" fmla="*/ 3976687 w 4060093"/>
                    <a:gd name="connsiteY28" fmla="*/ 76993 h 4012405"/>
                    <a:gd name="connsiteX29" fmla="*/ 3201987 w 4060093"/>
                    <a:gd name="connsiteY29" fmla="*/ 2266085 h 4012405"/>
                    <a:gd name="connsiteX30" fmla="*/ 2386011 w 4060093"/>
                    <a:gd name="connsiteY30" fmla="*/ 2266085 h 4012405"/>
                    <a:gd name="connsiteX31" fmla="*/ 3976687 w 4060093"/>
                    <a:gd name="connsiteY31" fmla="*/ 76993 h 4012405"/>
                    <a:gd name="connsiteX32" fmla="*/ 3842036 w 4060093"/>
                    <a:gd name="connsiteY32" fmla="*/ 5554 h 4012405"/>
                    <a:gd name="connsiteX33" fmla="*/ 2318036 w 4060093"/>
                    <a:gd name="connsiteY33" fmla="*/ 1652585 h 4012405"/>
                    <a:gd name="connsiteX34" fmla="*/ 1716086 w 4060093"/>
                    <a:gd name="connsiteY34" fmla="*/ 1652585 h 4012405"/>
                    <a:gd name="connsiteX35" fmla="*/ 1725611 w 4060093"/>
                    <a:gd name="connsiteY35" fmla="*/ 1389854 h 4012405"/>
                    <a:gd name="connsiteX36" fmla="*/ 3842036 w 4060093"/>
                    <a:gd name="connsiteY36" fmla="*/ 5554 h 4012405"/>
                    <a:gd name="connsiteX37" fmla="*/ 3921125 w 4060093"/>
                    <a:gd name="connsiteY37" fmla="*/ 0 h 4012405"/>
                    <a:gd name="connsiteX38" fmla="*/ 2318036 w 4060093"/>
                    <a:gd name="connsiteY38" fmla="*/ 2221452 h 4012405"/>
                    <a:gd name="connsiteX39" fmla="*/ 2318036 w 4060093"/>
                    <a:gd name="connsiteY39" fmla="*/ 1728787 h 4012405"/>
                    <a:gd name="connsiteX40" fmla="*/ 3921125 w 4060093"/>
                    <a:gd name="connsiteY40" fmla="*/ 0 h 40124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4060093" h="4012405">
                      <a:moveTo>
                        <a:pt x="2896175" y="2629499"/>
                      </a:moveTo>
                      <a:cubicBezTo>
                        <a:pt x="2705843" y="2839535"/>
                        <a:pt x="2520275" y="3013852"/>
                        <a:pt x="2318037" y="3152451"/>
                      </a:cubicBezTo>
                      <a:lnTo>
                        <a:pt x="2318037" y="2629500"/>
                      </a:lnTo>
                      <a:close/>
                      <a:moveTo>
                        <a:pt x="734503" y="2135981"/>
                      </a:moveTo>
                      <a:lnTo>
                        <a:pt x="734503" y="2263705"/>
                      </a:lnTo>
                      <a:lnTo>
                        <a:pt x="2381" y="2263705"/>
                      </a:lnTo>
                      <a:lnTo>
                        <a:pt x="0" y="2252662"/>
                      </a:lnTo>
                      <a:cubicBezTo>
                        <a:pt x="344847" y="2218531"/>
                        <a:pt x="437281" y="2189162"/>
                        <a:pt x="734503" y="2135981"/>
                      </a:cubicBezTo>
                      <a:close/>
                      <a:moveTo>
                        <a:pt x="1345153" y="1524862"/>
                      </a:moveTo>
                      <a:lnTo>
                        <a:pt x="1345153" y="1652586"/>
                      </a:lnTo>
                      <a:lnTo>
                        <a:pt x="847726" y="1652586"/>
                      </a:lnTo>
                      <a:lnTo>
                        <a:pt x="850108" y="1646306"/>
                      </a:lnTo>
                      <a:cubicBezTo>
                        <a:pt x="1034174" y="1620111"/>
                        <a:pt x="1189663" y="1562962"/>
                        <a:pt x="1345153" y="1524862"/>
                      </a:cubicBezTo>
                      <a:close/>
                      <a:moveTo>
                        <a:pt x="3540411" y="217739"/>
                      </a:moveTo>
                      <a:cubicBezTo>
                        <a:pt x="2922778" y="840094"/>
                        <a:pt x="2165444" y="1170350"/>
                        <a:pt x="1716086" y="1322805"/>
                      </a:cubicBezTo>
                      <a:cubicBezTo>
                        <a:pt x="1717144" y="1161883"/>
                        <a:pt x="1715028" y="1000961"/>
                        <a:pt x="1716086" y="840039"/>
                      </a:cubicBezTo>
                      <a:cubicBezTo>
                        <a:pt x="2310436" y="790297"/>
                        <a:pt x="3009561" y="581806"/>
                        <a:pt x="3540411" y="217739"/>
                      </a:cubicBezTo>
                      <a:close/>
                      <a:moveTo>
                        <a:pt x="4048807" y="186604"/>
                      </a:moveTo>
                      <a:cubicBezTo>
                        <a:pt x="4143206" y="1351210"/>
                        <a:pt x="3618479" y="2385643"/>
                        <a:pt x="3477928" y="2629500"/>
                      </a:cubicBezTo>
                      <a:cubicBezTo>
                        <a:pt x="3268875" y="3025808"/>
                        <a:pt x="2912146" y="3425762"/>
                        <a:pt x="2497076" y="3695361"/>
                      </a:cubicBezTo>
                      <a:cubicBezTo>
                        <a:pt x="2217696" y="3877242"/>
                        <a:pt x="1966892" y="3951174"/>
                        <a:pt x="1716087" y="4012405"/>
                      </a:cubicBezTo>
                      <a:lnTo>
                        <a:pt x="1716087" y="3240932"/>
                      </a:lnTo>
                      <a:lnTo>
                        <a:pt x="2314353" y="3240932"/>
                      </a:lnTo>
                      <a:lnTo>
                        <a:pt x="2382183" y="3192368"/>
                      </a:lnTo>
                      <a:cubicBezTo>
                        <a:pt x="2566950" y="3054881"/>
                        <a:pt x="2827834" y="2825783"/>
                        <a:pt x="2970213" y="2629500"/>
                      </a:cubicBezTo>
                      <a:lnTo>
                        <a:pt x="3202670" y="2629500"/>
                      </a:lnTo>
                      <a:lnTo>
                        <a:pt x="3202670" y="2358303"/>
                      </a:lnTo>
                      <a:cubicBezTo>
                        <a:pt x="3323849" y="2214370"/>
                        <a:pt x="3924453" y="1495761"/>
                        <a:pt x="4048807" y="186604"/>
                      </a:cubicBezTo>
                      <a:close/>
                      <a:moveTo>
                        <a:pt x="3976687" y="76993"/>
                      </a:moveTo>
                      <a:cubicBezTo>
                        <a:pt x="3942291" y="887652"/>
                        <a:pt x="3738032" y="1488763"/>
                        <a:pt x="3201987" y="2266085"/>
                      </a:cubicBezTo>
                      <a:lnTo>
                        <a:pt x="2386011" y="2266085"/>
                      </a:lnTo>
                      <a:cubicBezTo>
                        <a:pt x="3224212" y="1734826"/>
                        <a:pt x="3757611" y="1046402"/>
                        <a:pt x="3976687" y="76993"/>
                      </a:cubicBezTo>
                      <a:close/>
                      <a:moveTo>
                        <a:pt x="3842036" y="5554"/>
                      </a:moveTo>
                      <a:cubicBezTo>
                        <a:pt x="3543586" y="690031"/>
                        <a:pt x="3095911" y="1282433"/>
                        <a:pt x="2318036" y="1652585"/>
                      </a:cubicBezTo>
                      <a:lnTo>
                        <a:pt x="1716086" y="1652585"/>
                      </a:lnTo>
                      <a:lnTo>
                        <a:pt x="1725611" y="1389854"/>
                      </a:lnTo>
                      <a:cubicBezTo>
                        <a:pt x="2812086" y="986629"/>
                        <a:pt x="3336586" y="548479"/>
                        <a:pt x="3842036" y="5554"/>
                      </a:cubicBezTo>
                      <a:close/>
                      <a:moveTo>
                        <a:pt x="3921125" y="0"/>
                      </a:moveTo>
                      <a:cubicBezTo>
                        <a:pt x="3849687" y="644086"/>
                        <a:pt x="3323406" y="1652334"/>
                        <a:pt x="2318036" y="2221452"/>
                      </a:cubicBezTo>
                      <a:lnTo>
                        <a:pt x="2318036" y="1728787"/>
                      </a:lnTo>
                      <a:cubicBezTo>
                        <a:pt x="3085762" y="1371600"/>
                        <a:pt x="3582024" y="809625"/>
                        <a:pt x="392112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89FFDB98-5399-4D90-98F4-444079FB4BEB}"/>
                </a:ext>
              </a:extLst>
            </p:cNvPr>
            <p:cNvGrpSpPr/>
            <p:nvPr/>
          </p:nvGrpSpPr>
          <p:grpSpPr>
            <a:xfrm>
              <a:off x="794469" y="1165600"/>
              <a:ext cx="713232" cy="621792"/>
              <a:chOff x="4710998" y="158832"/>
              <a:chExt cx="1830427" cy="1591055"/>
            </a:xfrm>
            <a:solidFill>
              <a:srgbClr val="009999"/>
            </a:solidFill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52BD96C3-8DA0-4159-ADE5-8A1159F4E245}"/>
                  </a:ext>
                </a:extLst>
              </p:cNvPr>
              <p:cNvSpPr/>
              <p:nvPr userDrawn="1"/>
            </p:nvSpPr>
            <p:spPr>
              <a:xfrm rot="16200000">
                <a:off x="4830684" y="39146"/>
                <a:ext cx="1591055" cy="1830427"/>
              </a:xfrm>
              <a:custGeom>
                <a:avLst/>
                <a:gdLst>
                  <a:gd name="connsiteX0" fmla="*/ 0 w 2008628"/>
                  <a:gd name="connsiteY0" fmla="*/ 873753 h 1747506"/>
                  <a:gd name="connsiteX1" fmla="*/ 436877 w 2008628"/>
                  <a:gd name="connsiteY1" fmla="*/ 0 h 1747506"/>
                  <a:gd name="connsiteX2" fmla="*/ 1571752 w 2008628"/>
                  <a:gd name="connsiteY2" fmla="*/ 0 h 1747506"/>
                  <a:gd name="connsiteX3" fmla="*/ 2008628 w 2008628"/>
                  <a:gd name="connsiteY3" fmla="*/ 873753 h 1747506"/>
                  <a:gd name="connsiteX4" fmla="*/ 1571752 w 2008628"/>
                  <a:gd name="connsiteY4" fmla="*/ 1747506 h 1747506"/>
                  <a:gd name="connsiteX5" fmla="*/ 436877 w 2008628"/>
                  <a:gd name="connsiteY5" fmla="*/ 1747506 h 1747506"/>
                  <a:gd name="connsiteX6" fmla="*/ 0 w 2008628"/>
                  <a:gd name="connsiteY6" fmla="*/ 873753 h 1747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08628" h="1747506">
                    <a:moveTo>
                      <a:pt x="1004314" y="0"/>
                    </a:moveTo>
                    <a:lnTo>
                      <a:pt x="2008627" y="380083"/>
                    </a:lnTo>
                    <a:lnTo>
                      <a:pt x="2008627" y="1367424"/>
                    </a:lnTo>
                    <a:lnTo>
                      <a:pt x="1004314" y="1747506"/>
                    </a:lnTo>
                    <a:lnTo>
                      <a:pt x="1" y="1367424"/>
                    </a:lnTo>
                    <a:lnTo>
                      <a:pt x="1" y="380083"/>
                    </a:lnTo>
                    <a:lnTo>
                      <a:pt x="1004314" y="0"/>
                    </a:lnTo>
                    <a:close/>
                  </a:path>
                </a:pathLst>
              </a:custGeom>
              <a:grpFill/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3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48520" tIns="389211" rIns="348520" bIns="389211" numCol="1" spcCol="1270" anchor="ctr" anchorCtr="0">
                <a:noAutofit/>
              </a:bodyPr>
              <a:lstStyle/>
              <a:p>
                <a:pPr lvl="0" indent="0" algn="ctr" defTabSz="1033463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US" sz="2000" noProof="0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060700B6-134A-4045-BD12-BF366EA61B15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>
                <a:off x="5006421" y="573758"/>
                <a:ext cx="1315393" cy="761201"/>
              </a:xfrm>
              <a:custGeom>
                <a:avLst/>
                <a:gdLst>
                  <a:gd name="connsiteX0" fmla="*/ 2515222 w 3610161"/>
                  <a:gd name="connsiteY0" fmla="*/ 0 h 2089152"/>
                  <a:gd name="connsiteX1" fmla="*/ 3573794 w 3610161"/>
                  <a:gd name="connsiteY1" fmla="*/ 627375 h 2089152"/>
                  <a:gd name="connsiteX2" fmla="*/ 3610161 w 3610161"/>
                  <a:gd name="connsiteY2" fmla="*/ 738424 h 2089152"/>
                  <a:gd name="connsiteX3" fmla="*/ 3607380 w 3610161"/>
                  <a:gd name="connsiteY3" fmla="*/ 738424 h 2089152"/>
                  <a:gd name="connsiteX4" fmla="*/ 3602130 w 3610161"/>
                  <a:gd name="connsiteY4" fmla="*/ 730870 h 2089152"/>
                  <a:gd name="connsiteX5" fmla="*/ 3019064 w 3610161"/>
                  <a:gd name="connsiteY5" fmla="*/ 355577 h 2089152"/>
                  <a:gd name="connsiteX6" fmla="*/ 2957202 w 3610161"/>
                  <a:gd name="connsiteY6" fmla="*/ 353148 h 2089152"/>
                  <a:gd name="connsiteX7" fmla="*/ 2954821 w 3610161"/>
                  <a:gd name="connsiteY7" fmla="*/ 1176043 h 2089152"/>
                  <a:gd name="connsiteX8" fmla="*/ 2928891 w 3610161"/>
                  <a:gd name="connsiteY8" fmla="*/ 1201973 h 2089152"/>
                  <a:gd name="connsiteX9" fmla="*/ 2825176 w 3610161"/>
                  <a:gd name="connsiteY9" fmla="*/ 1201973 h 2089152"/>
                  <a:gd name="connsiteX10" fmla="*/ 2799246 w 3610161"/>
                  <a:gd name="connsiteY10" fmla="*/ 1176043 h 2089152"/>
                  <a:gd name="connsiteX11" fmla="*/ 2799246 w 3610161"/>
                  <a:gd name="connsiteY11" fmla="*/ 345289 h 2089152"/>
                  <a:gd name="connsiteX12" fmla="*/ 2760552 w 3610161"/>
                  <a:gd name="connsiteY12" fmla="*/ 352047 h 2089152"/>
                  <a:gd name="connsiteX13" fmla="*/ 2673818 w 3610161"/>
                  <a:gd name="connsiteY13" fmla="*/ 375439 h 2089152"/>
                  <a:gd name="connsiteX14" fmla="*/ 2604924 w 3610161"/>
                  <a:gd name="connsiteY14" fmla="*/ 401715 h 2089152"/>
                  <a:gd name="connsiteX15" fmla="*/ 2604924 w 3610161"/>
                  <a:gd name="connsiteY15" fmla="*/ 1172204 h 2089152"/>
                  <a:gd name="connsiteX16" fmla="*/ 2578994 w 3610161"/>
                  <a:gd name="connsiteY16" fmla="*/ 1198134 h 2089152"/>
                  <a:gd name="connsiteX17" fmla="*/ 2475279 w 3610161"/>
                  <a:gd name="connsiteY17" fmla="*/ 1198134 h 2089152"/>
                  <a:gd name="connsiteX18" fmla="*/ 2449349 w 3610161"/>
                  <a:gd name="connsiteY18" fmla="*/ 1172204 h 2089152"/>
                  <a:gd name="connsiteX19" fmla="*/ 2449349 w 3610161"/>
                  <a:gd name="connsiteY19" fmla="*/ 487319 h 2089152"/>
                  <a:gd name="connsiteX20" fmla="*/ 2420844 w 3610161"/>
                  <a:gd name="connsiteY20" fmla="*/ 506208 h 2089152"/>
                  <a:gd name="connsiteX21" fmla="*/ 1799382 w 3610161"/>
                  <a:gd name="connsiteY21" fmla="*/ 1721368 h 2089152"/>
                  <a:gd name="connsiteX22" fmla="*/ 1763300 w 3610161"/>
                  <a:gd name="connsiteY22" fmla="*/ 2089152 h 2089152"/>
                  <a:gd name="connsiteX23" fmla="*/ 904321 w 3610161"/>
                  <a:gd name="connsiteY23" fmla="*/ 2089151 h 2089152"/>
                  <a:gd name="connsiteX24" fmla="*/ 955737 w 3610161"/>
                  <a:gd name="connsiteY24" fmla="*/ 1960885 h 2089152"/>
                  <a:gd name="connsiteX25" fmla="*/ 2679768 w 3610161"/>
                  <a:gd name="connsiteY25" fmla="*/ 195262 h 2089152"/>
                  <a:gd name="connsiteX26" fmla="*/ 3111274 w 3610161"/>
                  <a:gd name="connsiteY26" fmla="*/ 287807 h 2089152"/>
                  <a:gd name="connsiteX27" fmla="*/ 3243612 w 3610161"/>
                  <a:gd name="connsiteY27" fmla="*/ 348577 h 2089152"/>
                  <a:gd name="connsiteX28" fmla="*/ 734722 w 3610161"/>
                  <a:gd name="connsiteY28" fmla="*/ 1845193 h 2089152"/>
                  <a:gd name="connsiteX29" fmla="*/ 628791 w 3610161"/>
                  <a:gd name="connsiteY29" fmla="*/ 2089152 h 2089152"/>
                  <a:gd name="connsiteX30" fmla="*/ 0 w 3610161"/>
                  <a:gd name="connsiteY30" fmla="*/ 2089152 h 2089152"/>
                  <a:gd name="connsiteX31" fmla="*/ 57769 w 3610161"/>
                  <a:gd name="connsiteY31" fmla="*/ 1970409 h 2089152"/>
                  <a:gd name="connsiteX32" fmla="*/ 2515222 w 3610161"/>
                  <a:gd name="connsiteY32" fmla="*/ 0 h 2089152"/>
                  <a:gd name="connsiteX0" fmla="*/ 2515222 w 3610161"/>
                  <a:gd name="connsiteY0" fmla="*/ 0 h 2089152"/>
                  <a:gd name="connsiteX1" fmla="*/ 3564269 w 3610161"/>
                  <a:gd name="connsiteY1" fmla="*/ 627375 h 2089152"/>
                  <a:gd name="connsiteX2" fmla="*/ 3610161 w 3610161"/>
                  <a:gd name="connsiteY2" fmla="*/ 738424 h 2089152"/>
                  <a:gd name="connsiteX3" fmla="*/ 3607380 w 3610161"/>
                  <a:gd name="connsiteY3" fmla="*/ 738424 h 2089152"/>
                  <a:gd name="connsiteX4" fmla="*/ 3602130 w 3610161"/>
                  <a:gd name="connsiteY4" fmla="*/ 730870 h 2089152"/>
                  <a:gd name="connsiteX5" fmla="*/ 3019064 w 3610161"/>
                  <a:gd name="connsiteY5" fmla="*/ 355577 h 2089152"/>
                  <a:gd name="connsiteX6" fmla="*/ 2957202 w 3610161"/>
                  <a:gd name="connsiteY6" fmla="*/ 353148 h 2089152"/>
                  <a:gd name="connsiteX7" fmla="*/ 2954821 w 3610161"/>
                  <a:gd name="connsiteY7" fmla="*/ 1176043 h 2089152"/>
                  <a:gd name="connsiteX8" fmla="*/ 2928891 w 3610161"/>
                  <a:gd name="connsiteY8" fmla="*/ 1201973 h 2089152"/>
                  <a:gd name="connsiteX9" fmla="*/ 2825176 w 3610161"/>
                  <a:gd name="connsiteY9" fmla="*/ 1201973 h 2089152"/>
                  <a:gd name="connsiteX10" fmla="*/ 2799246 w 3610161"/>
                  <a:gd name="connsiteY10" fmla="*/ 1176043 h 2089152"/>
                  <a:gd name="connsiteX11" fmla="*/ 2799246 w 3610161"/>
                  <a:gd name="connsiteY11" fmla="*/ 345289 h 2089152"/>
                  <a:gd name="connsiteX12" fmla="*/ 2760552 w 3610161"/>
                  <a:gd name="connsiteY12" fmla="*/ 352047 h 2089152"/>
                  <a:gd name="connsiteX13" fmla="*/ 2673818 w 3610161"/>
                  <a:gd name="connsiteY13" fmla="*/ 375439 h 2089152"/>
                  <a:gd name="connsiteX14" fmla="*/ 2604924 w 3610161"/>
                  <a:gd name="connsiteY14" fmla="*/ 401715 h 2089152"/>
                  <a:gd name="connsiteX15" fmla="*/ 2604924 w 3610161"/>
                  <a:gd name="connsiteY15" fmla="*/ 1172204 h 2089152"/>
                  <a:gd name="connsiteX16" fmla="*/ 2578994 w 3610161"/>
                  <a:gd name="connsiteY16" fmla="*/ 1198134 h 2089152"/>
                  <a:gd name="connsiteX17" fmla="*/ 2475279 w 3610161"/>
                  <a:gd name="connsiteY17" fmla="*/ 1198134 h 2089152"/>
                  <a:gd name="connsiteX18" fmla="*/ 2449349 w 3610161"/>
                  <a:gd name="connsiteY18" fmla="*/ 1172204 h 2089152"/>
                  <a:gd name="connsiteX19" fmla="*/ 2449349 w 3610161"/>
                  <a:gd name="connsiteY19" fmla="*/ 487319 h 2089152"/>
                  <a:gd name="connsiteX20" fmla="*/ 2420844 w 3610161"/>
                  <a:gd name="connsiteY20" fmla="*/ 506208 h 2089152"/>
                  <a:gd name="connsiteX21" fmla="*/ 1799382 w 3610161"/>
                  <a:gd name="connsiteY21" fmla="*/ 1721368 h 2089152"/>
                  <a:gd name="connsiteX22" fmla="*/ 1763300 w 3610161"/>
                  <a:gd name="connsiteY22" fmla="*/ 2089152 h 2089152"/>
                  <a:gd name="connsiteX23" fmla="*/ 904321 w 3610161"/>
                  <a:gd name="connsiteY23" fmla="*/ 2089151 h 2089152"/>
                  <a:gd name="connsiteX24" fmla="*/ 955737 w 3610161"/>
                  <a:gd name="connsiteY24" fmla="*/ 1960885 h 2089152"/>
                  <a:gd name="connsiteX25" fmla="*/ 2679768 w 3610161"/>
                  <a:gd name="connsiteY25" fmla="*/ 195262 h 2089152"/>
                  <a:gd name="connsiteX26" fmla="*/ 3111274 w 3610161"/>
                  <a:gd name="connsiteY26" fmla="*/ 287807 h 2089152"/>
                  <a:gd name="connsiteX27" fmla="*/ 3243612 w 3610161"/>
                  <a:gd name="connsiteY27" fmla="*/ 348577 h 2089152"/>
                  <a:gd name="connsiteX28" fmla="*/ 734722 w 3610161"/>
                  <a:gd name="connsiteY28" fmla="*/ 1845193 h 2089152"/>
                  <a:gd name="connsiteX29" fmla="*/ 628791 w 3610161"/>
                  <a:gd name="connsiteY29" fmla="*/ 2089152 h 2089152"/>
                  <a:gd name="connsiteX30" fmla="*/ 0 w 3610161"/>
                  <a:gd name="connsiteY30" fmla="*/ 2089152 h 2089152"/>
                  <a:gd name="connsiteX31" fmla="*/ 57769 w 3610161"/>
                  <a:gd name="connsiteY31" fmla="*/ 1970409 h 2089152"/>
                  <a:gd name="connsiteX32" fmla="*/ 2515222 w 3610161"/>
                  <a:gd name="connsiteY32" fmla="*/ 0 h 2089152"/>
                  <a:gd name="connsiteX0" fmla="*/ 2515222 w 3610161"/>
                  <a:gd name="connsiteY0" fmla="*/ 0 h 2089152"/>
                  <a:gd name="connsiteX1" fmla="*/ 3564269 w 3610161"/>
                  <a:gd name="connsiteY1" fmla="*/ 627375 h 2089152"/>
                  <a:gd name="connsiteX2" fmla="*/ 3610161 w 3610161"/>
                  <a:gd name="connsiteY2" fmla="*/ 738424 h 2089152"/>
                  <a:gd name="connsiteX3" fmla="*/ 3607380 w 3610161"/>
                  <a:gd name="connsiteY3" fmla="*/ 738424 h 2089152"/>
                  <a:gd name="connsiteX4" fmla="*/ 3602130 w 3610161"/>
                  <a:gd name="connsiteY4" fmla="*/ 730870 h 2089152"/>
                  <a:gd name="connsiteX5" fmla="*/ 3019064 w 3610161"/>
                  <a:gd name="connsiteY5" fmla="*/ 355577 h 2089152"/>
                  <a:gd name="connsiteX6" fmla="*/ 2957202 w 3610161"/>
                  <a:gd name="connsiteY6" fmla="*/ 353148 h 2089152"/>
                  <a:gd name="connsiteX7" fmla="*/ 2954821 w 3610161"/>
                  <a:gd name="connsiteY7" fmla="*/ 1176043 h 2089152"/>
                  <a:gd name="connsiteX8" fmla="*/ 2928891 w 3610161"/>
                  <a:gd name="connsiteY8" fmla="*/ 1201973 h 2089152"/>
                  <a:gd name="connsiteX9" fmla="*/ 2825176 w 3610161"/>
                  <a:gd name="connsiteY9" fmla="*/ 1201973 h 2089152"/>
                  <a:gd name="connsiteX10" fmla="*/ 2799246 w 3610161"/>
                  <a:gd name="connsiteY10" fmla="*/ 1176043 h 2089152"/>
                  <a:gd name="connsiteX11" fmla="*/ 2799246 w 3610161"/>
                  <a:gd name="connsiteY11" fmla="*/ 345289 h 2089152"/>
                  <a:gd name="connsiteX12" fmla="*/ 2760552 w 3610161"/>
                  <a:gd name="connsiteY12" fmla="*/ 352047 h 2089152"/>
                  <a:gd name="connsiteX13" fmla="*/ 2673818 w 3610161"/>
                  <a:gd name="connsiteY13" fmla="*/ 375439 h 2089152"/>
                  <a:gd name="connsiteX14" fmla="*/ 2604924 w 3610161"/>
                  <a:gd name="connsiteY14" fmla="*/ 401715 h 2089152"/>
                  <a:gd name="connsiteX15" fmla="*/ 2604924 w 3610161"/>
                  <a:gd name="connsiteY15" fmla="*/ 1172204 h 2089152"/>
                  <a:gd name="connsiteX16" fmla="*/ 2578994 w 3610161"/>
                  <a:gd name="connsiteY16" fmla="*/ 1198134 h 2089152"/>
                  <a:gd name="connsiteX17" fmla="*/ 2475279 w 3610161"/>
                  <a:gd name="connsiteY17" fmla="*/ 1198134 h 2089152"/>
                  <a:gd name="connsiteX18" fmla="*/ 2449349 w 3610161"/>
                  <a:gd name="connsiteY18" fmla="*/ 1172204 h 2089152"/>
                  <a:gd name="connsiteX19" fmla="*/ 2449349 w 3610161"/>
                  <a:gd name="connsiteY19" fmla="*/ 487319 h 2089152"/>
                  <a:gd name="connsiteX20" fmla="*/ 2420844 w 3610161"/>
                  <a:gd name="connsiteY20" fmla="*/ 506208 h 2089152"/>
                  <a:gd name="connsiteX21" fmla="*/ 1799382 w 3610161"/>
                  <a:gd name="connsiteY21" fmla="*/ 1721368 h 2089152"/>
                  <a:gd name="connsiteX22" fmla="*/ 1763300 w 3610161"/>
                  <a:gd name="connsiteY22" fmla="*/ 2089152 h 2089152"/>
                  <a:gd name="connsiteX23" fmla="*/ 904321 w 3610161"/>
                  <a:gd name="connsiteY23" fmla="*/ 2089151 h 2089152"/>
                  <a:gd name="connsiteX24" fmla="*/ 955737 w 3610161"/>
                  <a:gd name="connsiteY24" fmla="*/ 1960885 h 2089152"/>
                  <a:gd name="connsiteX25" fmla="*/ 2679768 w 3610161"/>
                  <a:gd name="connsiteY25" fmla="*/ 195262 h 2089152"/>
                  <a:gd name="connsiteX26" fmla="*/ 3111274 w 3610161"/>
                  <a:gd name="connsiteY26" fmla="*/ 287807 h 2089152"/>
                  <a:gd name="connsiteX27" fmla="*/ 3243612 w 3610161"/>
                  <a:gd name="connsiteY27" fmla="*/ 348577 h 2089152"/>
                  <a:gd name="connsiteX28" fmla="*/ 734722 w 3610161"/>
                  <a:gd name="connsiteY28" fmla="*/ 1845193 h 2089152"/>
                  <a:gd name="connsiteX29" fmla="*/ 628791 w 3610161"/>
                  <a:gd name="connsiteY29" fmla="*/ 2089152 h 2089152"/>
                  <a:gd name="connsiteX30" fmla="*/ 0 w 3610161"/>
                  <a:gd name="connsiteY30" fmla="*/ 2089152 h 2089152"/>
                  <a:gd name="connsiteX31" fmla="*/ 57769 w 3610161"/>
                  <a:gd name="connsiteY31" fmla="*/ 1970409 h 2089152"/>
                  <a:gd name="connsiteX32" fmla="*/ 2515222 w 3610161"/>
                  <a:gd name="connsiteY32" fmla="*/ 0 h 2089152"/>
                  <a:gd name="connsiteX0" fmla="*/ 2515222 w 3610161"/>
                  <a:gd name="connsiteY0" fmla="*/ 0 h 2089152"/>
                  <a:gd name="connsiteX1" fmla="*/ 3564269 w 3610161"/>
                  <a:gd name="connsiteY1" fmla="*/ 627375 h 2089152"/>
                  <a:gd name="connsiteX2" fmla="*/ 3610161 w 3610161"/>
                  <a:gd name="connsiteY2" fmla="*/ 738424 h 2089152"/>
                  <a:gd name="connsiteX3" fmla="*/ 3607380 w 3610161"/>
                  <a:gd name="connsiteY3" fmla="*/ 738424 h 2089152"/>
                  <a:gd name="connsiteX4" fmla="*/ 3602130 w 3610161"/>
                  <a:gd name="connsiteY4" fmla="*/ 730870 h 2089152"/>
                  <a:gd name="connsiteX5" fmla="*/ 3019064 w 3610161"/>
                  <a:gd name="connsiteY5" fmla="*/ 355577 h 2089152"/>
                  <a:gd name="connsiteX6" fmla="*/ 2957202 w 3610161"/>
                  <a:gd name="connsiteY6" fmla="*/ 349973 h 2089152"/>
                  <a:gd name="connsiteX7" fmla="*/ 2954821 w 3610161"/>
                  <a:gd name="connsiteY7" fmla="*/ 1176043 h 2089152"/>
                  <a:gd name="connsiteX8" fmla="*/ 2928891 w 3610161"/>
                  <a:gd name="connsiteY8" fmla="*/ 1201973 h 2089152"/>
                  <a:gd name="connsiteX9" fmla="*/ 2825176 w 3610161"/>
                  <a:gd name="connsiteY9" fmla="*/ 1201973 h 2089152"/>
                  <a:gd name="connsiteX10" fmla="*/ 2799246 w 3610161"/>
                  <a:gd name="connsiteY10" fmla="*/ 1176043 h 2089152"/>
                  <a:gd name="connsiteX11" fmla="*/ 2799246 w 3610161"/>
                  <a:gd name="connsiteY11" fmla="*/ 345289 h 2089152"/>
                  <a:gd name="connsiteX12" fmla="*/ 2760552 w 3610161"/>
                  <a:gd name="connsiteY12" fmla="*/ 352047 h 2089152"/>
                  <a:gd name="connsiteX13" fmla="*/ 2673818 w 3610161"/>
                  <a:gd name="connsiteY13" fmla="*/ 375439 h 2089152"/>
                  <a:gd name="connsiteX14" fmla="*/ 2604924 w 3610161"/>
                  <a:gd name="connsiteY14" fmla="*/ 401715 h 2089152"/>
                  <a:gd name="connsiteX15" fmla="*/ 2604924 w 3610161"/>
                  <a:gd name="connsiteY15" fmla="*/ 1172204 h 2089152"/>
                  <a:gd name="connsiteX16" fmla="*/ 2578994 w 3610161"/>
                  <a:gd name="connsiteY16" fmla="*/ 1198134 h 2089152"/>
                  <a:gd name="connsiteX17" fmla="*/ 2475279 w 3610161"/>
                  <a:gd name="connsiteY17" fmla="*/ 1198134 h 2089152"/>
                  <a:gd name="connsiteX18" fmla="*/ 2449349 w 3610161"/>
                  <a:gd name="connsiteY18" fmla="*/ 1172204 h 2089152"/>
                  <a:gd name="connsiteX19" fmla="*/ 2449349 w 3610161"/>
                  <a:gd name="connsiteY19" fmla="*/ 487319 h 2089152"/>
                  <a:gd name="connsiteX20" fmla="*/ 2420844 w 3610161"/>
                  <a:gd name="connsiteY20" fmla="*/ 506208 h 2089152"/>
                  <a:gd name="connsiteX21" fmla="*/ 1799382 w 3610161"/>
                  <a:gd name="connsiteY21" fmla="*/ 1721368 h 2089152"/>
                  <a:gd name="connsiteX22" fmla="*/ 1763300 w 3610161"/>
                  <a:gd name="connsiteY22" fmla="*/ 2089152 h 2089152"/>
                  <a:gd name="connsiteX23" fmla="*/ 904321 w 3610161"/>
                  <a:gd name="connsiteY23" fmla="*/ 2089151 h 2089152"/>
                  <a:gd name="connsiteX24" fmla="*/ 955737 w 3610161"/>
                  <a:gd name="connsiteY24" fmla="*/ 1960885 h 2089152"/>
                  <a:gd name="connsiteX25" fmla="*/ 2679768 w 3610161"/>
                  <a:gd name="connsiteY25" fmla="*/ 195262 h 2089152"/>
                  <a:gd name="connsiteX26" fmla="*/ 3111274 w 3610161"/>
                  <a:gd name="connsiteY26" fmla="*/ 287807 h 2089152"/>
                  <a:gd name="connsiteX27" fmla="*/ 3243612 w 3610161"/>
                  <a:gd name="connsiteY27" fmla="*/ 348577 h 2089152"/>
                  <a:gd name="connsiteX28" fmla="*/ 734722 w 3610161"/>
                  <a:gd name="connsiteY28" fmla="*/ 1845193 h 2089152"/>
                  <a:gd name="connsiteX29" fmla="*/ 628791 w 3610161"/>
                  <a:gd name="connsiteY29" fmla="*/ 2089152 h 2089152"/>
                  <a:gd name="connsiteX30" fmla="*/ 0 w 3610161"/>
                  <a:gd name="connsiteY30" fmla="*/ 2089152 h 2089152"/>
                  <a:gd name="connsiteX31" fmla="*/ 57769 w 3610161"/>
                  <a:gd name="connsiteY31" fmla="*/ 1970409 h 2089152"/>
                  <a:gd name="connsiteX32" fmla="*/ 2515222 w 3610161"/>
                  <a:gd name="connsiteY32" fmla="*/ 0 h 2089152"/>
                  <a:gd name="connsiteX0" fmla="*/ 2515222 w 3610161"/>
                  <a:gd name="connsiteY0" fmla="*/ 0 h 2089152"/>
                  <a:gd name="connsiteX1" fmla="*/ 3564269 w 3610161"/>
                  <a:gd name="connsiteY1" fmla="*/ 627375 h 2089152"/>
                  <a:gd name="connsiteX2" fmla="*/ 3610161 w 3610161"/>
                  <a:gd name="connsiteY2" fmla="*/ 738424 h 2089152"/>
                  <a:gd name="connsiteX3" fmla="*/ 3607380 w 3610161"/>
                  <a:gd name="connsiteY3" fmla="*/ 738424 h 2089152"/>
                  <a:gd name="connsiteX4" fmla="*/ 3602130 w 3610161"/>
                  <a:gd name="connsiteY4" fmla="*/ 730870 h 2089152"/>
                  <a:gd name="connsiteX5" fmla="*/ 3019064 w 3610161"/>
                  <a:gd name="connsiteY5" fmla="*/ 349227 h 2089152"/>
                  <a:gd name="connsiteX6" fmla="*/ 2957202 w 3610161"/>
                  <a:gd name="connsiteY6" fmla="*/ 349973 h 2089152"/>
                  <a:gd name="connsiteX7" fmla="*/ 2954821 w 3610161"/>
                  <a:gd name="connsiteY7" fmla="*/ 1176043 h 2089152"/>
                  <a:gd name="connsiteX8" fmla="*/ 2928891 w 3610161"/>
                  <a:gd name="connsiteY8" fmla="*/ 1201973 h 2089152"/>
                  <a:gd name="connsiteX9" fmla="*/ 2825176 w 3610161"/>
                  <a:gd name="connsiteY9" fmla="*/ 1201973 h 2089152"/>
                  <a:gd name="connsiteX10" fmla="*/ 2799246 w 3610161"/>
                  <a:gd name="connsiteY10" fmla="*/ 1176043 h 2089152"/>
                  <a:gd name="connsiteX11" fmla="*/ 2799246 w 3610161"/>
                  <a:gd name="connsiteY11" fmla="*/ 345289 h 2089152"/>
                  <a:gd name="connsiteX12" fmla="*/ 2760552 w 3610161"/>
                  <a:gd name="connsiteY12" fmla="*/ 352047 h 2089152"/>
                  <a:gd name="connsiteX13" fmla="*/ 2673818 w 3610161"/>
                  <a:gd name="connsiteY13" fmla="*/ 375439 h 2089152"/>
                  <a:gd name="connsiteX14" fmla="*/ 2604924 w 3610161"/>
                  <a:gd name="connsiteY14" fmla="*/ 401715 h 2089152"/>
                  <a:gd name="connsiteX15" fmla="*/ 2604924 w 3610161"/>
                  <a:gd name="connsiteY15" fmla="*/ 1172204 h 2089152"/>
                  <a:gd name="connsiteX16" fmla="*/ 2578994 w 3610161"/>
                  <a:gd name="connsiteY16" fmla="*/ 1198134 h 2089152"/>
                  <a:gd name="connsiteX17" fmla="*/ 2475279 w 3610161"/>
                  <a:gd name="connsiteY17" fmla="*/ 1198134 h 2089152"/>
                  <a:gd name="connsiteX18" fmla="*/ 2449349 w 3610161"/>
                  <a:gd name="connsiteY18" fmla="*/ 1172204 h 2089152"/>
                  <a:gd name="connsiteX19" fmla="*/ 2449349 w 3610161"/>
                  <a:gd name="connsiteY19" fmla="*/ 487319 h 2089152"/>
                  <a:gd name="connsiteX20" fmla="*/ 2420844 w 3610161"/>
                  <a:gd name="connsiteY20" fmla="*/ 506208 h 2089152"/>
                  <a:gd name="connsiteX21" fmla="*/ 1799382 w 3610161"/>
                  <a:gd name="connsiteY21" fmla="*/ 1721368 h 2089152"/>
                  <a:gd name="connsiteX22" fmla="*/ 1763300 w 3610161"/>
                  <a:gd name="connsiteY22" fmla="*/ 2089152 h 2089152"/>
                  <a:gd name="connsiteX23" fmla="*/ 904321 w 3610161"/>
                  <a:gd name="connsiteY23" fmla="*/ 2089151 h 2089152"/>
                  <a:gd name="connsiteX24" fmla="*/ 955737 w 3610161"/>
                  <a:gd name="connsiteY24" fmla="*/ 1960885 h 2089152"/>
                  <a:gd name="connsiteX25" fmla="*/ 2679768 w 3610161"/>
                  <a:gd name="connsiteY25" fmla="*/ 195262 h 2089152"/>
                  <a:gd name="connsiteX26" fmla="*/ 3111274 w 3610161"/>
                  <a:gd name="connsiteY26" fmla="*/ 287807 h 2089152"/>
                  <a:gd name="connsiteX27" fmla="*/ 3243612 w 3610161"/>
                  <a:gd name="connsiteY27" fmla="*/ 348577 h 2089152"/>
                  <a:gd name="connsiteX28" fmla="*/ 734722 w 3610161"/>
                  <a:gd name="connsiteY28" fmla="*/ 1845193 h 2089152"/>
                  <a:gd name="connsiteX29" fmla="*/ 628791 w 3610161"/>
                  <a:gd name="connsiteY29" fmla="*/ 2089152 h 2089152"/>
                  <a:gd name="connsiteX30" fmla="*/ 0 w 3610161"/>
                  <a:gd name="connsiteY30" fmla="*/ 2089152 h 2089152"/>
                  <a:gd name="connsiteX31" fmla="*/ 57769 w 3610161"/>
                  <a:gd name="connsiteY31" fmla="*/ 1970409 h 2089152"/>
                  <a:gd name="connsiteX32" fmla="*/ 2515222 w 3610161"/>
                  <a:gd name="connsiteY32" fmla="*/ 0 h 2089152"/>
                  <a:gd name="connsiteX0" fmla="*/ 2515222 w 3610161"/>
                  <a:gd name="connsiteY0" fmla="*/ 0 h 2089152"/>
                  <a:gd name="connsiteX1" fmla="*/ 3564269 w 3610161"/>
                  <a:gd name="connsiteY1" fmla="*/ 627375 h 2089152"/>
                  <a:gd name="connsiteX2" fmla="*/ 3610161 w 3610161"/>
                  <a:gd name="connsiteY2" fmla="*/ 738424 h 2089152"/>
                  <a:gd name="connsiteX3" fmla="*/ 3607380 w 3610161"/>
                  <a:gd name="connsiteY3" fmla="*/ 738424 h 2089152"/>
                  <a:gd name="connsiteX4" fmla="*/ 3602130 w 3610161"/>
                  <a:gd name="connsiteY4" fmla="*/ 730870 h 2089152"/>
                  <a:gd name="connsiteX5" fmla="*/ 3019064 w 3610161"/>
                  <a:gd name="connsiteY5" fmla="*/ 349227 h 2089152"/>
                  <a:gd name="connsiteX6" fmla="*/ 2957202 w 3610161"/>
                  <a:gd name="connsiteY6" fmla="*/ 346798 h 2089152"/>
                  <a:gd name="connsiteX7" fmla="*/ 2954821 w 3610161"/>
                  <a:gd name="connsiteY7" fmla="*/ 1176043 h 2089152"/>
                  <a:gd name="connsiteX8" fmla="*/ 2928891 w 3610161"/>
                  <a:gd name="connsiteY8" fmla="*/ 1201973 h 2089152"/>
                  <a:gd name="connsiteX9" fmla="*/ 2825176 w 3610161"/>
                  <a:gd name="connsiteY9" fmla="*/ 1201973 h 2089152"/>
                  <a:gd name="connsiteX10" fmla="*/ 2799246 w 3610161"/>
                  <a:gd name="connsiteY10" fmla="*/ 1176043 h 2089152"/>
                  <a:gd name="connsiteX11" fmla="*/ 2799246 w 3610161"/>
                  <a:gd name="connsiteY11" fmla="*/ 345289 h 2089152"/>
                  <a:gd name="connsiteX12" fmla="*/ 2760552 w 3610161"/>
                  <a:gd name="connsiteY12" fmla="*/ 352047 h 2089152"/>
                  <a:gd name="connsiteX13" fmla="*/ 2673818 w 3610161"/>
                  <a:gd name="connsiteY13" fmla="*/ 375439 h 2089152"/>
                  <a:gd name="connsiteX14" fmla="*/ 2604924 w 3610161"/>
                  <a:gd name="connsiteY14" fmla="*/ 401715 h 2089152"/>
                  <a:gd name="connsiteX15" fmla="*/ 2604924 w 3610161"/>
                  <a:gd name="connsiteY15" fmla="*/ 1172204 h 2089152"/>
                  <a:gd name="connsiteX16" fmla="*/ 2578994 w 3610161"/>
                  <a:gd name="connsiteY16" fmla="*/ 1198134 h 2089152"/>
                  <a:gd name="connsiteX17" fmla="*/ 2475279 w 3610161"/>
                  <a:gd name="connsiteY17" fmla="*/ 1198134 h 2089152"/>
                  <a:gd name="connsiteX18" fmla="*/ 2449349 w 3610161"/>
                  <a:gd name="connsiteY18" fmla="*/ 1172204 h 2089152"/>
                  <a:gd name="connsiteX19" fmla="*/ 2449349 w 3610161"/>
                  <a:gd name="connsiteY19" fmla="*/ 487319 h 2089152"/>
                  <a:gd name="connsiteX20" fmla="*/ 2420844 w 3610161"/>
                  <a:gd name="connsiteY20" fmla="*/ 506208 h 2089152"/>
                  <a:gd name="connsiteX21" fmla="*/ 1799382 w 3610161"/>
                  <a:gd name="connsiteY21" fmla="*/ 1721368 h 2089152"/>
                  <a:gd name="connsiteX22" fmla="*/ 1763300 w 3610161"/>
                  <a:gd name="connsiteY22" fmla="*/ 2089152 h 2089152"/>
                  <a:gd name="connsiteX23" fmla="*/ 904321 w 3610161"/>
                  <a:gd name="connsiteY23" fmla="*/ 2089151 h 2089152"/>
                  <a:gd name="connsiteX24" fmla="*/ 955737 w 3610161"/>
                  <a:gd name="connsiteY24" fmla="*/ 1960885 h 2089152"/>
                  <a:gd name="connsiteX25" fmla="*/ 2679768 w 3610161"/>
                  <a:gd name="connsiteY25" fmla="*/ 195262 h 2089152"/>
                  <a:gd name="connsiteX26" fmla="*/ 3111274 w 3610161"/>
                  <a:gd name="connsiteY26" fmla="*/ 287807 h 2089152"/>
                  <a:gd name="connsiteX27" fmla="*/ 3243612 w 3610161"/>
                  <a:gd name="connsiteY27" fmla="*/ 348577 h 2089152"/>
                  <a:gd name="connsiteX28" fmla="*/ 734722 w 3610161"/>
                  <a:gd name="connsiteY28" fmla="*/ 1845193 h 2089152"/>
                  <a:gd name="connsiteX29" fmla="*/ 628791 w 3610161"/>
                  <a:gd name="connsiteY29" fmla="*/ 2089152 h 2089152"/>
                  <a:gd name="connsiteX30" fmla="*/ 0 w 3610161"/>
                  <a:gd name="connsiteY30" fmla="*/ 2089152 h 2089152"/>
                  <a:gd name="connsiteX31" fmla="*/ 57769 w 3610161"/>
                  <a:gd name="connsiteY31" fmla="*/ 1970409 h 2089152"/>
                  <a:gd name="connsiteX32" fmla="*/ 2515222 w 3610161"/>
                  <a:gd name="connsiteY32" fmla="*/ 0 h 2089152"/>
                  <a:gd name="connsiteX0" fmla="*/ 2515222 w 3610161"/>
                  <a:gd name="connsiteY0" fmla="*/ 0 h 2089152"/>
                  <a:gd name="connsiteX1" fmla="*/ 3564269 w 3610161"/>
                  <a:gd name="connsiteY1" fmla="*/ 627375 h 2089152"/>
                  <a:gd name="connsiteX2" fmla="*/ 3610161 w 3610161"/>
                  <a:gd name="connsiteY2" fmla="*/ 738424 h 2089152"/>
                  <a:gd name="connsiteX3" fmla="*/ 3607380 w 3610161"/>
                  <a:gd name="connsiteY3" fmla="*/ 738424 h 2089152"/>
                  <a:gd name="connsiteX4" fmla="*/ 3602130 w 3610161"/>
                  <a:gd name="connsiteY4" fmla="*/ 730870 h 2089152"/>
                  <a:gd name="connsiteX5" fmla="*/ 3019064 w 3610161"/>
                  <a:gd name="connsiteY5" fmla="*/ 352402 h 2089152"/>
                  <a:gd name="connsiteX6" fmla="*/ 2957202 w 3610161"/>
                  <a:gd name="connsiteY6" fmla="*/ 346798 h 2089152"/>
                  <a:gd name="connsiteX7" fmla="*/ 2954821 w 3610161"/>
                  <a:gd name="connsiteY7" fmla="*/ 1176043 h 2089152"/>
                  <a:gd name="connsiteX8" fmla="*/ 2928891 w 3610161"/>
                  <a:gd name="connsiteY8" fmla="*/ 1201973 h 2089152"/>
                  <a:gd name="connsiteX9" fmla="*/ 2825176 w 3610161"/>
                  <a:gd name="connsiteY9" fmla="*/ 1201973 h 2089152"/>
                  <a:gd name="connsiteX10" fmla="*/ 2799246 w 3610161"/>
                  <a:gd name="connsiteY10" fmla="*/ 1176043 h 2089152"/>
                  <a:gd name="connsiteX11" fmla="*/ 2799246 w 3610161"/>
                  <a:gd name="connsiteY11" fmla="*/ 345289 h 2089152"/>
                  <a:gd name="connsiteX12" fmla="*/ 2760552 w 3610161"/>
                  <a:gd name="connsiteY12" fmla="*/ 352047 h 2089152"/>
                  <a:gd name="connsiteX13" fmla="*/ 2673818 w 3610161"/>
                  <a:gd name="connsiteY13" fmla="*/ 375439 h 2089152"/>
                  <a:gd name="connsiteX14" fmla="*/ 2604924 w 3610161"/>
                  <a:gd name="connsiteY14" fmla="*/ 401715 h 2089152"/>
                  <a:gd name="connsiteX15" fmla="*/ 2604924 w 3610161"/>
                  <a:gd name="connsiteY15" fmla="*/ 1172204 h 2089152"/>
                  <a:gd name="connsiteX16" fmla="*/ 2578994 w 3610161"/>
                  <a:gd name="connsiteY16" fmla="*/ 1198134 h 2089152"/>
                  <a:gd name="connsiteX17" fmla="*/ 2475279 w 3610161"/>
                  <a:gd name="connsiteY17" fmla="*/ 1198134 h 2089152"/>
                  <a:gd name="connsiteX18" fmla="*/ 2449349 w 3610161"/>
                  <a:gd name="connsiteY18" fmla="*/ 1172204 h 2089152"/>
                  <a:gd name="connsiteX19" fmla="*/ 2449349 w 3610161"/>
                  <a:gd name="connsiteY19" fmla="*/ 487319 h 2089152"/>
                  <a:gd name="connsiteX20" fmla="*/ 2420844 w 3610161"/>
                  <a:gd name="connsiteY20" fmla="*/ 506208 h 2089152"/>
                  <a:gd name="connsiteX21" fmla="*/ 1799382 w 3610161"/>
                  <a:gd name="connsiteY21" fmla="*/ 1721368 h 2089152"/>
                  <a:gd name="connsiteX22" fmla="*/ 1763300 w 3610161"/>
                  <a:gd name="connsiteY22" fmla="*/ 2089152 h 2089152"/>
                  <a:gd name="connsiteX23" fmla="*/ 904321 w 3610161"/>
                  <a:gd name="connsiteY23" fmla="*/ 2089151 h 2089152"/>
                  <a:gd name="connsiteX24" fmla="*/ 955737 w 3610161"/>
                  <a:gd name="connsiteY24" fmla="*/ 1960885 h 2089152"/>
                  <a:gd name="connsiteX25" fmla="*/ 2679768 w 3610161"/>
                  <a:gd name="connsiteY25" fmla="*/ 195262 h 2089152"/>
                  <a:gd name="connsiteX26" fmla="*/ 3111274 w 3610161"/>
                  <a:gd name="connsiteY26" fmla="*/ 287807 h 2089152"/>
                  <a:gd name="connsiteX27" fmla="*/ 3243612 w 3610161"/>
                  <a:gd name="connsiteY27" fmla="*/ 348577 h 2089152"/>
                  <a:gd name="connsiteX28" fmla="*/ 734722 w 3610161"/>
                  <a:gd name="connsiteY28" fmla="*/ 1845193 h 2089152"/>
                  <a:gd name="connsiteX29" fmla="*/ 628791 w 3610161"/>
                  <a:gd name="connsiteY29" fmla="*/ 2089152 h 2089152"/>
                  <a:gd name="connsiteX30" fmla="*/ 0 w 3610161"/>
                  <a:gd name="connsiteY30" fmla="*/ 2089152 h 2089152"/>
                  <a:gd name="connsiteX31" fmla="*/ 57769 w 3610161"/>
                  <a:gd name="connsiteY31" fmla="*/ 1970409 h 2089152"/>
                  <a:gd name="connsiteX32" fmla="*/ 2515222 w 3610161"/>
                  <a:gd name="connsiteY32" fmla="*/ 0 h 2089152"/>
                  <a:gd name="connsiteX0" fmla="*/ 2515222 w 3610161"/>
                  <a:gd name="connsiteY0" fmla="*/ 0 h 2089152"/>
                  <a:gd name="connsiteX1" fmla="*/ 3564269 w 3610161"/>
                  <a:gd name="connsiteY1" fmla="*/ 627375 h 2089152"/>
                  <a:gd name="connsiteX2" fmla="*/ 3610161 w 3610161"/>
                  <a:gd name="connsiteY2" fmla="*/ 738424 h 2089152"/>
                  <a:gd name="connsiteX3" fmla="*/ 3607380 w 3610161"/>
                  <a:gd name="connsiteY3" fmla="*/ 738424 h 2089152"/>
                  <a:gd name="connsiteX4" fmla="*/ 3602130 w 3610161"/>
                  <a:gd name="connsiteY4" fmla="*/ 730870 h 2089152"/>
                  <a:gd name="connsiteX5" fmla="*/ 3019064 w 3610161"/>
                  <a:gd name="connsiteY5" fmla="*/ 352402 h 2089152"/>
                  <a:gd name="connsiteX6" fmla="*/ 2957202 w 3610161"/>
                  <a:gd name="connsiteY6" fmla="*/ 346798 h 2089152"/>
                  <a:gd name="connsiteX7" fmla="*/ 2954821 w 3610161"/>
                  <a:gd name="connsiteY7" fmla="*/ 1176043 h 2089152"/>
                  <a:gd name="connsiteX8" fmla="*/ 2928891 w 3610161"/>
                  <a:gd name="connsiteY8" fmla="*/ 1201973 h 2089152"/>
                  <a:gd name="connsiteX9" fmla="*/ 2825176 w 3610161"/>
                  <a:gd name="connsiteY9" fmla="*/ 1201973 h 2089152"/>
                  <a:gd name="connsiteX10" fmla="*/ 2799246 w 3610161"/>
                  <a:gd name="connsiteY10" fmla="*/ 1176043 h 2089152"/>
                  <a:gd name="connsiteX11" fmla="*/ 2799246 w 3610161"/>
                  <a:gd name="connsiteY11" fmla="*/ 345289 h 2089152"/>
                  <a:gd name="connsiteX12" fmla="*/ 2760552 w 3610161"/>
                  <a:gd name="connsiteY12" fmla="*/ 352047 h 2089152"/>
                  <a:gd name="connsiteX13" fmla="*/ 2673818 w 3610161"/>
                  <a:gd name="connsiteY13" fmla="*/ 375439 h 2089152"/>
                  <a:gd name="connsiteX14" fmla="*/ 2604924 w 3610161"/>
                  <a:gd name="connsiteY14" fmla="*/ 401715 h 2089152"/>
                  <a:gd name="connsiteX15" fmla="*/ 2604924 w 3610161"/>
                  <a:gd name="connsiteY15" fmla="*/ 1172204 h 2089152"/>
                  <a:gd name="connsiteX16" fmla="*/ 2578994 w 3610161"/>
                  <a:gd name="connsiteY16" fmla="*/ 1198134 h 2089152"/>
                  <a:gd name="connsiteX17" fmla="*/ 2475279 w 3610161"/>
                  <a:gd name="connsiteY17" fmla="*/ 1198134 h 2089152"/>
                  <a:gd name="connsiteX18" fmla="*/ 2449349 w 3610161"/>
                  <a:gd name="connsiteY18" fmla="*/ 1172204 h 2089152"/>
                  <a:gd name="connsiteX19" fmla="*/ 2449349 w 3610161"/>
                  <a:gd name="connsiteY19" fmla="*/ 487319 h 2089152"/>
                  <a:gd name="connsiteX20" fmla="*/ 2420844 w 3610161"/>
                  <a:gd name="connsiteY20" fmla="*/ 506208 h 2089152"/>
                  <a:gd name="connsiteX21" fmla="*/ 1799382 w 3610161"/>
                  <a:gd name="connsiteY21" fmla="*/ 1721368 h 2089152"/>
                  <a:gd name="connsiteX22" fmla="*/ 1763300 w 3610161"/>
                  <a:gd name="connsiteY22" fmla="*/ 2089152 h 2089152"/>
                  <a:gd name="connsiteX23" fmla="*/ 904321 w 3610161"/>
                  <a:gd name="connsiteY23" fmla="*/ 2089151 h 2089152"/>
                  <a:gd name="connsiteX24" fmla="*/ 955737 w 3610161"/>
                  <a:gd name="connsiteY24" fmla="*/ 1960885 h 2089152"/>
                  <a:gd name="connsiteX25" fmla="*/ 2679768 w 3610161"/>
                  <a:gd name="connsiteY25" fmla="*/ 195262 h 2089152"/>
                  <a:gd name="connsiteX26" fmla="*/ 3111274 w 3610161"/>
                  <a:gd name="connsiteY26" fmla="*/ 287807 h 2089152"/>
                  <a:gd name="connsiteX27" fmla="*/ 3243612 w 3610161"/>
                  <a:gd name="connsiteY27" fmla="*/ 348577 h 2089152"/>
                  <a:gd name="connsiteX28" fmla="*/ 734722 w 3610161"/>
                  <a:gd name="connsiteY28" fmla="*/ 1845193 h 2089152"/>
                  <a:gd name="connsiteX29" fmla="*/ 628791 w 3610161"/>
                  <a:gd name="connsiteY29" fmla="*/ 2089152 h 2089152"/>
                  <a:gd name="connsiteX30" fmla="*/ 0 w 3610161"/>
                  <a:gd name="connsiteY30" fmla="*/ 2089152 h 2089152"/>
                  <a:gd name="connsiteX31" fmla="*/ 57769 w 3610161"/>
                  <a:gd name="connsiteY31" fmla="*/ 1970409 h 2089152"/>
                  <a:gd name="connsiteX32" fmla="*/ 2515222 w 3610161"/>
                  <a:gd name="connsiteY32" fmla="*/ 0 h 2089152"/>
                  <a:gd name="connsiteX0" fmla="*/ 2515222 w 3610161"/>
                  <a:gd name="connsiteY0" fmla="*/ 0 h 2089152"/>
                  <a:gd name="connsiteX1" fmla="*/ 3564269 w 3610161"/>
                  <a:gd name="connsiteY1" fmla="*/ 627375 h 2089152"/>
                  <a:gd name="connsiteX2" fmla="*/ 3610161 w 3610161"/>
                  <a:gd name="connsiteY2" fmla="*/ 738424 h 2089152"/>
                  <a:gd name="connsiteX3" fmla="*/ 3607380 w 3610161"/>
                  <a:gd name="connsiteY3" fmla="*/ 738424 h 2089152"/>
                  <a:gd name="connsiteX4" fmla="*/ 3602130 w 3610161"/>
                  <a:gd name="connsiteY4" fmla="*/ 730870 h 2089152"/>
                  <a:gd name="connsiteX5" fmla="*/ 3019064 w 3610161"/>
                  <a:gd name="connsiteY5" fmla="*/ 352402 h 2089152"/>
                  <a:gd name="connsiteX6" fmla="*/ 2957202 w 3610161"/>
                  <a:gd name="connsiteY6" fmla="*/ 346798 h 2089152"/>
                  <a:gd name="connsiteX7" fmla="*/ 2954821 w 3610161"/>
                  <a:gd name="connsiteY7" fmla="*/ 1176043 h 2089152"/>
                  <a:gd name="connsiteX8" fmla="*/ 2928891 w 3610161"/>
                  <a:gd name="connsiteY8" fmla="*/ 1201973 h 2089152"/>
                  <a:gd name="connsiteX9" fmla="*/ 2825176 w 3610161"/>
                  <a:gd name="connsiteY9" fmla="*/ 1201973 h 2089152"/>
                  <a:gd name="connsiteX10" fmla="*/ 2799246 w 3610161"/>
                  <a:gd name="connsiteY10" fmla="*/ 1176043 h 2089152"/>
                  <a:gd name="connsiteX11" fmla="*/ 2799246 w 3610161"/>
                  <a:gd name="connsiteY11" fmla="*/ 345289 h 2089152"/>
                  <a:gd name="connsiteX12" fmla="*/ 2760552 w 3610161"/>
                  <a:gd name="connsiteY12" fmla="*/ 352047 h 2089152"/>
                  <a:gd name="connsiteX13" fmla="*/ 2673818 w 3610161"/>
                  <a:gd name="connsiteY13" fmla="*/ 375439 h 2089152"/>
                  <a:gd name="connsiteX14" fmla="*/ 2604924 w 3610161"/>
                  <a:gd name="connsiteY14" fmla="*/ 401715 h 2089152"/>
                  <a:gd name="connsiteX15" fmla="*/ 2604924 w 3610161"/>
                  <a:gd name="connsiteY15" fmla="*/ 1172204 h 2089152"/>
                  <a:gd name="connsiteX16" fmla="*/ 2578994 w 3610161"/>
                  <a:gd name="connsiteY16" fmla="*/ 1198134 h 2089152"/>
                  <a:gd name="connsiteX17" fmla="*/ 2475279 w 3610161"/>
                  <a:gd name="connsiteY17" fmla="*/ 1198134 h 2089152"/>
                  <a:gd name="connsiteX18" fmla="*/ 2449349 w 3610161"/>
                  <a:gd name="connsiteY18" fmla="*/ 1172204 h 2089152"/>
                  <a:gd name="connsiteX19" fmla="*/ 2449349 w 3610161"/>
                  <a:gd name="connsiteY19" fmla="*/ 487319 h 2089152"/>
                  <a:gd name="connsiteX20" fmla="*/ 2420844 w 3610161"/>
                  <a:gd name="connsiteY20" fmla="*/ 506208 h 2089152"/>
                  <a:gd name="connsiteX21" fmla="*/ 1799382 w 3610161"/>
                  <a:gd name="connsiteY21" fmla="*/ 1721368 h 2089152"/>
                  <a:gd name="connsiteX22" fmla="*/ 1763300 w 3610161"/>
                  <a:gd name="connsiteY22" fmla="*/ 2089152 h 2089152"/>
                  <a:gd name="connsiteX23" fmla="*/ 904321 w 3610161"/>
                  <a:gd name="connsiteY23" fmla="*/ 2089151 h 2089152"/>
                  <a:gd name="connsiteX24" fmla="*/ 955737 w 3610161"/>
                  <a:gd name="connsiteY24" fmla="*/ 1960885 h 2089152"/>
                  <a:gd name="connsiteX25" fmla="*/ 2679768 w 3610161"/>
                  <a:gd name="connsiteY25" fmla="*/ 195262 h 2089152"/>
                  <a:gd name="connsiteX26" fmla="*/ 3111274 w 3610161"/>
                  <a:gd name="connsiteY26" fmla="*/ 287807 h 2089152"/>
                  <a:gd name="connsiteX27" fmla="*/ 3243612 w 3610161"/>
                  <a:gd name="connsiteY27" fmla="*/ 348577 h 2089152"/>
                  <a:gd name="connsiteX28" fmla="*/ 734722 w 3610161"/>
                  <a:gd name="connsiteY28" fmla="*/ 1845193 h 2089152"/>
                  <a:gd name="connsiteX29" fmla="*/ 628791 w 3610161"/>
                  <a:gd name="connsiteY29" fmla="*/ 2089152 h 2089152"/>
                  <a:gd name="connsiteX30" fmla="*/ 0 w 3610161"/>
                  <a:gd name="connsiteY30" fmla="*/ 2089152 h 2089152"/>
                  <a:gd name="connsiteX31" fmla="*/ 57769 w 3610161"/>
                  <a:gd name="connsiteY31" fmla="*/ 1970409 h 2089152"/>
                  <a:gd name="connsiteX32" fmla="*/ 2515222 w 3610161"/>
                  <a:gd name="connsiteY32" fmla="*/ 0 h 2089152"/>
                  <a:gd name="connsiteX0" fmla="*/ 2515222 w 3610161"/>
                  <a:gd name="connsiteY0" fmla="*/ 0 h 2089152"/>
                  <a:gd name="connsiteX1" fmla="*/ 3564269 w 3610161"/>
                  <a:gd name="connsiteY1" fmla="*/ 627375 h 2089152"/>
                  <a:gd name="connsiteX2" fmla="*/ 3610161 w 3610161"/>
                  <a:gd name="connsiteY2" fmla="*/ 738424 h 2089152"/>
                  <a:gd name="connsiteX3" fmla="*/ 3607380 w 3610161"/>
                  <a:gd name="connsiteY3" fmla="*/ 738424 h 2089152"/>
                  <a:gd name="connsiteX4" fmla="*/ 3602130 w 3610161"/>
                  <a:gd name="connsiteY4" fmla="*/ 730870 h 2089152"/>
                  <a:gd name="connsiteX5" fmla="*/ 3019064 w 3610161"/>
                  <a:gd name="connsiteY5" fmla="*/ 352402 h 2089152"/>
                  <a:gd name="connsiteX6" fmla="*/ 2954821 w 3610161"/>
                  <a:gd name="connsiteY6" fmla="*/ 372991 h 2089152"/>
                  <a:gd name="connsiteX7" fmla="*/ 2954821 w 3610161"/>
                  <a:gd name="connsiteY7" fmla="*/ 1176043 h 2089152"/>
                  <a:gd name="connsiteX8" fmla="*/ 2928891 w 3610161"/>
                  <a:gd name="connsiteY8" fmla="*/ 1201973 h 2089152"/>
                  <a:gd name="connsiteX9" fmla="*/ 2825176 w 3610161"/>
                  <a:gd name="connsiteY9" fmla="*/ 1201973 h 2089152"/>
                  <a:gd name="connsiteX10" fmla="*/ 2799246 w 3610161"/>
                  <a:gd name="connsiteY10" fmla="*/ 1176043 h 2089152"/>
                  <a:gd name="connsiteX11" fmla="*/ 2799246 w 3610161"/>
                  <a:gd name="connsiteY11" fmla="*/ 345289 h 2089152"/>
                  <a:gd name="connsiteX12" fmla="*/ 2760552 w 3610161"/>
                  <a:gd name="connsiteY12" fmla="*/ 352047 h 2089152"/>
                  <a:gd name="connsiteX13" fmla="*/ 2673818 w 3610161"/>
                  <a:gd name="connsiteY13" fmla="*/ 375439 h 2089152"/>
                  <a:gd name="connsiteX14" fmla="*/ 2604924 w 3610161"/>
                  <a:gd name="connsiteY14" fmla="*/ 401715 h 2089152"/>
                  <a:gd name="connsiteX15" fmla="*/ 2604924 w 3610161"/>
                  <a:gd name="connsiteY15" fmla="*/ 1172204 h 2089152"/>
                  <a:gd name="connsiteX16" fmla="*/ 2578994 w 3610161"/>
                  <a:gd name="connsiteY16" fmla="*/ 1198134 h 2089152"/>
                  <a:gd name="connsiteX17" fmla="*/ 2475279 w 3610161"/>
                  <a:gd name="connsiteY17" fmla="*/ 1198134 h 2089152"/>
                  <a:gd name="connsiteX18" fmla="*/ 2449349 w 3610161"/>
                  <a:gd name="connsiteY18" fmla="*/ 1172204 h 2089152"/>
                  <a:gd name="connsiteX19" fmla="*/ 2449349 w 3610161"/>
                  <a:gd name="connsiteY19" fmla="*/ 487319 h 2089152"/>
                  <a:gd name="connsiteX20" fmla="*/ 2420844 w 3610161"/>
                  <a:gd name="connsiteY20" fmla="*/ 506208 h 2089152"/>
                  <a:gd name="connsiteX21" fmla="*/ 1799382 w 3610161"/>
                  <a:gd name="connsiteY21" fmla="*/ 1721368 h 2089152"/>
                  <a:gd name="connsiteX22" fmla="*/ 1763300 w 3610161"/>
                  <a:gd name="connsiteY22" fmla="*/ 2089152 h 2089152"/>
                  <a:gd name="connsiteX23" fmla="*/ 904321 w 3610161"/>
                  <a:gd name="connsiteY23" fmla="*/ 2089151 h 2089152"/>
                  <a:gd name="connsiteX24" fmla="*/ 955737 w 3610161"/>
                  <a:gd name="connsiteY24" fmla="*/ 1960885 h 2089152"/>
                  <a:gd name="connsiteX25" fmla="*/ 2679768 w 3610161"/>
                  <a:gd name="connsiteY25" fmla="*/ 195262 h 2089152"/>
                  <a:gd name="connsiteX26" fmla="*/ 3111274 w 3610161"/>
                  <a:gd name="connsiteY26" fmla="*/ 287807 h 2089152"/>
                  <a:gd name="connsiteX27" fmla="*/ 3243612 w 3610161"/>
                  <a:gd name="connsiteY27" fmla="*/ 348577 h 2089152"/>
                  <a:gd name="connsiteX28" fmla="*/ 734722 w 3610161"/>
                  <a:gd name="connsiteY28" fmla="*/ 1845193 h 2089152"/>
                  <a:gd name="connsiteX29" fmla="*/ 628791 w 3610161"/>
                  <a:gd name="connsiteY29" fmla="*/ 2089152 h 2089152"/>
                  <a:gd name="connsiteX30" fmla="*/ 0 w 3610161"/>
                  <a:gd name="connsiteY30" fmla="*/ 2089152 h 2089152"/>
                  <a:gd name="connsiteX31" fmla="*/ 57769 w 3610161"/>
                  <a:gd name="connsiteY31" fmla="*/ 1970409 h 2089152"/>
                  <a:gd name="connsiteX32" fmla="*/ 2515222 w 3610161"/>
                  <a:gd name="connsiteY32" fmla="*/ 0 h 2089152"/>
                  <a:gd name="connsiteX0" fmla="*/ 2515222 w 3610161"/>
                  <a:gd name="connsiteY0" fmla="*/ 0 h 2089152"/>
                  <a:gd name="connsiteX1" fmla="*/ 3564269 w 3610161"/>
                  <a:gd name="connsiteY1" fmla="*/ 627375 h 2089152"/>
                  <a:gd name="connsiteX2" fmla="*/ 3610161 w 3610161"/>
                  <a:gd name="connsiteY2" fmla="*/ 738424 h 2089152"/>
                  <a:gd name="connsiteX3" fmla="*/ 3607380 w 3610161"/>
                  <a:gd name="connsiteY3" fmla="*/ 738424 h 2089152"/>
                  <a:gd name="connsiteX4" fmla="*/ 3602130 w 3610161"/>
                  <a:gd name="connsiteY4" fmla="*/ 730870 h 2089152"/>
                  <a:gd name="connsiteX5" fmla="*/ 2971439 w 3610161"/>
                  <a:gd name="connsiteY5" fmla="*/ 340496 h 2089152"/>
                  <a:gd name="connsiteX6" fmla="*/ 2954821 w 3610161"/>
                  <a:gd name="connsiteY6" fmla="*/ 372991 h 2089152"/>
                  <a:gd name="connsiteX7" fmla="*/ 2954821 w 3610161"/>
                  <a:gd name="connsiteY7" fmla="*/ 1176043 h 2089152"/>
                  <a:gd name="connsiteX8" fmla="*/ 2928891 w 3610161"/>
                  <a:gd name="connsiteY8" fmla="*/ 1201973 h 2089152"/>
                  <a:gd name="connsiteX9" fmla="*/ 2825176 w 3610161"/>
                  <a:gd name="connsiteY9" fmla="*/ 1201973 h 2089152"/>
                  <a:gd name="connsiteX10" fmla="*/ 2799246 w 3610161"/>
                  <a:gd name="connsiteY10" fmla="*/ 1176043 h 2089152"/>
                  <a:gd name="connsiteX11" fmla="*/ 2799246 w 3610161"/>
                  <a:gd name="connsiteY11" fmla="*/ 345289 h 2089152"/>
                  <a:gd name="connsiteX12" fmla="*/ 2760552 w 3610161"/>
                  <a:gd name="connsiteY12" fmla="*/ 352047 h 2089152"/>
                  <a:gd name="connsiteX13" fmla="*/ 2673818 w 3610161"/>
                  <a:gd name="connsiteY13" fmla="*/ 375439 h 2089152"/>
                  <a:gd name="connsiteX14" fmla="*/ 2604924 w 3610161"/>
                  <a:gd name="connsiteY14" fmla="*/ 401715 h 2089152"/>
                  <a:gd name="connsiteX15" fmla="*/ 2604924 w 3610161"/>
                  <a:gd name="connsiteY15" fmla="*/ 1172204 h 2089152"/>
                  <a:gd name="connsiteX16" fmla="*/ 2578994 w 3610161"/>
                  <a:gd name="connsiteY16" fmla="*/ 1198134 h 2089152"/>
                  <a:gd name="connsiteX17" fmla="*/ 2475279 w 3610161"/>
                  <a:gd name="connsiteY17" fmla="*/ 1198134 h 2089152"/>
                  <a:gd name="connsiteX18" fmla="*/ 2449349 w 3610161"/>
                  <a:gd name="connsiteY18" fmla="*/ 1172204 h 2089152"/>
                  <a:gd name="connsiteX19" fmla="*/ 2449349 w 3610161"/>
                  <a:gd name="connsiteY19" fmla="*/ 487319 h 2089152"/>
                  <a:gd name="connsiteX20" fmla="*/ 2420844 w 3610161"/>
                  <a:gd name="connsiteY20" fmla="*/ 506208 h 2089152"/>
                  <a:gd name="connsiteX21" fmla="*/ 1799382 w 3610161"/>
                  <a:gd name="connsiteY21" fmla="*/ 1721368 h 2089152"/>
                  <a:gd name="connsiteX22" fmla="*/ 1763300 w 3610161"/>
                  <a:gd name="connsiteY22" fmla="*/ 2089152 h 2089152"/>
                  <a:gd name="connsiteX23" fmla="*/ 904321 w 3610161"/>
                  <a:gd name="connsiteY23" fmla="*/ 2089151 h 2089152"/>
                  <a:gd name="connsiteX24" fmla="*/ 955737 w 3610161"/>
                  <a:gd name="connsiteY24" fmla="*/ 1960885 h 2089152"/>
                  <a:gd name="connsiteX25" fmla="*/ 2679768 w 3610161"/>
                  <a:gd name="connsiteY25" fmla="*/ 195262 h 2089152"/>
                  <a:gd name="connsiteX26" fmla="*/ 3111274 w 3610161"/>
                  <a:gd name="connsiteY26" fmla="*/ 287807 h 2089152"/>
                  <a:gd name="connsiteX27" fmla="*/ 3243612 w 3610161"/>
                  <a:gd name="connsiteY27" fmla="*/ 348577 h 2089152"/>
                  <a:gd name="connsiteX28" fmla="*/ 734722 w 3610161"/>
                  <a:gd name="connsiteY28" fmla="*/ 1845193 h 2089152"/>
                  <a:gd name="connsiteX29" fmla="*/ 628791 w 3610161"/>
                  <a:gd name="connsiteY29" fmla="*/ 2089152 h 2089152"/>
                  <a:gd name="connsiteX30" fmla="*/ 0 w 3610161"/>
                  <a:gd name="connsiteY30" fmla="*/ 2089152 h 2089152"/>
                  <a:gd name="connsiteX31" fmla="*/ 57769 w 3610161"/>
                  <a:gd name="connsiteY31" fmla="*/ 1970409 h 2089152"/>
                  <a:gd name="connsiteX32" fmla="*/ 2515222 w 3610161"/>
                  <a:gd name="connsiteY32" fmla="*/ 0 h 2089152"/>
                  <a:gd name="connsiteX0" fmla="*/ 2515222 w 3610161"/>
                  <a:gd name="connsiteY0" fmla="*/ 0 h 2089152"/>
                  <a:gd name="connsiteX1" fmla="*/ 3564269 w 3610161"/>
                  <a:gd name="connsiteY1" fmla="*/ 627375 h 2089152"/>
                  <a:gd name="connsiteX2" fmla="*/ 3610161 w 3610161"/>
                  <a:gd name="connsiteY2" fmla="*/ 738424 h 2089152"/>
                  <a:gd name="connsiteX3" fmla="*/ 3607380 w 3610161"/>
                  <a:gd name="connsiteY3" fmla="*/ 738424 h 2089152"/>
                  <a:gd name="connsiteX4" fmla="*/ 3602130 w 3610161"/>
                  <a:gd name="connsiteY4" fmla="*/ 730870 h 2089152"/>
                  <a:gd name="connsiteX5" fmla="*/ 2952389 w 3610161"/>
                  <a:gd name="connsiteY5" fmla="*/ 338115 h 2089152"/>
                  <a:gd name="connsiteX6" fmla="*/ 2954821 w 3610161"/>
                  <a:gd name="connsiteY6" fmla="*/ 372991 h 2089152"/>
                  <a:gd name="connsiteX7" fmla="*/ 2954821 w 3610161"/>
                  <a:gd name="connsiteY7" fmla="*/ 1176043 h 2089152"/>
                  <a:gd name="connsiteX8" fmla="*/ 2928891 w 3610161"/>
                  <a:gd name="connsiteY8" fmla="*/ 1201973 h 2089152"/>
                  <a:gd name="connsiteX9" fmla="*/ 2825176 w 3610161"/>
                  <a:gd name="connsiteY9" fmla="*/ 1201973 h 2089152"/>
                  <a:gd name="connsiteX10" fmla="*/ 2799246 w 3610161"/>
                  <a:gd name="connsiteY10" fmla="*/ 1176043 h 2089152"/>
                  <a:gd name="connsiteX11" fmla="*/ 2799246 w 3610161"/>
                  <a:gd name="connsiteY11" fmla="*/ 345289 h 2089152"/>
                  <a:gd name="connsiteX12" fmla="*/ 2760552 w 3610161"/>
                  <a:gd name="connsiteY12" fmla="*/ 352047 h 2089152"/>
                  <a:gd name="connsiteX13" fmla="*/ 2673818 w 3610161"/>
                  <a:gd name="connsiteY13" fmla="*/ 375439 h 2089152"/>
                  <a:gd name="connsiteX14" fmla="*/ 2604924 w 3610161"/>
                  <a:gd name="connsiteY14" fmla="*/ 401715 h 2089152"/>
                  <a:gd name="connsiteX15" fmla="*/ 2604924 w 3610161"/>
                  <a:gd name="connsiteY15" fmla="*/ 1172204 h 2089152"/>
                  <a:gd name="connsiteX16" fmla="*/ 2578994 w 3610161"/>
                  <a:gd name="connsiteY16" fmla="*/ 1198134 h 2089152"/>
                  <a:gd name="connsiteX17" fmla="*/ 2475279 w 3610161"/>
                  <a:gd name="connsiteY17" fmla="*/ 1198134 h 2089152"/>
                  <a:gd name="connsiteX18" fmla="*/ 2449349 w 3610161"/>
                  <a:gd name="connsiteY18" fmla="*/ 1172204 h 2089152"/>
                  <a:gd name="connsiteX19" fmla="*/ 2449349 w 3610161"/>
                  <a:gd name="connsiteY19" fmla="*/ 487319 h 2089152"/>
                  <a:gd name="connsiteX20" fmla="*/ 2420844 w 3610161"/>
                  <a:gd name="connsiteY20" fmla="*/ 506208 h 2089152"/>
                  <a:gd name="connsiteX21" fmla="*/ 1799382 w 3610161"/>
                  <a:gd name="connsiteY21" fmla="*/ 1721368 h 2089152"/>
                  <a:gd name="connsiteX22" fmla="*/ 1763300 w 3610161"/>
                  <a:gd name="connsiteY22" fmla="*/ 2089152 h 2089152"/>
                  <a:gd name="connsiteX23" fmla="*/ 904321 w 3610161"/>
                  <a:gd name="connsiteY23" fmla="*/ 2089151 h 2089152"/>
                  <a:gd name="connsiteX24" fmla="*/ 955737 w 3610161"/>
                  <a:gd name="connsiteY24" fmla="*/ 1960885 h 2089152"/>
                  <a:gd name="connsiteX25" fmla="*/ 2679768 w 3610161"/>
                  <a:gd name="connsiteY25" fmla="*/ 195262 h 2089152"/>
                  <a:gd name="connsiteX26" fmla="*/ 3111274 w 3610161"/>
                  <a:gd name="connsiteY26" fmla="*/ 287807 h 2089152"/>
                  <a:gd name="connsiteX27" fmla="*/ 3243612 w 3610161"/>
                  <a:gd name="connsiteY27" fmla="*/ 348577 h 2089152"/>
                  <a:gd name="connsiteX28" fmla="*/ 734722 w 3610161"/>
                  <a:gd name="connsiteY28" fmla="*/ 1845193 h 2089152"/>
                  <a:gd name="connsiteX29" fmla="*/ 628791 w 3610161"/>
                  <a:gd name="connsiteY29" fmla="*/ 2089152 h 2089152"/>
                  <a:gd name="connsiteX30" fmla="*/ 0 w 3610161"/>
                  <a:gd name="connsiteY30" fmla="*/ 2089152 h 2089152"/>
                  <a:gd name="connsiteX31" fmla="*/ 57769 w 3610161"/>
                  <a:gd name="connsiteY31" fmla="*/ 1970409 h 2089152"/>
                  <a:gd name="connsiteX32" fmla="*/ 2515222 w 3610161"/>
                  <a:gd name="connsiteY32" fmla="*/ 0 h 2089152"/>
                  <a:gd name="connsiteX0" fmla="*/ 2515222 w 3610161"/>
                  <a:gd name="connsiteY0" fmla="*/ 0 h 2089152"/>
                  <a:gd name="connsiteX1" fmla="*/ 3564269 w 3610161"/>
                  <a:gd name="connsiteY1" fmla="*/ 627375 h 2089152"/>
                  <a:gd name="connsiteX2" fmla="*/ 3610161 w 3610161"/>
                  <a:gd name="connsiteY2" fmla="*/ 738424 h 2089152"/>
                  <a:gd name="connsiteX3" fmla="*/ 3607380 w 3610161"/>
                  <a:gd name="connsiteY3" fmla="*/ 738424 h 2089152"/>
                  <a:gd name="connsiteX4" fmla="*/ 3602130 w 3610161"/>
                  <a:gd name="connsiteY4" fmla="*/ 730870 h 2089152"/>
                  <a:gd name="connsiteX5" fmla="*/ 2952389 w 3610161"/>
                  <a:gd name="connsiteY5" fmla="*/ 338115 h 2089152"/>
                  <a:gd name="connsiteX6" fmla="*/ 2954821 w 3610161"/>
                  <a:gd name="connsiteY6" fmla="*/ 372991 h 2089152"/>
                  <a:gd name="connsiteX7" fmla="*/ 2954821 w 3610161"/>
                  <a:gd name="connsiteY7" fmla="*/ 1176043 h 2089152"/>
                  <a:gd name="connsiteX8" fmla="*/ 2928891 w 3610161"/>
                  <a:gd name="connsiteY8" fmla="*/ 1201973 h 2089152"/>
                  <a:gd name="connsiteX9" fmla="*/ 2825176 w 3610161"/>
                  <a:gd name="connsiteY9" fmla="*/ 1201973 h 2089152"/>
                  <a:gd name="connsiteX10" fmla="*/ 2799246 w 3610161"/>
                  <a:gd name="connsiteY10" fmla="*/ 1176043 h 2089152"/>
                  <a:gd name="connsiteX11" fmla="*/ 2799246 w 3610161"/>
                  <a:gd name="connsiteY11" fmla="*/ 345289 h 2089152"/>
                  <a:gd name="connsiteX12" fmla="*/ 2760552 w 3610161"/>
                  <a:gd name="connsiteY12" fmla="*/ 352047 h 2089152"/>
                  <a:gd name="connsiteX13" fmla="*/ 2673818 w 3610161"/>
                  <a:gd name="connsiteY13" fmla="*/ 375439 h 2089152"/>
                  <a:gd name="connsiteX14" fmla="*/ 2604924 w 3610161"/>
                  <a:gd name="connsiteY14" fmla="*/ 401715 h 2089152"/>
                  <a:gd name="connsiteX15" fmla="*/ 2604924 w 3610161"/>
                  <a:gd name="connsiteY15" fmla="*/ 1172204 h 2089152"/>
                  <a:gd name="connsiteX16" fmla="*/ 2578994 w 3610161"/>
                  <a:gd name="connsiteY16" fmla="*/ 1198134 h 2089152"/>
                  <a:gd name="connsiteX17" fmla="*/ 2475279 w 3610161"/>
                  <a:gd name="connsiteY17" fmla="*/ 1198134 h 2089152"/>
                  <a:gd name="connsiteX18" fmla="*/ 2449349 w 3610161"/>
                  <a:gd name="connsiteY18" fmla="*/ 1172204 h 2089152"/>
                  <a:gd name="connsiteX19" fmla="*/ 2449349 w 3610161"/>
                  <a:gd name="connsiteY19" fmla="*/ 487319 h 2089152"/>
                  <a:gd name="connsiteX20" fmla="*/ 2420844 w 3610161"/>
                  <a:gd name="connsiteY20" fmla="*/ 506208 h 2089152"/>
                  <a:gd name="connsiteX21" fmla="*/ 1799382 w 3610161"/>
                  <a:gd name="connsiteY21" fmla="*/ 1721368 h 2089152"/>
                  <a:gd name="connsiteX22" fmla="*/ 1763300 w 3610161"/>
                  <a:gd name="connsiteY22" fmla="*/ 2089152 h 2089152"/>
                  <a:gd name="connsiteX23" fmla="*/ 904321 w 3610161"/>
                  <a:gd name="connsiteY23" fmla="*/ 2089151 h 2089152"/>
                  <a:gd name="connsiteX24" fmla="*/ 955737 w 3610161"/>
                  <a:gd name="connsiteY24" fmla="*/ 1960885 h 2089152"/>
                  <a:gd name="connsiteX25" fmla="*/ 2679768 w 3610161"/>
                  <a:gd name="connsiteY25" fmla="*/ 195262 h 2089152"/>
                  <a:gd name="connsiteX26" fmla="*/ 3111274 w 3610161"/>
                  <a:gd name="connsiteY26" fmla="*/ 287807 h 2089152"/>
                  <a:gd name="connsiteX27" fmla="*/ 3243612 w 3610161"/>
                  <a:gd name="connsiteY27" fmla="*/ 348577 h 2089152"/>
                  <a:gd name="connsiteX28" fmla="*/ 734722 w 3610161"/>
                  <a:gd name="connsiteY28" fmla="*/ 1845193 h 2089152"/>
                  <a:gd name="connsiteX29" fmla="*/ 628791 w 3610161"/>
                  <a:gd name="connsiteY29" fmla="*/ 2089152 h 2089152"/>
                  <a:gd name="connsiteX30" fmla="*/ 0 w 3610161"/>
                  <a:gd name="connsiteY30" fmla="*/ 2089152 h 2089152"/>
                  <a:gd name="connsiteX31" fmla="*/ 57769 w 3610161"/>
                  <a:gd name="connsiteY31" fmla="*/ 1970409 h 2089152"/>
                  <a:gd name="connsiteX32" fmla="*/ 2515222 w 3610161"/>
                  <a:gd name="connsiteY32" fmla="*/ 0 h 2089152"/>
                  <a:gd name="connsiteX0" fmla="*/ 2515222 w 3610161"/>
                  <a:gd name="connsiteY0" fmla="*/ 0 h 2089152"/>
                  <a:gd name="connsiteX1" fmla="*/ 3564269 w 3610161"/>
                  <a:gd name="connsiteY1" fmla="*/ 627375 h 2089152"/>
                  <a:gd name="connsiteX2" fmla="*/ 3610161 w 3610161"/>
                  <a:gd name="connsiteY2" fmla="*/ 738424 h 2089152"/>
                  <a:gd name="connsiteX3" fmla="*/ 3607380 w 3610161"/>
                  <a:gd name="connsiteY3" fmla="*/ 738424 h 2089152"/>
                  <a:gd name="connsiteX4" fmla="*/ 3602130 w 3610161"/>
                  <a:gd name="connsiteY4" fmla="*/ 730870 h 2089152"/>
                  <a:gd name="connsiteX5" fmla="*/ 2952389 w 3610161"/>
                  <a:gd name="connsiteY5" fmla="*/ 338115 h 2089152"/>
                  <a:gd name="connsiteX6" fmla="*/ 2954821 w 3610161"/>
                  <a:gd name="connsiteY6" fmla="*/ 1176043 h 2089152"/>
                  <a:gd name="connsiteX7" fmla="*/ 2928891 w 3610161"/>
                  <a:gd name="connsiteY7" fmla="*/ 1201973 h 2089152"/>
                  <a:gd name="connsiteX8" fmla="*/ 2825176 w 3610161"/>
                  <a:gd name="connsiteY8" fmla="*/ 1201973 h 2089152"/>
                  <a:gd name="connsiteX9" fmla="*/ 2799246 w 3610161"/>
                  <a:gd name="connsiteY9" fmla="*/ 1176043 h 2089152"/>
                  <a:gd name="connsiteX10" fmla="*/ 2799246 w 3610161"/>
                  <a:gd name="connsiteY10" fmla="*/ 345289 h 2089152"/>
                  <a:gd name="connsiteX11" fmla="*/ 2760552 w 3610161"/>
                  <a:gd name="connsiteY11" fmla="*/ 352047 h 2089152"/>
                  <a:gd name="connsiteX12" fmla="*/ 2673818 w 3610161"/>
                  <a:gd name="connsiteY12" fmla="*/ 375439 h 2089152"/>
                  <a:gd name="connsiteX13" fmla="*/ 2604924 w 3610161"/>
                  <a:gd name="connsiteY13" fmla="*/ 401715 h 2089152"/>
                  <a:gd name="connsiteX14" fmla="*/ 2604924 w 3610161"/>
                  <a:gd name="connsiteY14" fmla="*/ 1172204 h 2089152"/>
                  <a:gd name="connsiteX15" fmla="*/ 2578994 w 3610161"/>
                  <a:gd name="connsiteY15" fmla="*/ 1198134 h 2089152"/>
                  <a:gd name="connsiteX16" fmla="*/ 2475279 w 3610161"/>
                  <a:gd name="connsiteY16" fmla="*/ 1198134 h 2089152"/>
                  <a:gd name="connsiteX17" fmla="*/ 2449349 w 3610161"/>
                  <a:gd name="connsiteY17" fmla="*/ 1172204 h 2089152"/>
                  <a:gd name="connsiteX18" fmla="*/ 2449349 w 3610161"/>
                  <a:gd name="connsiteY18" fmla="*/ 487319 h 2089152"/>
                  <a:gd name="connsiteX19" fmla="*/ 2420844 w 3610161"/>
                  <a:gd name="connsiteY19" fmla="*/ 506208 h 2089152"/>
                  <a:gd name="connsiteX20" fmla="*/ 1799382 w 3610161"/>
                  <a:gd name="connsiteY20" fmla="*/ 1721368 h 2089152"/>
                  <a:gd name="connsiteX21" fmla="*/ 1763300 w 3610161"/>
                  <a:gd name="connsiteY21" fmla="*/ 2089152 h 2089152"/>
                  <a:gd name="connsiteX22" fmla="*/ 904321 w 3610161"/>
                  <a:gd name="connsiteY22" fmla="*/ 2089151 h 2089152"/>
                  <a:gd name="connsiteX23" fmla="*/ 955737 w 3610161"/>
                  <a:gd name="connsiteY23" fmla="*/ 1960885 h 2089152"/>
                  <a:gd name="connsiteX24" fmla="*/ 2679768 w 3610161"/>
                  <a:gd name="connsiteY24" fmla="*/ 195262 h 2089152"/>
                  <a:gd name="connsiteX25" fmla="*/ 3111274 w 3610161"/>
                  <a:gd name="connsiteY25" fmla="*/ 287807 h 2089152"/>
                  <a:gd name="connsiteX26" fmla="*/ 3243612 w 3610161"/>
                  <a:gd name="connsiteY26" fmla="*/ 348577 h 2089152"/>
                  <a:gd name="connsiteX27" fmla="*/ 734722 w 3610161"/>
                  <a:gd name="connsiteY27" fmla="*/ 1845193 h 2089152"/>
                  <a:gd name="connsiteX28" fmla="*/ 628791 w 3610161"/>
                  <a:gd name="connsiteY28" fmla="*/ 2089152 h 2089152"/>
                  <a:gd name="connsiteX29" fmla="*/ 0 w 3610161"/>
                  <a:gd name="connsiteY29" fmla="*/ 2089152 h 2089152"/>
                  <a:gd name="connsiteX30" fmla="*/ 57769 w 3610161"/>
                  <a:gd name="connsiteY30" fmla="*/ 1970409 h 2089152"/>
                  <a:gd name="connsiteX31" fmla="*/ 2515222 w 3610161"/>
                  <a:gd name="connsiteY31" fmla="*/ 0 h 2089152"/>
                  <a:gd name="connsiteX0" fmla="*/ 2515222 w 3610161"/>
                  <a:gd name="connsiteY0" fmla="*/ 0 h 2089152"/>
                  <a:gd name="connsiteX1" fmla="*/ 3564269 w 3610161"/>
                  <a:gd name="connsiteY1" fmla="*/ 627375 h 2089152"/>
                  <a:gd name="connsiteX2" fmla="*/ 3610161 w 3610161"/>
                  <a:gd name="connsiteY2" fmla="*/ 738424 h 2089152"/>
                  <a:gd name="connsiteX3" fmla="*/ 3607380 w 3610161"/>
                  <a:gd name="connsiteY3" fmla="*/ 738424 h 2089152"/>
                  <a:gd name="connsiteX4" fmla="*/ 3602130 w 3610161"/>
                  <a:gd name="connsiteY4" fmla="*/ 730870 h 2089152"/>
                  <a:gd name="connsiteX5" fmla="*/ 2952389 w 3610161"/>
                  <a:gd name="connsiteY5" fmla="*/ 338115 h 2089152"/>
                  <a:gd name="connsiteX6" fmla="*/ 2954821 w 3610161"/>
                  <a:gd name="connsiteY6" fmla="*/ 1176043 h 2089152"/>
                  <a:gd name="connsiteX7" fmla="*/ 2928891 w 3610161"/>
                  <a:gd name="connsiteY7" fmla="*/ 1201973 h 2089152"/>
                  <a:gd name="connsiteX8" fmla="*/ 2825176 w 3610161"/>
                  <a:gd name="connsiteY8" fmla="*/ 1201973 h 2089152"/>
                  <a:gd name="connsiteX9" fmla="*/ 2799246 w 3610161"/>
                  <a:gd name="connsiteY9" fmla="*/ 1176043 h 2089152"/>
                  <a:gd name="connsiteX10" fmla="*/ 2799246 w 3610161"/>
                  <a:gd name="connsiteY10" fmla="*/ 345289 h 2089152"/>
                  <a:gd name="connsiteX11" fmla="*/ 2760552 w 3610161"/>
                  <a:gd name="connsiteY11" fmla="*/ 352047 h 2089152"/>
                  <a:gd name="connsiteX12" fmla="*/ 2673818 w 3610161"/>
                  <a:gd name="connsiteY12" fmla="*/ 375439 h 2089152"/>
                  <a:gd name="connsiteX13" fmla="*/ 2604924 w 3610161"/>
                  <a:gd name="connsiteY13" fmla="*/ 401715 h 2089152"/>
                  <a:gd name="connsiteX14" fmla="*/ 2604924 w 3610161"/>
                  <a:gd name="connsiteY14" fmla="*/ 1172204 h 2089152"/>
                  <a:gd name="connsiteX15" fmla="*/ 2578994 w 3610161"/>
                  <a:gd name="connsiteY15" fmla="*/ 1198134 h 2089152"/>
                  <a:gd name="connsiteX16" fmla="*/ 2475279 w 3610161"/>
                  <a:gd name="connsiteY16" fmla="*/ 1198134 h 2089152"/>
                  <a:gd name="connsiteX17" fmla="*/ 2449349 w 3610161"/>
                  <a:gd name="connsiteY17" fmla="*/ 1172204 h 2089152"/>
                  <a:gd name="connsiteX18" fmla="*/ 2449349 w 3610161"/>
                  <a:gd name="connsiteY18" fmla="*/ 487319 h 2089152"/>
                  <a:gd name="connsiteX19" fmla="*/ 2420844 w 3610161"/>
                  <a:gd name="connsiteY19" fmla="*/ 506208 h 2089152"/>
                  <a:gd name="connsiteX20" fmla="*/ 1799382 w 3610161"/>
                  <a:gd name="connsiteY20" fmla="*/ 1721368 h 2089152"/>
                  <a:gd name="connsiteX21" fmla="*/ 1763300 w 3610161"/>
                  <a:gd name="connsiteY21" fmla="*/ 2089152 h 2089152"/>
                  <a:gd name="connsiteX22" fmla="*/ 904321 w 3610161"/>
                  <a:gd name="connsiteY22" fmla="*/ 2089151 h 2089152"/>
                  <a:gd name="connsiteX23" fmla="*/ 955737 w 3610161"/>
                  <a:gd name="connsiteY23" fmla="*/ 1960885 h 2089152"/>
                  <a:gd name="connsiteX24" fmla="*/ 2679768 w 3610161"/>
                  <a:gd name="connsiteY24" fmla="*/ 195262 h 2089152"/>
                  <a:gd name="connsiteX25" fmla="*/ 3111274 w 3610161"/>
                  <a:gd name="connsiteY25" fmla="*/ 287807 h 2089152"/>
                  <a:gd name="connsiteX26" fmla="*/ 3243612 w 3610161"/>
                  <a:gd name="connsiteY26" fmla="*/ 348577 h 2089152"/>
                  <a:gd name="connsiteX27" fmla="*/ 734722 w 3610161"/>
                  <a:gd name="connsiteY27" fmla="*/ 1845193 h 2089152"/>
                  <a:gd name="connsiteX28" fmla="*/ 628791 w 3610161"/>
                  <a:gd name="connsiteY28" fmla="*/ 2089152 h 2089152"/>
                  <a:gd name="connsiteX29" fmla="*/ 0 w 3610161"/>
                  <a:gd name="connsiteY29" fmla="*/ 2089152 h 2089152"/>
                  <a:gd name="connsiteX30" fmla="*/ 57769 w 3610161"/>
                  <a:gd name="connsiteY30" fmla="*/ 1970409 h 2089152"/>
                  <a:gd name="connsiteX31" fmla="*/ 2515222 w 3610161"/>
                  <a:gd name="connsiteY31" fmla="*/ 0 h 2089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610161" h="2089152">
                    <a:moveTo>
                      <a:pt x="2515222" y="0"/>
                    </a:moveTo>
                    <a:cubicBezTo>
                      <a:pt x="2983780" y="8089"/>
                      <a:pt x="3388794" y="277599"/>
                      <a:pt x="3564269" y="627375"/>
                    </a:cubicBezTo>
                    <a:lnTo>
                      <a:pt x="3610161" y="738424"/>
                    </a:lnTo>
                    <a:lnTo>
                      <a:pt x="3607380" y="738424"/>
                    </a:lnTo>
                    <a:lnTo>
                      <a:pt x="3602130" y="730870"/>
                    </a:lnTo>
                    <a:cubicBezTo>
                      <a:pt x="3519978" y="619895"/>
                      <a:pt x="3214427" y="351224"/>
                      <a:pt x="2952389" y="338115"/>
                    </a:cubicBezTo>
                    <a:cubicBezTo>
                      <a:pt x="2951660" y="455173"/>
                      <a:pt x="2958737" y="1032067"/>
                      <a:pt x="2954821" y="1176043"/>
                    </a:cubicBezTo>
                    <a:cubicBezTo>
                      <a:pt x="2954821" y="1190364"/>
                      <a:pt x="2943212" y="1201973"/>
                      <a:pt x="2928891" y="1201973"/>
                    </a:cubicBezTo>
                    <a:lnTo>
                      <a:pt x="2825176" y="1201973"/>
                    </a:lnTo>
                    <a:cubicBezTo>
                      <a:pt x="2810855" y="1201973"/>
                      <a:pt x="2799246" y="1190364"/>
                      <a:pt x="2799246" y="1176043"/>
                    </a:cubicBezTo>
                    <a:lnTo>
                      <a:pt x="2799246" y="345289"/>
                    </a:lnTo>
                    <a:lnTo>
                      <a:pt x="2760552" y="352047"/>
                    </a:lnTo>
                    <a:cubicBezTo>
                      <a:pt x="2731508" y="358425"/>
                      <a:pt x="2702580" y="366156"/>
                      <a:pt x="2673818" y="375439"/>
                    </a:cubicBezTo>
                    <a:lnTo>
                      <a:pt x="2604924" y="401715"/>
                    </a:lnTo>
                    <a:lnTo>
                      <a:pt x="2604924" y="1172204"/>
                    </a:lnTo>
                    <a:cubicBezTo>
                      <a:pt x="2604924" y="1186525"/>
                      <a:pt x="2593315" y="1198134"/>
                      <a:pt x="2578994" y="1198134"/>
                    </a:cubicBezTo>
                    <a:lnTo>
                      <a:pt x="2475279" y="1198134"/>
                    </a:lnTo>
                    <a:cubicBezTo>
                      <a:pt x="2460958" y="1198134"/>
                      <a:pt x="2449349" y="1186525"/>
                      <a:pt x="2449349" y="1172204"/>
                    </a:cubicBezTo>
                    <a:lnTo>
                      <a:pt x="2449349" y="487319"/>
                    </a:lnTo>
                    <a:lnTo>
                      <a:pt x="2420844" y="506208"/>
                    </a:lnTo>
                    <a:cubicBezTo>
                      <a:pt x="2175149" y="689539"/>
                      <a:pt x="1955464" y="1046563"/>
                      <a:pt x="1799382" y="1721368"/>
                    </a:cubicBezTo>
                    <a:cubicBezTo>
                      <a:pt x="1787354" y="1843962"/>
                      <a:pt x="1761040" y="1985608"/>
                      <a:pt x="1763300" y="2089152"/>
                    </a:cubicBezTo>
                    <a:lnTo>
                      <a:pt x="904321" y="2089151"/>
                    </a:lnTo>
                    <a:lnTo>
                      <a:pt x="955737" y="1960885"/>
                    </a:lnTo>
                    <a:cubicBezTo>
                      <a:pt x="1518466" y="580179"/>
                      <a:pt x="2158611" y="198850"/>
                      <a:pt x="2679768" y="195262"/>
                    </a:cubicBezTo>
                    <a:cubicBezTo>
                      <a:pt x="2872106" y="195645"/>
                      <a:pt x="2997565" y="240036"/>
                      <a:pt x="3111274" y="287807"/>
                    </a:cubicBezTo>
                    <a:lnTo>
                      <a:pt x="3243612" y="348577"/>
                    </a:lnTo>
                    <a:cubicBezTo>
                      <a:pt x="2460771" y="-186843"/>
                      <a:pt x="1576733" y="271125"/>
                      <a:pt x="734722" y="1845193"/>
                    </a:cubicBezTo>
                    <a:cubicBezTo>
                      <a:pt x="684595" y="1967788"/>
                      <a:pt x="664630" y="1995134"/>
                      <a:pt x="628791" y="2089152"/>
                    </a:cubicBezTo>
                    <a:lnTo>
                      <a:pt x="0" y="2089152"/>
                    </a:lnTo>
                    <a:cubicBezTo>
                      <a:pt x="12906" y="2049571"/>
                      <a:pt x="38513" y="2009990"/>
                      <a:pt x="57769" y="1970409"/>
                    </a:cubicBezTo>
                    <a:cubicBezTo>
                      <a:pt x="996734" y="246804"/>
                      <a:pt x="1927390" y="3588"/>
                      <a:pt x="2515222" y="0"/>
                    </a:cubicBezTo>
                    <a:close/>
                  </a:path>
                </a:pathLst>
              </a:custGeom>
              <a:solidFill>
                <a:schemeClr val="tx2"/>
              </a:soli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3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48520" tIns="389211" rIns="348520" bIns="389211" numCol="1" spcCol="1270" anchor="ctr" anchorCtr="0">
                <a:noAutofit/>
              </a:bodyPr>
              <a:lstStyle/>
              <a:p>
                <a:pPr lvl="0" indent="0" algn="ctr" defTabSz="1033463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en-US" sz="2000" noProof="0" dirty="0">
                  <a:solidFill>
                    <a:schemeClr val="lt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60582964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Corp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449576299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5442029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Body - Title +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64" y="1444752"/>
            <a:ext cx="5285232" cy="464515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82512" y="1444752"/>
            <a:ext cx="5285232" cy="464515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5215024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- Title + 1 Content / 1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64" y="1444752"/>
            <a:ext cx="5285232" cy="464515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6386027" y="1447800"/>
            <a:ext cx="5281824" cy="4648200"/>
          </a:xfrm>
          <a:solidFill>
            <a:schemeClr val="bg2">
              <a:lumMod val="40000"/>
              <a:lumOff val="60000"/>
            </a:schemeClr>
          </a:solidFill>
        </p:spPr>
        <p:txBody>
          <a:bodyPr bIns="975189" anchor="ctr" anchorCtr="1"/>
          <a:lstStyle>
            <a:lvl1pPr marL="0" indent="0">
              <a:buNone/>
              <a:defRPr baseline="0"/>
            </a:lvl1pPr>
          </a:lstStyle>
          <a:p>
            <a:r>
              <a:rPr lang="en-US" dirty="0"/>
              <a:t>Graphic / Photo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2110275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- Title + 1 Graphic / 1 Content Graphic / 1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82512" y="1444752"/>
            <a:ext cx="5285232" cy="464515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507868" y="1447800"/>
            <a:ext cx="5281824" cy="4648200"/>
          </a:xfrm>
          <a:solidFill>
            <a:schemeClr val="bg2">
              <a:lumMod val="40000"/>
              <a:lumOff val="60000"/>
            </a:schemeClr>
          </a:solidFill>
        </p:spPr>
        <p:txBody>
          <a:bodyPr bIns="975189" anchor="ctr" anchorCtr="1"/>
          <a:lstStyle>
            <a:lvl1pPr marL="0" indent="0">
              <a:buNone/>
              <a:defRPr baseline="0"/>
            </a:lvl1pPr>
          </a:lstStyle>
          <a:p>
            <a:r>
              <a:rPr lang="en-US" dirty="0"/>
              <a:t>Graphic / Photo</a:t>
            </a:r>
          </a:p>
        </p:txBody>
      </p:sp>
    </p:spTree>
    <p:extLst>
      <p:ext uri="{BB962C8B-B14F-4D97-AF65-F5344CB8AC3E}">
        <p14:creationId xmlns:p14="http://schemas.microsoft.com/office/powerpoint/2010/main" val="1458660740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ody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66756595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dy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1299972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93486" y="1409700"/>
            <a:ext cx="11177405" cy="4634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93486" y="129033"/>
            <a:ext cx="11177405" cy="1014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lvl="0"/>
            <a:r>
              <a:rPr lang="en-US" dirty="0"/>
              <a:t>CLICK TO EDIT MASTER TITLE SLIDE</a:t>
            </a:r>
          </a:p>
        </p:txBody>
      </p:sp>
    </p:spTree>
    <p:extLst>
      <p:ext uri="{BB962C8B-B14F-4D97-AF65-F5344CB8AC3E}">
        <p14:creationId xmlns:p14="http://schemas.microsoft.com/office/powerpoint/2010/main" val="9604653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 (1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609600" y="1417640"/>
            <a:ext cx="10972859" cy="476728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457145" indent="-377140">
              <a:buClr>
                <a:srgbClr val="1155AA"/>
              </a:buClr>
              <a:buSzPct val="100000"/>
              <a:buFont typeface="Wingdings" charset="2"/>
              <a:buChar char="§"/>
              <a:defRPr sz="3375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990481" indent="-342854">
              <a:buClr>
                <a:srgbClr val="1155AA"/>
              </a:buClr>
              <a:buSzPct val="100000"/>
              <a:buFont typeface="Wingdings" charset="2"/>
              <a:buChar char="§"/>
              <a:defRPr sz="27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523816" indent="-308569">
              <a:buClr>
                <a:srgbClr val="1155AA"/>
              </a:buClr>
              <a:buSzPct val="100000"/>
              <a:buFont typeface="Wingdings" charset="2"/>
              <a:buChar char="§"/>
              <a:defRPr sz="24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2133343" indent="-274283">
              <a:buClr>
                <a:srgbClr val="1155AA"/>
              </a:buClr>
              <a:buSzPct val="100000"/>
              <a:buFont typeface="Wingdings" charset="2"/>
              <a:buChar char="§"/>
              <a:defRPr sz="2025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742869" indent="-239998">
              <a:buClr>
                <a:srgbClr val="1155AA"/>
              </a:buClr>
              <a:buSzPct val="100000"/>
              <a:buFont typeface="Wingdings" charset="2"/>
              <a:buChar char="§"/>
              <a:defRPr sz="18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1" y="274639"/>
            <a:ext cx="10972800" cy="1143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375" baseline="0">
                <a:solidFill>
                  <a:srgbClr val="1155A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4936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1657335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345" y="256040"/>
            <a:ext cx="11021568" cy="996231"/>
          </a:xfrm>
          <a:prstGeom prst="rect">
            <a:avLst/>
          </a:prstGeom>
        </p:spPr>
        <p:txBody>
          <a:bodyPr lIns="161848" tIns="80930" rIns="161848" bIns="80930"/>
          <a:lstStyle/>
          <a:p>
            <a:r>
              <a:rPr lang="en-US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7874238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urface chart&#10;&#10;Description automatically generated">
            <a:extLst>
              <a:ext uri="{FF2B5EF4-FFF2-40B4-BE49-F238E27FC236}">
                <a16:creationId xmlns:a16="http://schemas.microsoft.com/office/drawing/2014/main" id="{74B97561-11EB-4FC2-B9C5-8C4EF4C671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FE618E82-6D18-4B8E-B4C0-4ABC20B93976}"/>
              </a:ext>
            </a:extLst>
          </p:cNvPr>
          <p:cNvSpPr txBox="1">
            <a:spLocks/>
          </p:cNvSpPr>
          <p:nvPr userDrawn="1"/>
        </p:nvSpPr>
        <p:spPr>
          <a:xfrm>
            <a:off x="45603" y="6509953"/>
            <a:ext cx="5727875" cy="268287"/>
          </a:xfrm>
          <a:prstGeom prst="rect">
            <a:avLst/>
          </a:prstGeom>
        </p:spPr>
        <p:txBody>
          <a:bodyPr lIns="121899" tIns="60949" rIns="121899" bIns="60949"/>
          <a:lstStyle>
            <a:lvl1pPr>
              <a:defRPr sz="800"/>
            </a:lvl1pPr>
          </a:lstStyle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01AE62-ACEE-4CBF-ABCE-6DEA53F53216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|   WWW.BENTLEY.COM    |    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© 2020 Bentley</a:t>
            </a:r>
            <a:r>
              <a:rPr lang="en-US" sz="800" baseline="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Systems, Incorporated</a:t>
            </a: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7D73A1C-BAC8-4DE9-AC0C-D5131F9F54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32" y="0"/>
            <a:ext cx="4888992" cy="793750"/>
          </a:xfr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accent3">
                    <a:lumMod val="75000"/>
                  </a:schemeClr>
                </a:solidFill>
              </a:defRPr>
            </a:lvl1pPr>
            <a:lvl2pPr marL="384048" indent="0">
              <a:buNone/>
              <a:defRPr sz="1600"/>
            </a:lvl2pPr>
            <a:lvl3pPr marL="960120" indent="0">
              <a:buNone/>
              <a:defRPr sz="1600"/>
            </a:lvl3pPr>
            <a:lvl4pPr marL="1371600" indent="0">
              <a:buNone/>
              <a:defRPr sz="1600"/>
            </a:lvl4pPr>
            <a:lvl5pPr marL="1920240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33211621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4627010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Body - Title +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64" y="1444752"/>
            <a:ext cx="5285232" cy="464515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82512" y="1444752"/>
            <a:ext cx="5285232" cy="464515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01157065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- Title + 1 Content / 1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64" y="1444752"/>
            <a:ext cx="5285232" cy="464515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6386027" y="1447800"/>
            <a:ext cx="5281824" cy="4648200"/>
          </a:xfrm>
          <a:solidFill>
            <a:schemeClr val="bg2">
              <a:lumMod val="40000"/>
              <a:lumOff val="60000"/>
            </a:schemeClr>
          </a:solidFill>
        </p:spPr>
        <p:txBody>
          <a:bodyPr bIns="975189" anchor="ctr" anchorCtr="1"/>
          <a:lstStyle>
            <a:lvl1pPr marL="0" indent="0">
              <a:buNone/>
              <a:defRPr baseline="0"/>
            </a:lvl1pPr>
          </a:lstStyle>
          <a:p>
            <a:r>
              <a:rPr lang="en-US" dirty="0"/>
              <a:t>Graphic / Photo</a:t>
            </a:r>
          </a:p>
        </p:txBody>
      </p:sp>
    </p:spTree>
    <p:extLst>
      <p:ext uri="{BB962C8B-B14F-4D97-AF65-F5344CB8AC3E}">
        <p14:creationId xmlns:p14="http://schemas.microsoft.com/office/powerpoint/2010/main" val="2638871247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- Title + 1 Graphic / 1 Content Graphic / 1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82512" y="1444752"/>
            <a:ext cx="5285232" cy="464515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507868" y="1447800"/>
            <a:ext cx="5281824" cy="4648200"/>
          </a:xfrm>
          <a:solidFill>
            <a:schemeClr val="bg2">
              <a:lumMod val="40000"/>
              <a:lumOff val="60000"/>
            </a:schemeClr>
          </a:solidFill>
        </p:spPr>
        <p:txBody>
          <a:bodyPr bIns="975189" anchor="ctr" anchorCtr="1"/>
          <a:lstStyle>
            <a:lvl1pPr marL="0" indent="0">
              <a:buNone/>
              <a:defRPr baseline="0"/>
            </a:lvl1pPr>
          </a:lstStyle>
          <a:p>
            <a:r>
              <a:rPr lang="en-US" dirty="0"/>
              <a:t>Graphic / Photo</a:t>
            </a:r>
          </a:p>
        </p:txBody>
      </p:sp>
    </p:spTree>
    <p:extLst>
      <p:ext uri="{BB962C8B-B14F-4D97-AF65-F5344CB8AC3E}">
        <p14:creationId xmlns:p14="http://schemas.microsoft.com/office/powerpoint/2010/main" val="2509472038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ody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54652688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dy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0714060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ain Corp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677644317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urface chart&#10;&#10;Description automatically generated">
            <a:extLst>
              <a:ext uri="{FF2B5EF4-FFF2-40B4-BE49-F238E27FC236}">
                <a16:creationId xmlns:a16="http://schemas.microsoft.com/office/drawing/2014/main" id="{74B97561-11EB-4FC2-B9C5-8C4EF4C671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FE618E82-6D18-4B8E-B4C0-4ABC20B93976}"/>
              </a:ext>
            </a:extLst>
          </p:cNvPr>
          <p:cNvSpPr txBox="1">
            <a:spLocks/>
          </p:cNvSpPr>
          <p:nvPr userDrawn="1"/>
        </p:nvSpPr>
        <p:spPr>
          <a:xfrm>
            <a:off x="45603" y="6509953"/>
            <a:ext cx="5727875" cy="268287"/>
          </a:xfrm>
          <a:prstGeom prst="rect">
            <a:avLst/>
          </a:prstGeom>
        </p:spPr>
        <p:txBody>
          <a:bodyPr lIns="121899" tIns="60949" rIns="121899" bIns="60949"/>
          <a:lstStyle>
            <a:lvl1pPr>
              <a:defRPr sz="800"/>
            </a:lvl1pPr>
          </a:lstStyle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01AE62-ACEE-4CBF-ABCE-6DEA53F53216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|   WWW.BENTLEY.COM    |    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© 2020 Bentley</a:t>
            </a:r>
            <a:r>
              <a:rPr lang="en-US" sz="800" baseline="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Systems, Incorporated</a:t>
            </a: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7D73A1C-BAC8-4DE9-AC0C-D5131F9F54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32" y="0"/>
            <a:ext cx="4888992" cy="793750"/>
          </a:xfr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accent3">
                    <a:lumMod val="75000"/>
                  </a:schemeClr>
                </a:solidFill>
              </a:defRPr>
            </a:lvl1pPr>
            <a:lvl2pPr marL="384048" indent="0">
              <a:buNone/>
              <a:defRPr sz="1600"/>
            </a:lvl2pPr>
            <a:lvl3pPr marL="960120" indent="0">
              <a:buNone/>
              <a:defRPr sz="1600"/>
            </a:lvl3pPr>
            <a:lvl4pPr marL="1371600" indent="0">
              <a:buNone/>
              <a:defRPr sz="1600"/>
            </a:lvl4pPr>
            <a:lvl5pPr marL="1920240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1270518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6.jpg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3776" y="237744"/>
            <a:ext cx="11173968" cy="7589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453896"/>
            <a:ext cx="11173968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</p:txBody>
      </p:sp>
      <p:sp>
        <p:nvSpPr>
          <p:cNvPr id="7" name="Slide Number Placeholder 1"/>
          <p:cNvSpPr txBox="1">
            <a:spLocks/>
          </p:cNvSpPr>
          <p:nvPr userDrawn="1"/>
        </p:nvSpPr>
        <p:spPr>
          <a:xfrm>
            <a:off x="45603" y="6549958"/>
            <a:ext cx="5727875" cy="268287"/>
          </a:xfrm>
          <a:prstGeom prst="rect">
            <a:avLst/>
          </a:prstGeom>
        </p:spPr>
        <p:txBody>
          <a:bodyPr lIns="121899" tIns="60949" rIns="121899" bIns="60949"/>
          <a:lstStyle>
            <a:lvl1pPr>
              <a:defRPr sz="800"/>
            </a:lvl1pPr>
          </a:lstStyle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01AE62-ACEE-4CBF-ABCE-6DEA53F53216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|   WWW.BENTLEY.COM    |    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©  2020 Bentley</a:t>
            </a:r>
            <a:r>
              <a:rPr lang="en-US" sz="800" baseline="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Systems, Incorporated</a:t>
            </a: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9446" y="6537362"/>
            <a:ext cx="974463" cy="226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542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60" r:id="rId4"/>
    <p:sldLayoutId id="2147483661" r:id="rId5"/>
    <p:sldLayoutId id="2147483654" r:id="rId6"/>
    <p:sldLayoutId id="2147483655" r:id="rId7"/>
    <p:sldLayoutId id="2147483675" r:id="rId8"/>
    <p:sldLayoutId id="2147483676" r:id="rId9"/>
    <p:sldLayoutId id="2147483677" r:id="rId10"/>
  </p:sldLayoutIdLst>
  <p:transition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3"/>
        </a:buClr>
        <a:buSzPct val="100000"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301752" algn="l" defTabSz="914400" rtl="0" eaLnBrk="1" latinLnBrk="0" hangingPunct="1">
        <a:lnSpc>
          <a:spcPct val="90000"/>
        </a:lnSpc>
        <a:spcBef>
          <a:spcPts val="800"/>
        </a:spcBef>
        <a:buClr>
          <a:schemeClr val="accent3"/>
        </a:buClr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3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3"/>
        </a:buClr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137160" algn="l" defTabSz="914400" rtl="0" eaLnBrk="1" latinLnBrk="0" hangingPunct="1">
        <a:lnSpc>
          <a:spcPct val="90000"/>
        </a:lnSpc>
        <a:spcBef>
          <a:spcPts val="800"/>
        </a:spcBef>
        <a:buClr>
          <a:schemeClr val="accent3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6289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3"/>
        </a:buClr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84F6726D-E16B-489B-81CE-4A504CAA6FA9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3776" y="237744"/>
            <a:ext cx="11173968" cy="7589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453896"/>
            <a:ext cx="11173968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</p:txBody>
      </p:sp>
      <p:sp>
        <p:nvSpPr>
          <p:cNvPr id="7" name="Slide Number Placeholder 1"/>
          <p:cNvSpPr txBox="1">
            <a:spLocks/>
          </p:cNvSpPr>
          <p:nvPr userDrawn="1"/>
        </p:nvSpPr>
        <p:spPr>
          <a:xfrm>
            <a:off x="45603" y="6509953"/>
            <a:ext cx="5727875" cy="268287"/>
          </a:xfrm>
          <a:prstGeom prst="rect">
            <a:avLst/>
          </a:prstGeom>
        </p:spPr>
        <p:txBody>
          <a:bodyPr lIns="121899" tIns="60949" rIns="121899" bIns="60949"/>
          <a:lstStyle>
            <a:lvl1pPr>
              <a:defRPr sz="800"/>
            </a:lvl1pPr>
          </a:lstStyle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01AE62-ACEE-4CBF-ABCE-6DEA53F53216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|   WWW.BENTLEY.COM    |    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© 2020 Bentley</a:t>
            </a:r>
            <a:r>
              <a:rPr lang="en-US" sz="800" baseline="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Systems, Incorporated</a:t>
            </a: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</a:p>
        </p:txBody>
      </p:sp>
    </p:spTree>
    <p:custDataLst>
      <p:tags r:id="rId14"/>
    </p:custDataLst>
    <p:extLst>
      <p:ext uri="{BB962C8B-B14F-4D97-AF65-F5344CB8AC3E}">
        <p14:creationId xmlns:p14="http://schemas.microsoft.com/office/powerpoint/2010/main" val="1217244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ransition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3"/>
        </a:buClr>
        <a:buSzPct val="100000"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301752" algn="l" defTabSz="914400" rtl="0" eaLnBrk="1" latinLnBrk="0" hangingPunct="1">
        <a:lnSpc>
          <a:spcPct val="90000"/>
        </a:lnSpc>
        <a:spcBef>
          <a:spcPts val="800"/>
        </a:spcBef>
        <a:buClr>
          <a:schemeClr val="accent3"/>
        </a:buClr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3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3"/>
        </a:buClr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137160" algn="l" defTabSz="914400" rtl="0" eaLnBrk="1" latinLnBrk="0" hangingPunct="1">
        <a:lnSpc>
          <a:spcPct val="90000"/>
        </a:lnSpc>
        <a:spcBef>
          <a:spcPts val="800"/>
        </a:spcBef>
        <a:buClr>
          <a:schemeClr val="accent3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6289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3"/>
        </a:buClr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23.pn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27.pn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unities.bentley.com/products/road___site_design/w/road_and_site_design__wiki/48316/video-template-library-itl-feature-remapper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0.png"/><Relationship Id="rId5" Type="http://schemas.openxmlformats.org/officeDocument/2006/relationships/hyperlink" Target="https://communities.bentley.com/products/road___site_design/w/road_and_site_design__wiki/51285/migrating-project-data-to-openroads-designer" TargetMode="External"/><Relationship Id="rId4" Type="http://schemas.openxmlformats.org/officeDocument/2006/relationships/hyperlink" Target="https://communities.bentley.com/products/road___site_design/w/road_and_site_design__wiki/51913/civil-file-manager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8.xml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">
            <a:extLst>
              <a:ext uri="{FF2B5EF4-FFF2-40B4-BE49-F238E27FC236}">
                <a16:creationId xmlns:a16="http://schemas.microsoft.com/office/drawing/2014/main" id="{063420CE-1F13-4AC2-9995-29E2B7426E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0878DF3-D35C-4A21-9F02-7D40A127414B}"/>
              </a:ext>
            </a:extLst>
          </p:cNvPr>
          <p:cNvSpPr txBox="1"/>
          <p:nvPr/>
        </p:nvSpPr>
        <p:spPr>
          <a:xfrm>
            <a:off x="-1" y="4921857"/>
            <a:ext cx="12192001" cy="1143000"/>
          </a:xfrm>
          <a:prstGeom prst="rect">
            <a:avLst/>
          </a:prstGeom>
          <a:solidFill>
            <a:schemeClr val="bg1"/>
          </a:solidFill>
          <a:ln w="38100" cmpd="dbl">
            <a:solidFill>
              <a:schemeClr val="tx1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dirty="0"/>
              <a:t>Migrating FDOT Projects from SS10 to OpenRoads Designer</a:t>
            </a:r>
          </a:p>
          <a:p>
            <a:pPr algn="ctr">
              <a:lnSpc>
                <a:spcPct val="150000"/>
              </a:lnSpc>
            </a:pPr>
            <a:r>
              <a:rPr lang="en-US" b="1" dirty="0"/>
              <a:t>Presented By:</a:t>
            </a:r>
            <a:r>
              <a:rPr lang="en-US" dirty="0"/>
              <a:t> </a:t>
            </a:r>
            <a:r>
              <a:rPr lang="en-US" i="1" dirty="0">
                <a:solidFill>
                  <a:schemeClr val="accent1"/>
                </a:solidFill>
              </a:rPr>
              <a:t>Christiana Holmes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83CD408-3DC1-E600-216E-435F6F8ABD80}"/>
              </a:ext>
            </a:extLst>
          </p:cNvPr>
          <p:cNvSpPr/>
          <p:nvPr/>
        </p:nvSpPr>
        <p:spPr>
          <a:xfrm>
            <a:off x="474133" y="601133"/>
            <a:ext cx="5334000" cy="235373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AE3B37AD-CC3E-D801-9910-FA6FAADBA0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32" y="457732"/>
            <a:ext cx="2320420" cy="23204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9" descr="Logo, icon&#10;&#10;Description automatically generated">
            <a:extLst>
              <a:ext uri="{FF2B5EF4-FFF2-40B4-BE49-F238E27FC236}">
                <a16:creationId xmlns:a16="http://schemas.microsoft.com/office/drawing/2014/main" id="{FCBD9C30-3F39-1033-1064-D528E4C9E8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895" y="339752"/>
            <a:ext cx="2556380" cy="2556380"/>
          </a:xfrm>
          <a:prstGeom prst="ellipse">
            <a:avLst/>
          </a:prstGeom>
          <a:ln>
            <a:noFill/>
          </a:ln>
          <a:effectLst/>
        </p:spPr>
      </p:pic>
      <p:sp>
        <p:nvSpPr>
          <p:cNvPr id="11" name="Arrow: Right 10">
            <a:extLst>
              <a:ext uri="{FF2B5EF4-FFF2-40B4-BE49-F238E27FC236}">
                <a16:creationId xmlns:a16="http://schemas.microsoft.com/office/drawing/2014/main" id="{8AD3A75F-B8CE-8D7C-1C57-7D1B64A4B6B7}"/>
              </a:ext>
            </a:extLst>
          </p:cNvPr>
          <p:cNvSpPr/>
          <p:nvPr/>
        </p:nvSpPr>
        <p:spPr>
          <a:xfrm>
            <a:off x="3060239" y="1400313"/>
            <a:ext cx="1639589" cy="755374"/>
          </a:xfrm>
          <a:prstGeom prst="rightArrow">
            <a:avLst/>
          </a:prstGeom>
          <a:gradFill flip="none" rotWithShape="1">
            <a:gsLst>
              <a:gs pos="0">
                <a:srgbClr val="D72B26"/>
              </a:gs>
              <a:gs pos="60000">
                <a:srgbClr val="B02588"/>
              </a:gs>
              <a:gs pos="75000">
                <a:srgbClr val="B02588"/>
              </a:gs>
              <a:gs pos="95000">
                <a:srgbClr val="3C0931"/>
              </a:gs>
            </a:gsLst>
            <a:lin ang="0" scaled="1"/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1382237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90A6A9-F9DC-4F84-A0CB-CC2381F04A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32" y="0"/>
            <a:ext cx="10831108" cy="813732"/>
          </a:xfrm>
        </p:spPr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Step 3: </a:t>
            </a:r>
            <a:r>
              <a:rPr lang="en-US" dirty="0">
                <a:solidFill>
                  <a:schemeClr val="tx1"/>
                </a:solidFill>
              </a:rPr>
              <a:t>Clean up Civil Data</a:t>
            </a:r>
          </a:p>
        </p:txBody>
      </p:sp>
      <p:pic>
        <p:nvPicPr>
          <p:cNvPr id="2" name="ProjectMigration_Step3">
            <a:hlinkClick r:id="" action="ppaction://media"/>
            <a:extLst>
              <a:ext uri="{FF2B5EF4-FFF2-40B4-BE49-F238E27FC236}">
                <a16:creationId xmlns:a16="http://schemas.microsoft.com/office/drawing/2014/main" id="{AD92FCE3-266C-AA0A-0A2B-25B5A59452A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37733" y="813732"/>
            <a:ext cx="9516533" cy="5947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725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6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6F2B1C4-E853-4F6F-A0C0-86EEEC2B63F1}"/>
              </a:ext>
            </a:extLst>
          </p:cNvPr>
          <p:cNvSpPr/>
          <p:nvPr/>
        </p:nvSpPr>
        <p:spPr>
          <a:xfrm>
            <a:off x="443061" y="1005840"/>
            <a:ext cx="6459597" cy="4462760"/>
          </a:xfrm>
          <a:prstGeom prst="rect">
            <a:avLst/>
          </a:prstGeom>
        </p:spPr>
        <p:txBody>
          <a:bodyPr wrap="square" rIns="91440">
            <a:spAutoFit/>
          </a:bodyPr>
          <a:lstStyle/>
          <a:p>
            <a:pPr>
              <a:spcBef>
                <a:spcPts val="600"/>
              </a:spcBef>
              <a:buClr>
                <a:srgbClr val="038ADB"/>
              </a:buClr>
            </a:pPr>
            <a:r>
              <a:rPr lang="en-US" sz="2400" b="1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</a:rPr>
              <a:t>Step 4:</a:t>
            </a:r>
          </a:p>
          <a:p>
            <a:pPr marL="342900" indent="-342900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Launch </a:t>
            </a:r>
            <a:r>
              <a:rPr lang="en-US" sz="2400" i="1" dirty="0">
                <a:latin typeface="+mj-lt"/>
                <a:ea typeface="Calibri" panose="020F0502020204030204" pitchFamily="34" charset="0"/>
              </a:rPr>
              <a:t>Civil File Manager</a:t>
            </a:r>
            <a:r>
              <a:rPr lang="en-US" sz="2400" dirty="0">
                <a:latin typeface="+mj-lt"/>
                <a:ea typeface="Calibri" panose="020F0502020204030204" pitchFamily="34" charset="0"/>
              </a:rPr>
              <a:t>. This tool can be opened inside or outside of OpenRoads.</a:t>
            </a:r>
          </a:p>
          <a:p>
            <a:pPr marL="804863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u="sng" dirty="0">
                <a:solidFill>
                  <a:schemeClr val="accent3"/>
                </a:solidFill>
                <a:ea typeface="Calibri" panose="020F0502020204030204" pitchFamily="34" charset="0"/>
              </a:rPr>
              <a:t>Outside ORD</a:t>
            </a:r>
            <a:r>
              <a:rPr lang="en-US" sz="2000" dirty="0">
                <a:solidFill>
                  <a:schemeClr val="accent3"/>
                </a:solidFill>
                <a:ea typeface="Calibri" panose="020F0502020204030204" pitchFamily="34" charset="0"/>
              </a:rPr>
              <a:t>: </a:t>
            </a:r>
            <a:r>
              <a:rPr lang="en-US" sz="2000" dirty="0">
                <a:ea typeface="Calibri" panose="020F0502020204030204" pitchFamily="34" charset="0"/>
              </a:rPr>
              <a:t>Path to the executable is </a:t>
            </a:r>
            <a:r>
              <a:rPr lang="en-US" sz="2000" b="0" i="1" u="none" strike="noStrike" baseline="0" dirty="0"/>
              <a:t>C:\Program Files\Bentley\OpenRoads Designer CE </a:t>
            </a:r>
            <a:r>
              <a:rPr lang="en-US" sz="2000" b="0" i="1" u="none" strike="noStrike" baseline="0" dirty="0" err="1"/>
              <a:t>xx.xx</a:t>
            </a:r>
            <a:r>
              <a:rPr lang="en-US" sz="2000" b="0" i="1" u="none" strike="noStrike" baseline="0" dirty="0"/>
              <a:t>\</a:t>
            </a:r>
            <a:r>
              <a:rPr lang="en-US" sz="2000" b="0" i="1" u="none" strike="noStrike" baseline="0" dirty="0" err="1"/>
              <a:t>OpenRoadsDesigner</a:t>
            </a:r>
            <a:r>
              <a:rPr lang="en-US" sz="2000" b="0" i="1" u="none" strike="noStrike" baseline="0" dirty="0"/>
              <a:t>\CivilFileManager.exe</a:t>
            </a:r>
          </a:p>
          <a:p>
            <a:pPr marL="804863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u="sng" dirty="0">
                <a:solidFill>
                  <a:schemeClr val="accent3"/>
                </a:solidFill>
              </a:rPr>
              <a:t>Inside ORD</a:t>
            </a:r>
            <a:r>
              <a:rPr lang="en-US" sz="2000" dirty="0">
                <a:solidFill>
                  <a:schemeClr val="accent3"/>
                </a:solidFill>
              </a:rPr>
              <a:t>: </a:t>
            </a:r>
            <a:r>
              <a:rPr lang="en-US" sz="2000" i="1" dirty="0"/>
              <a:t>File &gt; Civil Tools &gt; Civil File Manager</a:t>
            </a:r>
            <a:endParaRPr lang="en-US" sz="2400" dirty="0">
              <a:latin typeface="+mj-lt"/>
              <a:ea typeface="Calibri" panose="020F0502020204030204" pitchFamily="34" charset="0"/>
            </a:endParaRPr>
          </a:p>
          <a:p>
            <a:pPr marL="341313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In the </a:t>
            </a:r>
            <a:r>
              <a:rPr lang="en-US" sz="2400" i="1" dirty="0">
                <a:latin typeface="+mj-lt"/>
                <a:ea typeface="Calibri" panose="020F0502020204030204" pitchFamily="34" charset="0"/>
              </a:rPr>
              <a:t>Civil File Manager </a:t>
            </a:r>
            <a:r>
              <a:rPr lang="en-US" sz="2400" dirty="0">
                <a:latin typeface="+mj-lt"/>
                <a:ea typeface="Calibri" panose="020F0502020204030204" pitchFamily="34" charset="0"/>
              </a:rPr>
              <a:t>dialog, select </a:t>
            </a:r>
            <a:r>
              <a:rPr lang="en-US" sz="2400" i="1" dirty="0">
                <a:latin typeface="+mj-lt"/>
                <a:ea typeface="Calibri" panose="020F0502020204030204" pitchFamily="34" charset="0"/>
              </a:rPr>
              <a:t>File &gt; Open &gt; </a:t>
            </a:r>
            <a:r>
              <a:rPr lang="en-US" sz="2400" b="1" i="1" dirty="0">
                <a:latin typeface="+mj-lt"/>
                <a:ea typeface="Calibri" panose="020F0502020204030204" pitchFamily="34" charset="0"/>
              </a:rPr>
              <a:t>Folder + sub folders</a:t>
            </a:r>
            <a:r>
              <a:rPr lang="en-US" sz="2400" i="1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400" dirty="0">
                <a:latin typeface="+mj-lt"/>
                <a:ea typeface="Calibri" panose="020F0502020204030204" pitchFamily="34" charset="0"/>
              </a:rPr>
              <a:t>and navigate to the project folder location.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90A6A9-F9DC-4F84-A0CB-CC2381F04A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31" y="0"/>
            <a:ext cx="9251275" cy="813732"/>
          </a:xfrm>
        </p:spPr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Step 4: </a:t>
            </a:r>
            <a:r>
              <a:rPr lang="en-US" dirty="0">
                <a:solidFill>
                  <a:schemeClr val="tx1"/>
                </a:solidFill>
              </a:rPr>
              <a:t>Upgrade Files from SS10 to ORD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C019D8-DEE0-7FF0-B15B-0655C4D696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2658" y="1571947"/>
            <a:ext cx="5164849" cy="3330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42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6F2B1C4-E853-4F6F-A0C0-86EEEC2B63F1}"/>
              </a:ext>
            </a:extLst>
          </p:cNvPr>
          <p:cNvSpPr/>
          <p:nvPr/>
        </p:nvSpPr>
        <p:spPr>
          <a:xfrm>
            <a:off x="443062" y="1005840"/>
            <a:ext cx="6313050" cy="3724096"/>
          </a:xfrm>
          <a:prstGeom prst="rect">
            <a:avLst/>
          </a:prstGeom>
        </p:spPr>
        <p:txBody>
          <a:bodyPr wrap="square" rIns="91440">
            <a:spAutoFit/>
          </a:bodyPr>
          <a:lstStyle/>
          <a:p>
            <a:pPr>
              <a:spcBef>
                <a:spcPts val="600"/>
              </a:spcBef>
              <a:buClr>
                <a:srgbClr val="038ADB"/>
              </a:buClr>
            </a:pPr>
            <a:r>
              <a:rPr lang="en-US" sz="2400" b="1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</a:rPr>
              <a:t>Step 4:</a:t>
            </a:r>
          </a:p>
          <a:p>
            <a:pPr marL="341313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The project folder and subfolders will load in the left window of the dialog.</a:t>
            </a:r>
          </a:p>
          <a:p>
            <a:pPr marL="341313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In the </a:t>
            </a:r>
            <a:r>
              <a:rPr lang="en-US" sz="2400" i="1" dirty="0">
                <a:latin typeface="+mj-lt"/>
                <a:ea typeface="Calibri" panose="020F0502020204030204" pitchFamily="34" charset="0"/>
              </a:rPr>
              <a:t>Civil File Manager </a:t>
            </a:r>
            <a:r>
              <a:rPr lang="en-US" sz="2400" dirty="0">
                <a:latin typeface="+mj-lt"/>
                <a:ea typeface="Calibri" panose="020F0502020204030204" pitchFamily="34" charset="0"/>
              </a:rPr>
              <a:t>dialog, select </a:t>
            </a:r>
            <a:r>
              <a:rPr lang="en-US" sz="2400" i="1" dirty="0">
                <a:latin typeface="+mj-lt"/>
                <a:ea typeface="Calibri" panose="020F0502020204030204" pitchFamily="34" charset="0"/>
              </a:rPr>
              <a:t>Action &gt; </a:t>
            </a:r>
            <a:r>
              <a:rPr lang="en-US" sz="2400" b="1" i="1" dirty="0">
                <a:latin typeface="+mj-lt"/>
                <a:ea typeface="Calibri" panose="020F0502020204030204" pitchFamily="34" charset="0"/>
              </a:rPr>
              <a:t>Upgrade All (Force)</a:t>
            </a:r>
            <a:r>
              <a:rPr lang="en-US" sz="2400" dirty="0">
                <a:latin typeface="+mj-lt"/>
                <a:ea typeface="Calibri" panose="020F0502020204030204" pitchFamily="34" charset="0"/>
              </a:rPr>
              <a:t>.</a:t>
            </a:r>
            <a:r>
              <a:rPr lang="en-US" sz="2400" i="1" dirty="0">
                <a:latin typeface="+mj-lt"/>
                <a:ea typeface="Calibri" panose="020F0502020204030204" pitchFamily="34" charset="0"/>
              </a:rPr>
              <a:t> </a:t>
            </a:r>
            <a:r>
              <a:rPr lang="en-US" sz="2400" dirty="0">
                <a:latin typeface="+mj-lt"/>
                <a:ea typeface="Calibri" panose="020F0502020204030204" pitchFamily="34" charset="0"/>
              </a:rPr>
              <a:t>The files will process and be upgraded to ORD CE.</a:t>
            </a:r>
          </a:p>
          <a:p>
            <a:pPr marL="341313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endParaRPr lang="en-US" sz="2400" dirty="0">
              <a:latin typeface="+mj-lt"/>
              <a:ea typeface="Calibri" panose="020F0502020204030204" pitchFamily="34" charset="0"/>
            </a:endParaRPr>
          </a:p>
          <a:p>
            <a:pPr marL="341313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F0000"/>
                </a:solidFill>
                <a:latin typeface="+mj-lt"/>
                <a:ea typeface="Calibri" panose="020F0502020204030204" pitchFamily="34" charset="0"/>
              </a:rPr>
              <a:t>NOTE: </a:t>
            </a:r>
            <a:r>
              <a:rPr lang="en-US" sz="2400" dirty="0">
                <a:latin typeface="+mj-lt"/>
                <a:ea typeface="Calibri" panose="020F0502020204030204" pitchFamily="34" charset="0"/>
              </a:rPr>
              <a:t>Upgrades only have to be done on files that have civil data.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90A6A9-F9DC-4F84-A0CB-CC2381F04A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31" y="0"/>
            <a:ext cx="9251275" cy="813732"/>
          </a:xfrm>
        </p:spPr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Step 4: </a:t>
            </a:r>
            <a:r>
              <a:rPr lang="en-US" dirty="0">
                <a:solidFill>
                  <a:schemeClr val="tx1"/>
                </a:solidFill>
              </a:rPr>
              <a:t>Upgrade Files from SS10 to ORD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43BA8B2-BD19-4481-87BC-6980AEC5DF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6112" y="1615155"/>
            <a:ext cx="5151790" cy="3300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670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6F2B1C4-E853-4F6F-A0C0-86EEEC2B63F1}"/>
              </a:ext>
            </a:extLst>
          </p:cNvPr>
          <p:cNvSpPr/>
          <p:nvPr/>
        </p:nvSpPr>
        <p:spPr>
          <a:xfrm>
            <a:off x="334094" y="1075790"/>
            <a:ext cx="110105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38ADB"/>
              </a:buClr>
            </a:pPr>
            <a:r>
              <a:rPr lang="en-US" sz="3600" b="1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</a:rPr>
              <a:t>DEMO!!</a:t>
            </a:r>
            <a:endParaRPr lang="en-US" sz="3600" dirty="0">
              <a:solidFill>
                <a:srgbClr val="038ADB"/>
              </a:solidFill>
              <a:latin typeface="+mj-lt"/>
              <a:ea typeface="Calibri" panose="020F05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90A6A9-F9DC-4F84-A0CB-CC2381F04A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32" y="0"/>
            <a:ext cx="10831108" cy="813732"/>
          </a:xfrm>
        </p:spPr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Step 4: </a:t>
            </a:r>
            <a:r>
              <a:rPr lang="en-US" dirty="0">
                <a:solidFill>
                  <a:schemeClr val="tx1"/>
                </a:solidFill>
              </a:rPr>
              <a:t>Upgrade Files from SS10 to ORD</a:t>
            </a:r>
          </a:p>
        </p:txBody>
      </p:sp>
    </p:spTree>
    <p:extLst>
      <p:ext uri="{BB962C8B-B14F-4D97-AF65-F5344CB8AC3E}">
        <p14:creationId xmlns:p14="http://schemas.microsoft.com/office/powerpoint/2010/main" val="3220393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90A6A9-F9DC-4F84-A0CB-CC2381F04A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32" y="0"/>
            <a:ext cx="10831108" cy="813732"/>
          </a:xfrm>
        </p:spPr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Step 4: </a:t>
            </a:r>
            <a:r>
              <a:rPr lang="en-US" dirty="0">
                <a:solidFill>
                  <a:schemeClr val="tx1"/>
                </a:solidFill>
              </a:rPr>
              <a:t>Upgrade Files from SS10 to ORD</a:t>
            </a:r>
          </a:p>
        </p:txBody>
      </p:sp>
      <p:pic>
        <p:nvPicPr>
          <p:cNvPr id="2" name="ProjectMigration_Step4">
            <a:hlinkClick r:id="" action="ppaction://media"/>
            <a:extLst>
              <a:ext uri="{FF2B5EF4-FFF2-40B4-BE49-F238E27FC236}">
                <a16:creationId xmlns:a16="http://schemas.microsoft.com/office/drawing/2014/main" id="{95E49017-2AAC-19E1-CB09-F6BEBAE5844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24000" y="813732"/>
            <a:ext cx="9144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562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2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6F2B1C4-E853-4F6F-A0C0-86EEEC2B63F1}"/>
              </a:ext>
            </a:extLst>
          </p:cNvPr>
          <p:cNvSpPr/>
          <p:nvPr/>
        </p:nvSpPr>
        <p:spPr>
          <a:xfrm>
            <a:off x="443062" y="1005840"/>
            <a:ext cx="10290456" cy="3708708"/>
          </a:xfrm>
          <a:prstGeom prst="rect">
            <a:avLst/>
          </a:prstGeom>
        </p:spPr>
        <p:txBody>
          <a:bodyPr wrap="square" rIns="91440">
            <a:spAutoFit/>
          </a:bodyPr>
          <a:lstStyle/>
          <a:p>
            <a:pPr>
              <a:spcBef>
                <a:spcPts val="600"/>
              </a:spcBef>
              <a:buClr>
                <a:srgbClr val="038ADB"/>
              </a:buClr>
            </a:pPr>
            <a:r>
              <a:rPr lang="en-US" sz="2400" b="1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</a:rPr>
              <a:t>Step 5:</a:t>
            </a:r>
          </a:p>
          <a:p>
            <a:pPr marL="341313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Open each of the civil files in OpenRoads in order of dependency (i.e. Survey, Terrains, Alignments, Corridors, etc.). Each file will be associated with the WorkSpace/WorkSet.</a:t>
            </a:r>
          </a:p>
          <a:p>
            <a:pPr marL="341313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Check the files and ensure they were properly updated.</a:t>
            </a:r>
          </a:p>
          <a:p>
            <a:pPr marL="798513" lvl="1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200" i="1" dirty="0">
                <a:solidFill>
                  <a:schemeClr val="accent3"/>
                </a:solidFill>
                <a:latin typeface="+mj-lt"/>
                <a:ea typeface="Calibri" panose="020F0502020204030204" pitchFamily="34" charset="0"/>
              </a:rPr>
              <a:t>Geometry Files: </a:t>
            </a:r>
            <a:r>
              <a:rPr lang="en-US" sz="2200" dirty="0">
                <a:latin typeface="+mj-lt"/>
                <a:ea typeface="Calibri" panose="020F0502020204030204" pitchFamily="34" charset="0"/>
              </a:rPr>
              <a:t>Check to make sure the correct Terrain is set as active.</a:t>
            </a:r>
          </a:p>
          <a:p>
            <a:pPr marL="798513" lvl="1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200" i="1" dirty="0">
                <a:solidFill>
                  <a:schemeClr val="accent3"/>
                </a:solidFill>
                <a:latin typeface="+mj-lt"/>
                <a:ea typeface="Calibri" panose="020F0502020204030204" pitchFamily="34" charset="0"/>
              </a:rPr>
              <a:t>Corridor Files: </a:t>
            </a:r>
            <a:r>
              <a:rPr lang="en-US" sz="2200" dirty="0">
                <a:latin typeface="+mj-lt"/>
                <a:ea typeface="Calibri" panose="020F0502020204030204" pitchFamily="34" charset="0"/>
              </a:rPr>
              <a:t>(1) Check that each Corridor is Active (2) Reset the Active Terrain.</a:t>
            </a:r>
          </a:p>
          <a:p>
            <a:pPr marL="798513" lvl="1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endParaRPr lang="en-US" sz="2400" dirty="0">
              <a:latin typeface="+mj-lt"/>
              <a:ea typeface="Calibri" panose="020F05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90A6A9-F9DC-4F84-A0CB-CC2381F04A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31" y="0"/>
            <a:ext cx="9251275" cy="813732"/>
          </a:xfrm>
        </p:spPr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Step 5: </a:t>
            </a:r>
            <a:r>
              <a:rPr lang="en-US" dirty="0">
                <a:solidFill>
                  <a:schemeClr val="tx1"/>
                </a:solidFill>
              </a:rPr>
              <a:t>Remap Feature Definitions in DGN Files</a:t>
            </a:r>
          </a:p>
        </p:txBody>
      </p:sp>
    </p:spTree>
    <p:extLst>
      <p:ext uri="{BB962C8B-B14F-4D97-AF65-F5344CB8AC3E}">
        <p14:creationId xmlns:p14="http://schemas.microsoft.com/office/powerpoint/2010/main" val="2505165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6F2B1C4-E853-4F6F-A0C0-86EEEC2B63F1}"/>
              </a:ext>
            </a:extLst>
          </p:cNvPr>
          <p:cNvSpPr/>
          <p:nvPr/>
        </p:nvSpPr>
        <p:spPr>
          <a:xfrm>
            <a:off x="443062" y="1005840"/>
            <a:ext cx="10290456" cy="6186309"/>
          </a:xfrm>
          <a:prstGeom prst="rect">
            <a:avLst/>
          </a:prstGeom>
        </p:spPr>
        <p:txBody>
          <a:bodyPr wrap="square" rIns="91440">
            <a:spAutoFit/>
          </a:bodyPr>
          <a:lstStyle/>
          <a:p>
            <a:pPr>
              <a:spcBef>
                <a:spcPts val="600"/>
              </a:spcBef>
              <a:buClr>
                <a:srgbClr val="038ADB"/>
              </a:buClr>
            </a:pPr>
            <a:r>
              <a:rPr lang="en-US" sz="2400" b="1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</a:rPr>
              <a:t>Step 5:</a:t>
            </a:r>
          </a:p>
          <a:p>
            <a:pPr marL="341313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Run the Civil Feature </a:t>
            </a:r>
            <a:r>
              <a:rPr lang="en-US" sz="2400" dirty="0" err="1">
                <a:latin typeface="+mj-lt"/>
                <a:ea typeface="Calibri" panose="020F0502020204030204" pitchFamily="34" charset="0"/>
              </a:rPr>
              <a:t>Remapper</a:t>
            </a:r>
            <a:r>
              <a:rPr lang="en-US" sz="2400" dirty="0">
                <a:latin typeface="+mj-lt"/>
                <a:ea typeface="Calibri" panose="020F0502020204030204" pitchFamily="34" charset="0"/>
              </a:rPr>
              <a:t> on each Civil File.</a:t>
            </a:r>
          </a:p>
          <a:p>
            <a:pPr marL="798513" lvl="1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400" i="1" dirty="0">
                <a:latin typeface="+mj-lt"/>
                <a:ea typeface="Calibri" panose="020F0502020204030204" pitchFamily="34" charset="0"/>
              </a:rPr>
              <a:t>File &gt; Civil Tools &gt; </a:t>
            </a:r>
            <a:r>
              <a:rPr lang="en-US" sz="2400" b="1" i="1" dirty="0">
                <a:solidFill>
                  <a:schemeClr val="accent3"/>
                </a:solidFill>
                <a:latin typeface="+mj-lt"/>
                <a:ea typeface="Calibri" panose="020F0502020204030204" pitchFamily="34" charset="0"/>
              </a:rPr>
              <a:t>Civil Feature </a:t>
            </a:r>
            <a:r>
              <a:rPr lang="en-US" sz="2400" b="1" i="1" dirty="0" err="1">
                <a:solidFill>
                  <a:schemeClr val="accent3"/>
                </a:solidFill>
                <a:latin typeface="+mj-lt"/>
                <a:ea typeface="Calibri" panose="020F0502020204030204" pitchFamily="34" charset="0"/>
              </a:rPr>
              <a:t>Remapper</a:t>
            </a:r>
            <a:endParaRPr lang="en-US" sz="2400" b="1" i="1" dirty="0">
              <a:solidFill>
                <a:schemeClr val="accent3"/>
              </a:solidFill>
              <a:latin typeface="+mj-lt"/>
              <a:ea typeface="Calibri" panose="020F0502020204030204" pitchFamily="34" charset="0"/>
            </a:endParaRPr>
          </a:p>
          <a:p>
            <a:pPr marL="798513" lvl="1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Set the path for the </a:t>
            </a:r>
            <a:r>
              <a:rPr lang="en-US" sz="2400" dirty="0" err="1">
                <a:latin typeface="+mj-lt"/>
                <a:ea typeface="Calibri" panose="020F0502020204030204" pitchFamily="34" charset="0"/>
              </a:rPr>
              <a:t>Remapper</a:t>
            </a:r>
            <a:r>
              <a:rPr lang="en-US" sz="2400" dirty="0">
                <a:latin typeface="+mj-lt"/>
                <a:ea typeface="Calibri" panose="020F0502020204030204" pitchFamily="34" charset="0"/>
              </a:rPr>
              <a:t> XML file that is getting created.</a:t>
            </a:r>
          </a:p>
          <a:p>
            <a:pPr marL="798513" lvl="1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Create a New Remapping Configuration XML file that points to the FDOT Remapping Spreadsheet.</a:t>
            </a:r>
          </a:p>
          <a:p>
            <a:pPr marL="798513" lvl="1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Remap the Active DGN Features.</a:t>
            </a:r>
          </a:p>
          <a:p>
            <a:pPr marL="798513" lvl="1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endParaRPr lang="en-US" sz="2400" dirty="0">
              <a:latin typeface="+mj-lt"/>
              <a:ea typeface="Calibri" panose="020F0502020204030204" pitchFamily="34" charset="0"/>
            </a:endParaRPr>
          </a:p>
          <a:p>
            <a:pPr marL="798513" lvl="1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endParaRPr lang="en-US" sz="2400" dirty="0">
              <a:latin typeface="+mj-lt"/>
              <a:ea typeface="Calibri" panose="020F0502020204030204" pitchFamily="34" charset="0"/>
            </a:endParaRPr>
          </a:p>
          <a:p>
            <a:pPr marL="798513" lvl="1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endParaRPr lang="en-US" sz="2400" dirty="0">
              <a:latin typeface="+mj-lt"/>
              <a:ea typeface="Calibri" panose="020F0502020204030204" pitchFamily="34" charset="0"/>
            </a:endParaRPr>
          </a:p>
          <a:p>
            <a:pPr marL="798513" lvl="1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endParaRPr lang="en-US" sz="2400" dirty="0">
              <a:latin typeface="+mj-lt"/>
              <a:ea typeface="Calibri" panose="020F0502020204030204" pitchFamily="34" charset="0"/>
            </a:endParaRPr>
          </a:p>
          <a:p>
            <a:pPr marL="798513" lvl="1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F0000"/>
                </a:solidFill>
                <a:latin typeface="+mj-lt"/>
                <a:ea typeface="Calibri" panose="020F0502020204030204" pitchFamily="34" charset="0"/>
              </a:rPr>
              <a:t>NOTE:</a:t>
            </a:r>
            <a:r>
              <a:rPr lang="en-US" sz="2400" dirty="0">
                <a:latin typeface="+mj-lt"/>
                <a:ea typeface="Calibri" panose="020F0502020204030204" pitchFamily="34" charset="0"/>
              </a:rPr>
              <a:t> Remapping files can be done as a batch process. </a:t>
            </a:r>
          </a:p>
          <a:p>
            <a:pPr marL="798513" lvl="1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endParaRPr lang="en-US" sz="2400" dirty="0">
              <a:latin typeface="+mj-lt"/>
              <a:ea typeface="Calibri" panose="020F0502020204030204" pitchFamily="34" charset="0"/>
            </a:endParaRPr>
          </a:p>
          <a:p>
            <a:pPr marL="798513" lvl="1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endParaRPr lang="en-US" sz="2400" dirty="0">
              <a:latin typeface="+mj-lt"/>
              <a:ea typeface="Calibri" panose="020F05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90A6A9-F9DC-4F84-A0CB-CC2381F04A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31" y="0"/>
            <a:ext cx="9251275" cy="813732"/>
          </a:xfrm>
        </p:spPr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Step 5: </a:t>
            </a:r>
            <a:r>
              <a:rPr lang="en-US" dirty="0">
                <a:solidFill>
                  <a:schemeClr val="tx1"/>
                </a:solidFill>
              </a:rPr>
              <a:t>Remap Feature Definitions in DGN Files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C1F50B-F6AD-9A14-208B-3B881472AE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0848" y="3282648"/>
            <a:ext cx="5002316" cy="2473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043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6F2B1C4-E853-4F6F-A0C0-86EEEC2B63F1}"/>
              </a:ext>
            </a:extLst>
          </p:cNvPr>
          <p:cNvSpPr/>
          <p:nvPr/>
        </p:nvSpPr>
        <p:spPr>
          <a:xfrm>
            <a:off x="334094" y="1075790"/>
            <a:ext cx="110105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38ADB"/>
              </a:buClr>
            </a:pPr>
            <a:r>
              <a:rPr lang="en-US" sz="3600" b="1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</a:rPr>
              <a:t>DEMO!!</a:t>
            </a:r>
            <a:endParaRPr lang="en-US" sz="3600" dirty="0">
              <a:solidFill>
                <a:srgbClr val="038ADB"/>
              </a:solidFill>
              <a:latin typeface="+mj-lt"/>
              <a:ea typeface="Calibri" panose="020F05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90A6A9-F9DC-4F84-A0CB-CC2381F04A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32" y="0"/>
            <a:ext cx="10831108" cy="813732"/>
          </a:xfrm>
        </p:spPr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Step 5: </a:t>
            </a:r>
            <a:r>
              <a:rPr lang="en-US" dirty="0">
                <a:solidFill>
                  <a:schemeClr val="tx1"/>
                </a:solidFill>
              </a:rPr>
              <a:t>Remap Feature Definitions in DGN Files</a:t>
            </a:r>
          </a:p>
        </p:txBody>
      </p:sp>
    </p:spTree>
    <p:extLst>
      <p:ext uri="{BB962C8B-B14F-4D97-AF65-F5344CB8AC3E}">
        <p14:creationId xmlns:p14="http://schemas.microsoft.com/office/powerpoint/2010/main" val="1647449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90A6A9-F9DC-4F84-A0CB-CC2381F04A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32" y="0"/>
            <a:ext cx="10831108" cy="813732"/>
          </a:xfrm>
        </p:spPr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Step 5: </a:t>
            </a:r>
            <a:r>
              <a:rPr lang="en-US" dirty="0">
                <a:solidFill>
                  <a:schemeClr val="tx1"/>
                </a:solidFill>
              </a:rPr>
              <a:t>Remap Feature Definitions in DGN Files</a:t>
            </a:r>
          </a:p>
        </p:txBody>
      </p:sp>
      <p:pic>
        <p:nvPicPr>
          <p:cNvPr id="2" name="ProjectMigration_Step5">
            <a:hlinkClick r:id="" action="ppaction://media"/>
            <a:extLst>
              <a:ext uri="{FF2B5EF4-FFF2-40B4-BE49-F238E27FC236}">
                <a16:creationId xmlns:a16="http://schemas.microsoft.com/office/drawing/2014/main" id="{F4C15487-BC98-77DA-64DC-D8839DA78DB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79033" y="813732"/>
            <a:ext cx="9033933" cy="5646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101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1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6F2B1C4-E853-4F6F-A0C0-86EEEC2B63F1}"/>
              </a:ext>
            </a:extLst>
          </p:cNvPr>
          <p:cNvSpPr/>
          <p:nvPr/>
        </p:nvSpPr>
        <p:spPr>
          <a:xfrm>
            <a:off x="443062" y="1005840"/>
            <a:ext cx="6157300" cy="5124480"/>
          </a:xfrm>
          <a:prstGeom prst="rect">
            <a:avLst/>
          </a:prstGeom>
        </p:spPr>
        <p:txBody>
          <a:bodyPr wrap="square" rIns="91440">
            <a:spAutoFit/>
          </a:bodyPr>
          <a:lstStyle/>
          <a:p>
            <a:pPr>
              <a:spcBef>
                <a:spcPts val="600"/>
              </a:spcBef>
              <a:buClr>
                <a:srgbClr val="038ADB"/>
              </a:buClr>
            </a:pPr>
            <a:r>
              <a:rPr lang="en-US" sz="2400" b="1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</a:rPr>
              <a:t>Step 6:</a:t>
            </a:r>
          </a:p>
          <a:p>
            <a:pPr marL="341313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In one of the Project Corridor Files, open the project Template Library.</a:t>
            </a:r>
          </a:p>
          <a:p>
            <a:pPr marL="800100" lvl="1" indent="-342900">
              <a:spcBef>
                <a:spcPts val="600"/>
              </a:spcBef>
              <a:buClr>
                <a:srgbClr val="038ADB"/>
              </a:buClr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rgbClr val="FF0000"/>
                </a:solidFill>
                <a:latin typeface="+mj-lt"/>
                <a:ea typeface="Calibri" panose="020F0502020204030204" pitchFamily="34" charset="0"/>
              </a:rPr>
              <a:t>NOTE: 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Opening the ITL file in OpenRoads will upgrade the file to the current version.</a:t>
            </a:r>
          </a:p>
          <a:p>
            <a:pPr marL="341313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Close the ITL file and click </a:t>
            </a:r>
            <a:r>
              <a:rPr lang="en-US" sz="2400" b="1" dirty="0">
                <a:latin typeface="+mj-lt"/>
                <a:ea typeface="Calibri" panose="020F0502020204030204" pitchFamily="34" charset="0"/>
              </a:rPr>
              <a:t>Yes</a:t>
            </a:r>
            <a:r>
              <a:rPr lang="en-US" sz="2400" dirty="0">
                <a:latin typeface="+mj-lt"/>
                <a:ea typeface="Calibri" panose="020F0502020204030204" pitchFamily="34" charset="0"/>
              </a:rPr>
              <a:t> to </a:t>
            </a:r>
            <a:r>
              <a:rPr lang="en-US" sz="2400" u="sng" dirty="0">
                <a:latin typeface="+mj-lt"/>
                <a:ea typeface="Calibri" panose="020F0502020204030204" pitchFamily="34" charset="0"/>
              </a:rPr>
              <a:t>SAVE</a:t>
            </a:r>
            <a:r>
              <a:rPr lang="en-US" sz="2400" dirty="0">
                <a:latin typeface="+mj-lt"/>
                <a:ea typeface="Calibri" panose="020F0502020204030204" pitchFamily="34" charset="0"/>
              </a:rPr>
              <a:t> the ITL file.</a:t>
            </a:r>
          </a:p>
          <a:p>
            <a:pPr marL="341313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Open a “dummy” ITL file.</a:t>
            </a:r>
          </a:p>
          <a:p>
            <a:pPr marL="800100" lvl="1" indent="-342900">
              <a:spcBef>
                <a:spcPts val="600"/>
              </a:spcBef>
              <a:buClr>
                <a:srgbClr val="038ADB"/>
              </a:buClr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rgbClr val="FF0000"/>
                </a:solidFill>
                <a:latin typeface="+mj-lt"/>
                <a:ea typeface="Calibri" panose="020F0502020204030204" pitchFamily="34" charset="0"/>
              </a:rPr>
              <a:t>NOTE: 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The ITL that you are remapping </a:t>
            </a:r>
            <a:r>
              <a:rPr lang="en-US" sz="2000" b="1" u="sng" dirty="0">
                <a:latin typeface="+mj-lt"/>
                <a:ea typeface="Calibri" panose="020F0502020204030204" pitchFamily="34" charset="0"/>
              </a:rPr>
              <a:t>CANNOT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 be the active/open ITL for the features to remap.</a:t>
            </a:r>
          </a:p>
          <a:p>
            <a:pPr marL="341313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endParaRPr lang="en-US" sz="2400" dirty="0">
              <a:latin typeface="+mj-lt"/>
              <a:ea typeface="Calibri" panose="020F0502020204030204" pitchFamily="34" charset="0"/>
            </a:endParaRPr>
          </a:p>
          <a:p>
            <a:pPr marL="798513" lvl="1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endParaRPr lang="en-US" sz="2400" dirty="0">
              <a:latin typeface="+mj-lt"/>
              <a:ea typeface="Calibri" panose="020F05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90A6A9-F9DC-4F84-A0CB-CC2381F04A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30" y="0"/>
            <a:ext cx="11977385" cy="813732"/>
          </a:xfrm>
        </p:spPr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Step 6: </a:t>
            </a:r>
            <a:r>
              <a:rPr lang="en-US" dirty="0">
                <a:solidFill>
                  <a:schemeClr val="tx1"/>
                </a:solidFill>
              </a:rPr>
              <a:t>Upgrade and Remap Feature Definitions in Template Library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433F40-1342-321F-A431-7A7CE96AFD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0495" y="1786466"/>
            <a:ext cx="5079096" cy="3081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371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90A6A9-F9DC-4F84-A0CB-CC2381F04A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2230" y="0"/>
            <a:ext cx="9259273" cy="813732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Overview of Steps for Migrating Projects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A257731-A8FA-49D3-B425-696727820568}"/>
              </a:ext>
            </a:extLst>
          </p:cNvPr>
          <p:cNvSpPr/>
          <p:nvPr/>
        </p:nvSpPr>
        <p:spPr>
          <a:xfrm>
            <a:off x="548641" y="1007873"/>
            <a:ext cx="8645056" cy="626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>
                <a:solidFill>
                  <a:schemeClr val="accent1"/>
                </a:solidFill>
                <a:latin typeface="+mj-lt"/>
              </a:rPr>
              <a:t>Steps: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800" dirty="0">
                <a:solidFill>
                  <a:schemeClr val="accent3"/>
                </a:solidFill>
                <a:latin typeface="+mj-lt"/>
              </a:rPr>
              <a:t>Upgrade all files to SS10.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800" dirty="0">
                <a:solidFill>
                  <a:schemeClr val="accent3"/>
                </a:solidFill>
                <a:latin typeface="+mj-lt"/>
              </a:rPr>
              <a:t>Clean up MicroStation data in FDOT SS10 WorkSpace.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800" dirty="0">
                <a:solidFill>
                  <a:schemeClr val="accent3"/>
                </a:solidFill>
                <a:latin typeface="+mj-lt"/>
              </a:rPr>
              <a:t>Clean up Civil data in FDOT SS10 WorkSpace.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800" dirty="0">
                <a:solidFill>
                  <a:schemeClr val="accent3"/>
                </a:solidFill>
                <a:latin typeface="+mj-lt"/>
              </a:rPr>
              <a:t>Upgrade files from SS10 to OpenRoads.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800" dirty="0">
                <a:solidFill>
                  <a:schemeClr val="accent3"/>
                </a:solidFill>
                <a:latin typeface="+mj-lt"/>
              </a:rPr>
              <a:t>Remap Feature Definitions in DGN files.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800" dirty="0">
                <a:solidFill>
                  <a:schemeClr val="accent3"/>
                </a:solidFill>
                <a:latin typeface="+mj-lt"/>
              </a:rPr>
              <a:t>Upgrade and Remap Feature Definitions in Template Library.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800" dirty="0">
                <a:solidFill>
                  <a:schemeClr val="accent3"/>
                </a:solidFill>
                <a:latin typeface="+mj-lt"/>
              </a:rPr>
              <a:t>Clean up Migrated/Remapped OpenRoads DGN files.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endParaRPr lang="en-US" sz="2400" dirty="0">
              <a:solidFill>
                <a:schemeClr val="accent3"/>
              </a:solidFill>
              <a:latin typeface="+mj-lt"/>
            </a:endParaRP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endParaRPr lang="en-US" sz="2400" dirty="0">
              <a:solidFill>
                <a:schemeClr val="accent3"/>
              </a:solidFill>
              <a:latin typeface="+mj-lt"/>
            </a:endParaRPr>
          </a:p>
        </p:txBody>
      </p:sp>
      <p:pic>
        <p:nvPicPr>
          <p:cNvPr id="1026" name="Picture 2" descr="Steps - Free business and finance icons">
            <a:extLst>
              <a:ext uri="{FF2B5EF4-FFF2-40B4-BE49-F238E27FC236}">
                <a16:creationId xmlns:a16="http://schemas.microsoft.com/office/drawing/2014/main" id="{A08BA7C2-EAFD-4874-94AF-D68B5ABF89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9017" y="1302027"/>
            <a:ext cx="3213652" cy="3213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2791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6F2B1C4-E853-4F6F-A0C0-86EEEC2B63F1}"/>
              </a:ext>
            </a:extLst>
          </p:cNvPr>
          <p:cNvSpPr/>
          <p:nvPr/>
        </p:nvSpPr>
        <p:spPr>
          <a:xfrm>
            <a:off x="219342" y="955040"/>
            <a:ext cx="7045058" cy="4939814"/>
          </a:xfrm>
          <a:prstGeom prst="rect">
            <a:avLst/>
          </a:prstGeom>
        </p:spPr>
        <p:txBody>
          <a:bodyPr wrap="square" rIns="91440">
            <a:spAutoFit/>
          </a:bodyPr>
          <a:lstStyle/>
          <a:p>
            <a:pPr>
              <a:spcBef>
                <a:spcPts val="600"/>
              </a:spcBef>
              <a:buClr>
                <a:srgbClr val="038ADB"/>
              </a:buClr>
            </a:pPr>
            <a:r>
              <a:rPr lang="en-US" sz="2400" b="1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</a:rPr>
              <a:t>Step 6:</a:t>
            </a:r>
          </a:p>
          <a:p>
            <a:pPr marL="341313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Run the Civil Feature </a:t>
            </a:r>
            <a:r>
              <a:rPr lang="en-US" sz="2400" dirty="0" err="1">
                <a:latin typeface="+mj-lt"/>
                <a:ea typeface="Calibri" panose="020F0502020204030204" pitchFamily="34" charset="0"/>
              </a:rPr>
              <a:t>Remapper</a:t>
            </a:r>
            <a:r>
              <a:rPr lang="en-US" sz="2400" dirty="0">
                <a:latin typeface="+mj-lt"/>
                <a:ea typeface="Calibri" panose="020F0502020204030204" pitchFamily="34" charset="0"/>
              </a:rPr>
              <a:t> on the ITL File.</a:t>
            </a:r>
          </a:p>
          <a:p>
            <a:pPr marL="798513" lvl="1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400" i="1" dirty="0">
                <a:latin typeface="+mj-lt"/>
                <a:ea typeface="Calibri" panose="020F0502020204030204" pitchFamily="34" charset="0"/>
              </a:rPr>
              <a:t>File &gt; Civil Tools &gt; </a:t>
            </a:r>
            <a:r>
              <a:rPr lang="en-US" sz="2400" b="1" i="1" dirty="0">
                <a:solidFill>
                  <a:schemeClr val="accent3"/>
                </a:solidFill>
                <a:latin typeface="+mj-lt"/>
                <a:ea typeface="Calibri" panose="020F0502020204030204" pitchFamily="34" charset="0"/>
              </a:rPr>
              <a:t>Civil Feature </a:t>
            </a:r>
            <a:r>
              <a:rPr lang="en-US" sz="2400" b="1" i="1" dirty="0" err="1">
                <a:solidFill>
                  <a:schemeClr val="accent3"/>
                </a:solidFill>
                <a:latin typeface="+mj-lt"/>
                <a:ea typeface="Calibri" panose="020F0502020204030204" pitchFamily="34" charset="0"/>
              </a:rPr>
              <a:t>Remapper</a:t>
            </a:r>
            <a:endParaRPr lang="en-US" sz="2400" b="1" i="1" dirty="0">
              <a:solidFill>
                <a:schemeClr val="accent3"/>
              </a:solidFill>
              <a:latin typeface="+mj-lt"/>
              <a:ea typeface="Calibri" panose="020F0502020204030204" pitchFamily="34" charset="0"/>
            </a:endParaRPr>
          </a:p>
          <a:p>
            <a:pPr marL="798513" lvl="1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Set the path for the </a:t>
            </a:r>
            <a:r>
              <a:rPr lang="en-US" sz="2400" dirty="0" err="1">
                <a:latin typeface="+mj-lt"/>
                <a:ea typeface="Calibri" panose="020F0502020204030204" pitchFamily="34" charset="0"/>
              </a:rPr>
              <a:t>Remapper</a:t>
            </a:r>
            <a:r>
              <a:rPr lang="en-US" sz="2400" dirty="0">
                <a:latin typeface="+mj-lt"/>
                <a:ea typeface="Calibri" panose="020F0502020204030204" pitchFamily="34" charset="0"/>
              </a:rPr>
              <a:t> XML file that is getting created.</a:t>
            </a:r>
          </a:p>
          <a:p>
            <a:pPr marL="798513" lvl="1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Create a New Remapping Configuration XML file that points to the FDOT Remapping Spreadsheet.</a:t>
            </a:r>
          </a:p>
          <a:p>
            <a:pPr marL="798513" lvl="1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Remap the ITL file Features.</a:t>
            </a:r>
          </a:p>
          <a:p>
            <a:pPr marL="1257300" lvl="2" indent="-342900">
              <a:spcBef>
                <a:spcPts val="600"/>
              </a:spcBef>
              <a:buClr>
                <a:srgbClr val="038ADB"/>
              </a:buClr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rgbClr val="FF0000"/>
                </a:solidFill>
                <a:latin typeface="+mj-lt"/>
                <a:ea typeface="Calibri" panose="020F0502020204030204" pitchFamily="34" charset="0"/>
              </a:rPr>
              <a:t>NOTE: </a:t>
            </a:r>
            <a:r>
              <a:rPr lang="en-US" sz="2000" dirty="0">
                <a:latin typeface="+mj-lt"/>
                <a:ea typeface="Calibri" panose="020F0502020204030204" pitchFamily="34" charset="0"/>
              </a:rPr>
              <a:t>Horizontal Feature constraints will need be reset to the updated Feature Definitions.</a:t>
            </a:r>
          </a:p>
          <a:p>
            <a:pPr marL="798513" lvl="1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endParaRPr lang="en-US" sz="2400" dirty="0">
              <a:latin typeface="+mj-lt"/>
              <a:ea typeface="Calibri" panose="020F05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90A6A9-F9DC-4F84-A0CB-CC2381F04A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31" y="0"/>
            <a:ext cx="11891927" cy="813732"/>
          </a:xfrm>
        </p:spPr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Step 6: </a:t>
            </a:r>
            <a:r>
              <a:rPr lang="en-US" dirty="0">
                <a:solidFill>
                  <a:schemeClr val="tx1"/>
                </a:solidFill>
              </a:rPr>
              <a:t>Upgrade and Remap Feature Definitions in Template Library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843011-E048-1E3B-EAC0-69FF0ADCF7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8601" y="2133600"/>
            <a:ext cx="4793399" cy="239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58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6F2B1C4-E853-4F6F-A0C0-86EEEC2B63F1}"/>
              </a:ext>
            </a:extLst>
          </p:cNvPr>
          <p:cNvSpPr/>
          <p:nvPr/>
        </p:nvSpPr>
        <p:spPr>
          <a:xfrm>
            <a:off x="443061" y="1005840"/>
            <a:ext cx="11300205" cy="4847481"/>
          </a:xfrm>
          <a:prstGeom prst="rect">
            <a:avLst/>
          </a:prstGeom>
        </p:spPr>
        <p:txBody>
          <a:bodyPr wrap="square" rIns="91440">
            <a:spAutoFit/>
          </a:bodyPr>
          <a:lstStyle/>
          <a:p>
            <a:pPr>
              <a:spcBef>
                <a:spcPts val="600"/>
              </a:spcBef>
              <a:buClr>
                <a:srgbClr val="038ADB"/>
              </a:buClr>
            </a:pPr>
            <a:r>
              <a:rPr lang="en-US" sz="2400" b="1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</a:rPr>
              <a:t>Step 6:</a:t>
            </a:r>
          </a:p>
          <a:p>
            <a:pPr marL="341313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Re-synchronize the corridors with the updated ITL.</a:t>
            </a:r>
          </a:p>
          <a:p>
            <a:pPr marL="341313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Check that the Corridors are using the updated Feature Definitions using the </a:t>
            </a:r>
            <a:r>
              <a:rPr lang="en-US" sz="2400" i="1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</a:rPr>
              <a:t>Component Quantities</a:t>
            </a:r>
            <a:r>
              <a:rPr lang="en-US" sz="2400" dirty="0">
                <a:latin typeface="+mj-lt"/>
                <a:ea typeface="Calibri" panose="020F0502020204030204" pitchFamily="34" charset="0"/>
              </a:rPr>
              <a:t> Report.</a:t>
            </a:r>
          </a:p>
          <a:p>
            <a:pPr marL="341313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endParaRPr lang="en-US" sz="2400" dirty="0">
              <a:latin typeface="+mj-lt"/>
              <a:ea typeface="Calibri" panose="020F0502020204030204" pitchFamily="34" charset="0"/>
            </a:endParaRPr>
          </a:p>
          <a:p>
            <a:pPr marL="798513" lvl="1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endParaRPr lang="en-US" sz="2400" dirty="0">
              <a:latin typeface="+mj-lt"/>
              <a:ea typeface="Calibri" panose="020F0502020204030204" pitchFamily="34" charset="0"/>
            </a:endParaRPr>
          </a:p>
          <a:p>
            <a:pPr marL="798513" lvl="1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endParaRPr lang="en-US" sz="2400" dirty="0">
              <a:latin typeface="+mj-lt"/>
              <a:ea typeface="Calibri" panose="020F0502020204030204" pitchFamily="34" charset="0"/>
            </a:endParaRPr>
          </a:p>
          <a:p>
            <a:pPr marL="798513" lvl="1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endParaRPr lang="en-US" sz="2400" dirty="0">
              <a:latin typeface="+mj-lt"/>
              <a:ea typeface="Calibri" panose="020F0502020204030204" pitchFamily="34" charset="0"/>
            </a:endParaRPr>
          </a:p>
          <a:p>
            <a:pPr marL="798513" lvl="1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endParaRPr lang="en-US" sz="2400" dirty="0">
              <a:latin typeface="+mj-lt"/>
              <a:ea typeface="Calibri" panose="020F0502020204030204" pitchFamily="34" charset="0"/>
            </a:endParaRPr>
          </a:p>
          <a:p>
            <a:pPr marL="341313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endParaRPr lang="en-US" sz="2400" b="1" dirty="0">
              <a:solidFill>
                <a:srgbClr val="FF0000"/>
              </a:solidFill>
              <a:latin typeface="+mj-lt"/>
              <a:ea typeface="Calibri" panose="020F0502020204030204" pitchFamily="34" charset="0"/>
            </a:endParaRPr>
          </a:p>
          <a:p>
            <a:pPr marL="798513" lvl="1" indent="-341313">
              <a:spcBef>
                <a:spcPts val="600"/>
              </a:spcBef>
              <a:buClr>
                <a:srgbClr val="038ADB"/>
              </a:buClr>
              <a:buFont typeface="Arial" panose="020B0604020202020204" pitchFamily="34" charset="0"/>
              <a:buChar char="•"/>
            </a:pPr>
            <a:endParaRPr lang="en-US" sz="2400" dirty="0">
              <a:latin typeface="+mj-lt"/>
              <a:ea typeface="Calibri" panose="020F05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90A6A9-F9DC-4F84-A0CB-CC2381F04A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31" y="0"/>
            <a:ext cx="11891927" cy="813732"/>
          </a:xfrm>
        </p:spPr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Step 6: </a:t>
            </a:r>
            <a:r>
              <a:rPr lang="en-US" dirty="0">
                <a:solidFill>
                  <a:schemeClr val="tx1"/>
                </a:solidFill>
              </a:rPr>
              <a:t>Upgrade and Remap Feature Definitions in Template Library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EC1E62-D69B-D4D6-4931-B5036D8436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5460" y="2946401"/>
            <a:ext cx="5827528" cy="3185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607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6F2B1C4-E853-4F6F-A0C0-86EEEC2B63F1}"/>
              </a:ext>
            </a:extLst>
          </p:cNvPr>
          <p:cNvSpPr/>
          <p:nvPr/>
        </p:nvSpPr>
        <p:spPr>
          <a:xfrm>
            <a:off x="334094" y="1075790"/>
            <a:ext cx="110105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38ADB"/>
              </a:buClr>
            </a:pPr>
            <a:r>
              <a:rPr lang="en-US" sz="3600" b="1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</a:rPr>
              <a:t>DEMO!!</a:t>
            </a:r>
            <a:endParaRPr lang="en-US" sz="3600" dirty="0">
              <a:solidFill>
                <a:srgbClr val="038ADB"/>
              </a:solidFill>
              <a:latin typeface="+mj-lt"/>
              <a:ea typeface="Calibri" panose="020F05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90A6A9-F9DC-4F84-A0CB-CC2381F04A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32" y="0"/>
            <a:ext cx="11738102" cy="813732"/>
          </a:xfrm>
        </p:spPr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Step 6: </a:t>
            </a:r>
            <a:r>
              <a:rPr lang="en-US" dirty="0">
                <a:solidFill>
                  <a:schemeClr val="tx1"/>
                </a:solidFill>
              </a:rPr>
              <a:t>Upgrade and Remap Feature Definitions in Template Library</a:t>
            </a:r>
          </a:p>
        </p:txBody>
      </p:sp>
    </p:spTree>
    <p:extLst>
      <p:ext uri="{BB962C8B-B14F-4D97-AF65-F5344CB8AC3E}">
        <p14:creationId xmlns:p14="http://schemas.microsoft.com/office/powerpoint/2010/main" val="95492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90A6A9-F9DC-4F84-A0CB-CC2381F04A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32" y="0"/>
            <a:ext cx="11738102" cy="813732"/>
          </a:xfrm>
        </p:spPr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Step 6: </a:t>
            </a:r>
            <a:r>
              <a:rPr lang="en-US" dirty="0">
                <a:solidFill>
                  <a:schemeClr val="tx1"/>
                </a:solidFill>
              </a:rPr>
              <a:t>Upgrade and Remap Feature Definitions in Template Library</a:t>
            </a:r>
          </a:p>
        </p:txBody>
      </p:sp>
      <p:pic>
        <p:nvPicPr>
          <p:cNvPr id="2" name="ProjectMigration_Step6">
            <a:hlinkClick r:id="" action="ppaction://media"/>
            <a:extLst>
              <a:ext uri="{FF2B5EF4-FFF2-40B4-BE49-F238E27FC236}">
                <a16:creationId xmlns:a16="http://schemas.microsoft.com/office/drawing/2014/main" id="{8E1D2A61-18F3-93CB-184A-8455B6BF9C4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59466" y="813732"/>
            <a:ext cx="8873067" cy="5545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026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2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6F2B1C4-E853-4F6F-A0C0-86EEEC2B63F1}"/>
              </a:ext>
            </a:extLst>
          </p:cNvPr>
          <p:cNvSpPr/>
          <p:nvPr/>
        </p:nvSpPr>
        <p:spPr>
          <a:xfrm>
            <a:off x="443062" y="1005840"/>
            <a:ext cx="9649205" cy="5170646"/>
          </a:xfrm>
          <a:prstGeom prst="rect">
            <a:avLst/>
          </a:prstGeom>
        </p:spPr>
        <p:txBody>
          <a:bodyPr wrap="square" rIns="91440">
            <a:spAutoFit/>
          </a:bodyPr>
          <a:lstStyle/>
          <a:p>
            <a:pPr>
              <a:spcBef>
                <a:spcPts val="600"/>
              </a:spcBef>
              <a:buClr>
                <a:srgbClr val="038ADB"/>
              </a:buClr>
            </a:pPr>
            <a:r>
              <a:rPr lang="en-US" sz="2400" b="1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</a:rPr>
              <a:t>Step 7:</a:t>
            </a:r>
          </a:p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50" indent="-285750"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sz="2400" b="0" i="0" u="none" strike="noStrike" baseline="0" dirty="0"/>
              <a:t>In the Corridor Files, run the </a:t>
            </a:r>
            <a:r>
              <a:rPr lang="en-US" sz="2400" b="1" i="1" u="none" strike="noStrike" baseline="0" dirty="0"/>
              <a:t>Civil Display Browser </a:t>
            </a:r>
            <a:r>
              <a:rPr lang="en-US" sz="2400" b="0" i="0" u="none" strike="noStrike" baseline="0" dirty="0"/>
              <a:t>key-in and toggle on </a:t>
            </a:r>
            <a:r>
              <a:rPr lang="en-US" sz="2400" b="0" i="1" u="none" strike="noStrike" baseline="0" dirty="0"/>
              <a:t>Show Object Checking </a:t>
            </a:r>
            <a:r>
              <a:rPr lang="en-US" sz="2400" b="0" i="0" u="none" strike="noStrike" baseline="0" dirty="0"/>
              <a:t>to view issues that may persist in the Civil Data. </a:t>
            </a:r>
          </a:p>
          <a:p>
            <a:pPr marL="285750" indent="-285750"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sz="2400" b="0" i="1" u="none" strike="noStrike" baseline="0" dirty="0"/>
              <a:t>Re-synchronize</a:t>
            </a:r>
            <a:r>
              <a:rPr lang="en-US" sz="2400" b="0" i="0" u="none" strike="noStrike" baseline="0" dirty="0"/>
              <a:t> all templates for all Corridors and Linear Templates. </a:t>
            </a:r>
          </a:p>
          <a:p>
            <a:pPr marL="285750" indent="-285750" algn="l"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sz="2400" b="0" i="0" u="none" strike="noStrike" baseline="0" dirty="0"/>
              <a:t>Set a Feature Definition for all Surface Templates. This must be done from the 3D view and from the context menu. </a:t>
            </a:r>
          </a:p>
          <a:p>
            <a:pPr marL="285750" indent="-285750"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sz="2400" b="0" i="0" u="none" strike="noStrike" baseline="0" dirty="0"/>
              <a:t>Process all Corridors </a:t>
            </a:r>
          </a:p>
          <a:p>
            <a:pPr marL="285750" indent="-285750"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sz="2400" b="0" i="0" u="none" strike="noStrike" baseline="0" dirty="0"/>
              <a:t>Run </a:t>
            </a:r>
            <a:r>
              <a:rPr lang="en-US" sz="2400" b="0" i="1" u="none" strike="noStrike" baseline="0" dirty="0"/>
              <a:t>Component Quantities </a:t>
            </a:r>
            <a:r>
              <a:rPr lang="en-US" sz="2400" b="0" i="0" u="none" strike="noStrike" baseline="0" dirty="0"/>
              <a:t>on the corridors to make sure the component features have been remapped properly </a:t>
            </a:r>
          </a:p>
          <a:p>
            <a:pPr marL="285750" indent="-285750"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sz="2400" b="0" i="0" u="none" strike="noStrike" baseline="0" dirty="0"/>
              <a:t>Delete the old Feature Definitions and Feature Symbologies from Explorer.</a:t>
            </a:r>
          </a:p>
          <a:p>
            <a:pPr marL="285750" indent="-285750"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sz="2400" b="0" i="0" u="none" strike="noStrike" baseline="0" dirty="0"/>
              <a:t>Delete old Element Templates.</a:t>
            </a:r>
            <a:endParaRPr lang="en-US" sz="2400" dirty="0">
              <a:latin typeface="+mj-lt"/>
              <a:ea typeface="Calibri" panose="020F05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90A6A9-F9DC-4F84-A0CB-CC2381F04A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31" y="0"/>
            <a:ext cx="11891927" cy="813732"/>
          </a:xfrm>
        </p:spPr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Step 7: </a:t>
            </a:r>
            <a:r>
              <a:rPr lang="en-US" dirty="0">
                <a:solidFill>
                  <a:schemeClr val="tx1"/>
                </a:solidFill>
              </a:rPr>
              <a:t>Final Cleanup</a:t>
            </a:r>
          </a:p>
        </p:txBody>
      </p:sp>
      <p:pic>
        <p:nvPicPr>
          <p:cNvPr id="1026" name="Picture 2" descr="Cleanup Icons - Free SVG &amp; PNG Cleanup Images - Noun Project">
            <a:extLst>
              <a:ext uri="{FF2B5EF4-FFF2-40B4-BE49-F238E27FC236}">
                <a16:creationId xmlns:a16="http://schemas.microsoft.com/office/drawing/2014/main" id="{B001AECB-DBF0-137F-DC02-A283449725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6567" y="1242906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1587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6F2B1C4-E853-4F6F-A0C0-86EEEC2B63F1}"/>
              </a:ext>
            </a:extLst>
          </p:cNvPr>
          <p:cNvSpPr/>
          <p:nvPr/>
        </p:nvSpPr>
        <p:spPr>
          <a:xfrm>
            <a:off x="334094" y="1075790"/>
            <a:ext cx="110105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38ADB"/>
              </a:buClr>
            </a:pPr>
            <a:r>
              <a:rPr lang="en-US" sz="3600" b="1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</a:rPr>
              <a:t>DEMO!!</a:t>
            </a:r>
            <a:endParaRPr lang="en-US" sz="3600" dirty="0">
              <a:solidFill>
                <a:srgbClr val="038ADB"/>
              </a:solidFill>
              <a:latin typeface="+mj-lt"/>
              <a:ea typeface="Calibri" panose="020F05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90A6A9-F9DC-4F84-A0CB-CC2381F04A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32" y="0"/>
            <a:ext cx="11738102" cy="813732"/>
          </a:xfrm>
        </p:spPr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Step 7: </a:t>
            </a:r>
            <a:r>
              <a:rPr lang="en-US" dirty="0">
                <a:solidFill>
                  <a:schemeClr val="tx1"/>
                </a:solidFill>
              </a:rPr>
              <a:t>Upgrade and Remap Feature Definitions in Template Library</a:t>
            </a:r>
          </a:p>
        </p:txBody>
      </p:sp>
    </p:spTree>
    <p:extLst>
      <p:ext uri="{BB962C8B-B14F-4D97-AF65-F5344CB8AC3E}">
        <p14:creationId xmlns:p14="http://schemas.microsoft.com/office/powerpoint/2010/main" val="3804380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90A6A9-F9DC-4F84-A0CB-CC2381F04A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32" y="0"/>
            <a:ext cx="11738102" cy="813732"/>
          </a:xfrm>
        </p:spPr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Step 7: </a:t>
            </a:r>
            <a:r>
              <a:rPr lang="en-US" dirty="0">
                <a:solidFill>
                  <a:schemeClr val="tx1"/>
                </a:solidFill>
              </a:rPr>
              <a:t>Upgrade and Remap Feature Definitions in Template Library</a:t>
            </a:r>
          </a:p>
        </p:txBody>
      </p:sp>
      <p:pic>
        <p:nvPicPr>
          <p:cNvPr id="2" name="ProjectMigration_Step7">
            <a:hlinkClick r:id="" action="ppaction://media"/>
            <a:extLst>
              <a:ext uri="{FF2B5EF4-FFF2-40B4-BE49-F238E27FC236}">
                <a16:creationId xmlns:a16="http://schemas.microsoft.com/office/drawing/2014/main" id="{77AA0C66-5543-AB17-5D71-763FF2E992E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9549" y="813732"/>
            <a:ext cx="9660467" cy="6037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226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4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317A488-3FCF-41AE-83FE-692B6D054B87}"/>
              </a:ext>
            </a:extLst>
          </p:cNvPr>
          <p:cNvSpPr txBox="1">
            <a:spLocks/>
          </p:cNvSpPr>
          <p:nvPr/>
        </p:nvSpPr>
        <p:spPr>
          <a:xfrm>
            <a:off x="80731" y="0"/>
            <a:ext cx="11825923" cy="8137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3"/>
              </a:buClr>
              <a:buSzPct val="100000"/>
              <a:buFont typeface="Arial" panose="020B0604020202020204" pitchFamily="34" charset="0"/>
              <a:buNone/>
              <a:defRPr sz="2800" b="1" kern="120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60120" indent="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20240" indent="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2890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3"/>
              </a:buClr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solidFill>
                  <a:schemeClr val="tx1"/>
                </a:solidFill>
              </a:rPr>
              <a:t>Help with Project Migration!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8F4FBA-B4F3-4663-B7B0-EEE6745C17D8}"/>
              </a:ext>
            </a:extLst>
          </p:cNvPr>
          <p:cNvSpPr/>
          <p:nvPr/>
        </p:nvSpPr>
        <p:spPr>
          <a:xfrm>
            <a:off x="351028" y="943448"/>
            <a:ext cx="9648105" cy="5148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accent1"/>
                </a:solidFill>
                <a:ea typeface="Calibri" panose="020F0502020204030204" pitchFamily="34" charset="0"/>
              </a:rPr>
              <a:t>ITL Feature </a:t>
            </a:r>
            <a:r>
              <a:rPr lang="en-US" sz="2200" b="1" dirty="0" err="1">
                <a:solidFill>
                  <a:schemeClr val="accent1"/>
                </a:solidFill>
                <a:ea typeface="Calibri" panose="020F0502020204030204" pitchFamily="34" charset="0"/>
              </a:rPr>
              <a:t>Remapper</a:t>
            </a:r>
            <a:r>
              <a:rPr lang="en-US" sz="2200" b="1" dirty="0">
                <a:solidFill>
                  <a:schemeClr val="accent1"/>
                </a:solidFill>
                <a:ea typeface="Calibri" panose="020F0502020204030204" pitchFamily="34" charset="0"/>
              </a:rPr>
              <a:t>:</a:t>
            </a:r>
          </a:p>
          <a:p>
            <a:pPr marL="347663">
              <a:lnSpc>
                <a:spcPct val="150000"/>
              </a:lnSpc>
              <a:buClr>
                <a:srgbClr val="038ADB"/>
              </a:buClr>
            </a:pPr>
            <a:r>
              <a:rPr lang="en-US" sz="2200" dirty="0">
                <a:solidFill>
                  <a:schemeClr val="accent1"/>
                </a:solidFill>
                <a:ea typeface="Calibri" panose="020F0502020204030204" pitchFamily="34" charset="0"/>
                <a:hlinkClick r:id="rId3"/>
              </a:rPr>
              <a:t>https://communities.bentley.com/products/road___site_design/w/road_and_site_design__wiki/48316/video-template-library-itl-feature-remapper</a:t>
            </a:r>
            <a:endParaRPr lang="en-US" sz="2200" dirty="0">
              <a:solidFill>
                <a:schemeClr val="accent1"/>
              </a:solidFill>
              <a:ea typeface="Calibri" panose="020F0502020204030204" pitchFamily="34" charset="0"/>
            </a:endParaRPr>
          </a:p>
          <a:p>
            <a:pPr marL="339725" lvl="1" indent="-334963">
              <a:lnSpc>
                <a:spcPct val="150000"/>
              </a:lnSpc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accent1"/>
                </a:solidFill>
                <a:ea typeface="Calibri" panose="020F0502020204030204" pitchFamily="34" charset="0"/>
              </a:rPr>
              <a:t>Civil File Manager:</a:t>
            </a:r>
          </a:p>
          <a:p>
            <a:pPr marL="347663" lvl="1">
              <a:lnSpc>
                <a:spcPct val="150000"/>
              </a:lnSpc>
              <a:buClr>
                <a:srgbClr val="038ADB"/>
              </a:buClr>
            </a:pPr>
            <a:r>
              <a:rPr lang="en-US" sz="2200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  <a:hlinkClick r:id="rId4"/>
              </a:rPr>
              <a:t>https://communities.bentley.com/products/road___site_design/w/road_and_site_design__wiki/51913/civil-file-manager</a:t>
            </a:r>
            <a:endParaRPr lang="en-US" sz="2200" b="1" dirty="0">
              <a:solidFill>
                <a:schemeClr val="accent1"/>
              </a:solidFill>
              <a:latin typeface="+mj-lt"/>
              <a:ea typeface="Calibri" panose="020F0502020204030204" pitchFamily="34" charset="0"/>
            </a:endParaRPr>
          </a:p>
          <a:p>
            <a:pPr marL="233363" indent="-342900">
              <a:lnSpc>
                <a:spcPct val="150000"/>
              </a:lnSpc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accent1"/>
                </a:solidFill>
                <a:ea typeface="Calibri" panose="020F0502020204030204" pitchFamily="34" charset="0"/>
              </a:rPr>
              <a:t>Project Migration:</a:t>
            </a:r>
          </a:p>
          <a:p>
            <a:pPr marL="347663" lvl="1">
              <a:lnSpc>
                <a:spcPct val="150000"/>
              </a:lnSpc>
              <a:buClr>
                <a:srgbClr val="038ADB"/>
              </a:buClr>
            </a:pPr>
            <a:r>
              <a:rPr lang="en-US" sz="2200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  <a:hlinkClick r:id="rId5"/>
              </a:rPr>
              <a:t>https://communities.bentley.com/products/road___site_design/w/road_and_site_design__wiki/51285/migrating-project-data-to-openroads-designer</a:t>
            </a:r>
            <a:endParaRPr lang="en-US" sz="2200" b="1" dirty="0">
              <a:solidFill>
                <a:schemeClr val="accent1"/>
              </a:solidFill>
              <a:latin typeface="+mj-lt"/>
              <a:ea typeface="Calibri" panose="020F0502020204030204" pitchFamily="34" charset="0"/>
            </a:endParaRPr>
          </a:p>
          <a:p>
            <a:pPr marL="347663" lvl="1">
              <a:lnSpc>
                <a:spcPct val="150000"/>
              </a:lnSpc>
              <a:buClr>
                <a:srgbClr val="038ADB"/>
              </a:buClr>
            </a:pPr>
            <a:endParaRPr lang="en-US" sz="2400" dirty="0">
              <a:solidFill>
                <a:schemeClr val="accent1"/>
              </a:solidFill>
              <a:latin typeface="+mj-lt"/>
              <a:ea typeface="Calibri" panose="020F0502020204030204" pitchFamily="34" charset="0"/>
            </a:endParaRPr>
          </a:p>
        </p:txBody>
      </p:sp>
      <p:pic>
        <p:nvPicPr>
          <p:cNvPr id="2" name="Picture 2" descr="Help - Free interface icons">
            <a:extLst>
              <a:ext uri="{FF2B5EF4-FFF2-40B4-BE49-F238E27FC236}">
                <a16:creationId xmlns:a16="http://schemas.microsoft.com/office/drawing/2014/main" id="{379542E5-0693-32CA-805D-58905462EF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654" y="1532467"/>
            <a:ext cx="1778000" cy="177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8160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">
            <a:extLst>
              <a:ext uri="{FF2B5EF4-FFF2-40B4-BE49-F238E27FC236}">
                <a16:creationId xmlns:a16="http://schemas.microsoft.com/office/drawing/2014/main" id="{063420CE-1F13-4AC2-9995-29E2B7426E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2195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94C1E3E-04CC-4489-8D5B-52A236E36959}"/>
              </a:ext>
            </a:extLst>
          </p:cNvPr>
          <p:cNvSpPr/>
          <p:nvPr/>
        </p:nvSpPr>
        <p:spPr>
          <a:xfrm>
            <a:off x="595619" y="431926"/>
            <a:ext cx="5251508" cy="2353219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38ADB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Thank You!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953141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90A6A9-F9DC-4F84-A0CB-CC2381F04A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2230" y="0"/>
            <a:ext cx="9259273" cy="813732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Things to consider when Migrating Projects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A257731-A8FA-49D3-B425-696727820568}"/>
              </a:ext>
            </a:extLst>
          </p:cNvPr>
          <p:cNvSpPr/>
          <p:nvPr/>
        </p:nvSpPr>
        <p:spPr>
          <a:xfrm>
            <a:off x="548640" y="1007873"/>
            <a:ext cx="991870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accent3"/>
                </a:solidFill>
              </a:rPr>
              <a:t>The DGN Files </a:t>
            </a:r>
            <a:r>
              <a:rPr lang="en-US" sz="2200" b="1" u="sng" dirty="0">
                <a:solidFill>
                  <a:schemeClr val="accent1"/>
                </a:solidFill>
              </a:rPr>
              <a:t>MUST</a:t>
            </a:r>
            <a:r>
              <a:rPr lang="en-US" sz="2200" dirty="0">
                <a:solidFill>
                  <a:schemeClr val="accent3"/>
                </a:solidFill>
              </a:rPr>
              <a:t> be in the </a:t>
            </a:r>
            <a:r>
              <a:rPr lang="en-US" sz="2200" b="1" dirty="0">
                <a:solidFill>
                  <a:schemeClr val="accent3"/>
                </a:solidFill>
              </a:rPr>
              <a:t>SS10 </a:t>
            </a:r>
            <a:r>
              <a:rPr lang="en-US" sz="2200" dirty="0">
                <a:solidFill>
                  <a:schemeClr val="accent3"/>
                </a:solidFill>
              </a:rPr>
              <a:t>version.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accent3"/>
                </a:solidFill>
              </a:rPr>
              <a:t>Survey Features </a:t>
            </a:r>
            <a:r>
              <a:rPr lang="en-US" sz="2200" b="1" u="sng" dirty="0">
                <a:solidFill>
                  <a:schemeClr val="accent1"/>
                </a:solidFill>
              </a:rPr>
              <a:t>CANNOT</a:t>
            </a:r>
            <a:r>
              <a:rPr lang="en-US" sz="2200" dirty="0">
                <a:solidFill>
                  <a:schemeClr val="accent3"/>
                </a:solidFill>
              </a:rPr>
              <a:t> be remapped.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accent3"/>
                </a:solidFill>
              </a:rPr>
              <a:t>Drainage Features </a:t>
            </a:r>
            <a:r>
              <a:rPr lang="en-US" sz="2200" b="1" u="sng" dirty="0">
                <a:solidFill>
                  <a:schemeClr val="accent1"/>
                </a:solidFill>
              </a:rPr>
              <a:t>CANNOT</a:t>
            </a:r>
            <a:r>
              <a:rPr lang="en-US" sz="2200" dirty="0">
                <a:solidFill>
                  <a:schemeClr val="accent3"/>
                </a:solidFill>
              </a:rPr>
              <a:t> be remapped.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b="1" i="1" dirty="0">
                <a:solidFill>
                  <a:schemeClr val="accent3"/>
                </a:solidFill>
              </a:rPr>
              <a:t>Surface Templates </a:t>
            </a:r>
            <a:r>
              <a:rPr lang="en-US" sz="2200" dirty="0">
                <a:solidFill>
                  <a:schemeClr val="accent3"/>
                </a:solidFill>
              </a:rPr>
              <a:t>will need to have a Feature Definition set manually.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accent3"/>
                </a:solidFill>
              </a:rPr>
              <a:t>May need to drop </a:t>
            </a:r>
            <a:r>
              <a:rPr lang="en-US" sz="2200" b="1" i="1" dirty="0">
                <a:solidFill>
                  <a:schemeClr val="accent3"/>
                </a:solidFill>
              </a:rPr>
              <a:t>Civil Cells </a:t>
            </a:r>
            <a:r>
              <a:rPr lang="en-US" sz="2200" dirty="0">
                <a:solidFill>
                  <a:schemeClr val="accent3"/>
                </a:solidFill>
              </a:rPr>
              <a:t>to properly remap feature definitions.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accent3"/>
                </a:solidFill>
              </a:rPr>
              <a:t>If changes need to be made to the </a:t>
            </a:r>
            <a:r>
              <a:rPr lang="en-US" sz="2200" b="1" i="1" dirty="0">
                <a:solidFill>
                  <a:schemeClr val="accent3"/>
                </a:solidFill>
              </a:rPr>
              <a:t>Superelevation</a:t>
            </a:r>
            <a:r>
              <a:rPr lang="en-US" sz="2200" dirty="0">
                <a:solidFill>
                  <a:schemeClr val="accent3"/>
                </a:solidFill>
              </a:rPr>
              <a:t> calculations, the Super will need to be recreated and reassigned to the Corridor. The existing Superelevation point controls will need to be removed from the corridor.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accent3"/>
                </a:solidFill>
              </a:rPr>
              <a:t>If changes are made to the Alignment, sheets will need to be recreated.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b="1" i="1" dirty="0">
                <a:solidFill>
                  <a:schemeClr val="accent3"/>
                </a:solidFill>
              </a:rPr>
              <a:t>Horizontal Feature Constraints </a:t>
            </a:r>
            <a:r>
              <a:rPr lang="en-US" sz="2200" dirty="0">
                <a:solidFill>
                  <a:schemeClr val="accent3"/>
                </a:solidFill>
              </a:rPr>
              <a:t>will need to be reset (in the ITL) to the updated Feature Definition and may need to be re-assigned to the Corridor.</a:t>
            </a:r>
          </a:p>
        </p:txBody>
      </p:sp>
      <p:pic>
        <p:nvPicPr>
          <p:cNvPr id="2050" name="Picture 2" descr="Consideration Icons - Free SVG &amp; PNG Consideration Images ...">
            <a:extLst>
              <a:ext uri="{FF2B5EF4-FFF2-40B4-BE49-F238E27FC236}">
                <a16:creationId xmlns:a16="http://schemas.microsoft.com/office/drawing/2014/main" id="{B3516FF1-25D4-E90C-0350-4253AABEF3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9800" y="1007873"/>
            <a:ext cx="2148508" cy="2148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7546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6F2B1C4-E853-4F6F-A0C0-86EEEC2B63F1}"/>
              </a:ext>
            </a:extLst>
          </p:cNvPr>
          <p:cNvSpPr/>
          <p:nvPr/>
        </p:nvSpPr>
        <p:spPr>
          <a:xfrm>
            <a:off x="351027" y="881056"/>
            <a:ext cx="11010507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38ADB"/>
              </a:buClr>
            </a:pPr>
            <a:r>
              <a:rPr lang="en-US" sz="2200" b="1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</a:rPr>
              <a:t>Step 1:</a:t>
            </a:r>
          </a:p>
          <a:p>
            <a:pPr marL="342900" indent="-342900"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38ADB"/>
                </a:solidFill>
                <a:latin typeface="+mj-lt"/>
                <a:ea typeface="Calibri" panose="020F0502020204030204" pitchFamily="34" charset="0"/>
              </a:rPr>
              <a:t>Upgrade all Project files to SS10.</a:t>
            </a:r>
          </a:p>
          <a:p>
            <a:pPr>
              <a:buClr>
                <a:srgbClr val="038ADB"/>
              </a:buClr>
            </a:pPr>
            <a:r>
              <a:rPr lang="en-US" sz="2200" b="1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</a:rPr>
              <a:t>Step 2:</a:t>
            </a:r>
          </a:p>
          <a:p>
            <a:pPr marL="342900" indent="-342900"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38ADB"/>
                </a:solidFill>
                <a:latin typeface="+mj-lt"/>
                <a:ea typeface="Calibri" panose="020F0502020204030204" pitchFamily="34" charset="0"/>
              </a:rPr>
              <a:t>The </a:t>
            </a:r>
            <a:r>
              <a:rPr lang="en-US" sz="2200" dirty="0" err="1">
                <a:solidFill>
                  <a:srgbClr val="038ADB"/>
                </a:solidFill>
                <a:latin typeface="+mj-lt"/>
                <a:ea typeface="Calibri" panose="020F0502020204030204" pitchFamily="34" charset="0"/>
              </a:rPr>
              <a:t>dgn</a:t>
            </a:r>
            <a:r>
              <a:rPr lang="en-US" sz="2200" dirty="0">
                <a:solidFill>
                  <a:srgbClr val="038ADB"/>
                </a:solidFill>
                <a:latin typeface="+mj-lt"/>
                <a:ea typeface="Calibri" panose="020F0502020204030204" pitchFamily="34" charset="0"/>
              </a:rPr>
              <a:t> files need to be as </a:t>
            </a:r>
            <a:r>
              <a:rPr lang="en-US" sz="2200" i="1" dirty="0">
                <a:solidFill>
                  <a:srgbClr val="038ADB"/>
                </a:solidFill>
                <a:latin typeface="+mj-lt"/>
                <a:ea typeface="Calibri" panose="020F0502020204030204" pitchFamily="34" charset="0"/>
              </a:rPr>
              <a:t>“Clean” </a:t>
            </a:r>
            <a:r>
              <a:rPr lang="en-US" sz="2200" dirty="0">
                <a:solidFill>
                  <a:srgbClr val="038ADB"/>
                </a:solidFill>
                <a:latin typeface="+mj-lt"/>
                <a:ea typeface="Calibri" panose="020F0502020204030204" pitchFamily="34" charset="0"/>
              </a:rPr>
              <a:t>as possible before migrating them to OpenRoads.</a:t>
            </a:r>
          </a:p>
          <a:p>
            <a:pPr marL="342900" indent="-342900"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38ADB"/>
                </a:solidFill>
                <a:latin typeface="+mj-lt"/>
                <a:ea typeface="Calibri" panose="020F0502020204030204" pitchFamily="34" charset="0"/>
              </a:rPr>
              <a:t>Cleaning the files should be done in SS10 and in the FDOT WorkSpace.</a:t>
            </a:r>
          </a:p>
          <a:p>
            <a:pPr marL="342900" indent="-342900"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38ADB"/>
                </a:solidFill>
                <a:latin typeface="+mj-lt"/>
                <a:ea typeface="Calibri" panose="020F0502020204030204" pitchFamily="34" charset="0"/>
              </a:rPr>
              <a:t>To Clean Up the MicroStation Data key-in commands should be ran on the Project files:</a:t>
            </a:r>
          </a:p>
          <a:p>
            <a:pPr marL="800100" lvl="1" indent="-227013">
              <a:buClr>
                <a:srgbClr val="038ADB"/>
              </a:buClr>
              <a:buFont typeface="Wingdings" panose="05000000000000000000" pitchFamily="2" charset="2"/>
              <a:buChar char="§"/>
            </a:pPr>
            <a:r>
              <a:rPr lang="en-US" sz="1800" b="1" u="none" strike="noStrike" baseline="0" dirty="0"/>
              <a:t>Fix Range</a:t>
            </a:r>
          </a:p>
          <a:p>
            <a:pPr marL="1257300" lvl="2" indent="-227013">
              <a:buClr>
                <a:srgbClr val="038ADB"/>
              </a:buClr>
              <a:buFont typeface="Wingdings" panose="05000000000000000000" pitchFamily="2" charset="2"/>
              <a:buChar char="§"/>
            </a:pPr>
            <a:r>
              <a:rPr lang="en-US" b="0" u="sng" strike="noStrike" baseline="0" dirty="0"/>
              <a:t>Key-in</a:t>
            </a:r>
            <a:r>
              <a:rPr lang="en-US" b="0" strike="noStrike" baseline="0" dirty="0"/>
              <a:t>:</a:t>
            </a:r>
            <a:r>
              <a:rPr lang="en-US" b="0" i="0" u="none" strike="noStrike" baseline="0" dirty="0"/>
              <a:t> </a:t>
            </a:r>
            <a:r>
              <a:rPr lang="en-US" b="0" i="1" u="none" strike="noStrike" baseline="0" dirty="0">
                <a:solidFill>
                  <a:srgbClr val="FF9900"/>
                </a:solidFill>
              </a:rPr>
              <a:t>mdl load </a:t>
            </a:r>
            <a:r>
              <a:rPr lang="en-US" b="0" i="1" u="none" strike="noStrike" baseline="0" dirty="0" err="1">
                <a:solidFill>
                  <a:srgbClr val="FF9900"/>
                </a:solidFill>
              </a:rPr>
              <a:t>fixrange</a:t>
            </a:r>
            <a:endParaRPr lang="en-US" b="0" i="1" u="none" strike="noStrike" baseline="0" dirty="0">
              <a:solidFill>
                <a:srgbClr val="FF9900"/>
              </a:solidFill>
            </a:endParaRPr>
          </a:p>
          <a:p>
            <a:pPr marL="800100" lvl="1" indent="-227013">
              <a:buClr>
                <a:srgbClr val="038ADB"/>
              </a:buClr>
              <a:buFont typeface="Wingdings" panose="05000000000000000000" pitchFamily="2" charset="2"/>
              <a:buChar char="§"/>
            </a:pPr>
            <a:r>
              <a:rPr lang="en-US" sz="1800" b="1" i="0" u="none" strike="noStrike" baseline="0" dirty="0"/>
              <a:t>Verify DGN</a:t>
            </a:r>
          </a:p>
          <a:p>
            <a:pPr marL="1257300" lvl="3" indent="-227013">
              <a:buClr>
                <a:srgbClr val="038ADB"/>
              </a:buClr>
              <a:buFont typeface="Wingdings" panose="05000000000000000000" pitchFamily="2" charset="2"/>
              <a:buChar char="§"/>
            </a:pPr>
            <a:r>
              <a:rPr lang="en-US" b="0" u="sng" strike="noStrike" baseline="0" dirty="0"/>
              <a:t>Key-in</a:t>
            </a:r>
            <a:r>
              <a:rPr lang="en-US" b="0" u="none" strike="noStrike" baseline="0" dirty="0"/>
              <a:t>: </a:t>
            </a:r>
            <a:r>
              <a:rPr lang="en-US" b="0" i="1" u="none" strike="noStrike" baseline="0" dirty="0">
                <a:solidFill>
                  <a:srgbClr val="FF9900"/>
                </a:solidFill>
              </a:rPr>
              <a:t>mdl load </a:t>
            </a:r>
            <a:r>
              <a:rPr lang="en-US" b="0" i="1" u="none" strike="noStrike" baseline="0" dirty="0" err="1">
                <a:solidFill>
                  <a:srgbClr val="FF9900"/>
                </a:solidFill>
              </a:rPr>
              <a:t>verifydgn</a:t>
            </a:r>
            <a:r>
              <a:rPr lang="en-US" b="0" i="1" u="none" strike="noStrike" baseline="0" dirty="0">
                <a:solidFill>
                  <a:srgbClr val="FF9900"/>
                </a:solidFill>
              </a:rPr>
              <a:t>; </a:t>
            </a:r>
            <a:r>
              <a:rPr lang="en-US" b="0" i="1" u="none" strike="noStrike" baseline="0" dirty="0" err="1">
                <a:solidFill>
                  <a:srgbClr val="FF9900"/>
                </a:solidFill>
              </a:rPr>
              <a:t>verifydgn</a:t>
            </a:r>
            <a:r>
              <a:rPr lang="en-US" b="0" i="1" u="none" strike="noStrike" baseline="0" dirty="0">
                <a:solidFill>
                  <a:srgbClr val="FF9900"/>
                </a:solidFill>
              </a:rPr>
              <a:t> repair </a:t>
            </a:r>
          </a:p>
          <a:p>
            <a:pPr marL="800100" lvl="1" indent="-227013">
              <a:buClr>
                <a:srgbClr val="038ADB"/>
              </a:buClr>
              <a:buFont typeface="Wingdings" panose="05000000000000000000" pitchFamily="2" charset="2"/>
              <a:buChar char="§"/>
            </a:pPr>
            <a:r>
              <a:rPr lang="en-US" sz="1800" b="1" i="0" u="none" strike="noStrike" baseline="0" dirty="0"/>
              <a:t>Compress File</a:t>
            </a:r>
          </a:p>
          <a:p>
            <a:pPr marL="1257300" lvl="2" indent="-227013">
              <a:buClr>
                <a:srgbClr val="038ADB"/>
              </a:buClr>
              <a:buFont typeface="Wingdings" panose="05000000000000000000" pitchFamily="2" charset="2"/>
              <a:buChar char="§"/>
            </a:pPr>
            <a:r>
              <a:rPr lang="en-US" b="0" u="sng" strike="noStrike" baseline="0" dirty="0"/>
              <a:t>Key-in</a:t>
            </a:r>
            <a:r>
              <a:rPr lang="en-US" b="0" u="none" strike="noStrike" baseline="0" dirty="0"/>
              <a:t>: </a:t>
            </a:r>
            <a:r>
              <a:rPr lang="en-US" b="0" i="1" u="none" strike="noStrike" baseline="0" dirty="0">
                <a:solidFill>
                  <a:srgbClr val="FF9900"/>
                </a:solidFill>
              </a:rPr>
              <a:t>compress design</a:t>
            </a:r>
          </a:p>
          <a:p>
            <a:pPr marL="800100" lvl="1" indent="-227013">
              <a:buClr>
                <a:srgbClr val="038ADB"/>
              </a:buClr>
              <a:buFont typeface="Wingdings" panose="05000000000000000000" pitchFamily="2" charset="2"/>
              <a:buChar char="§"/>
            </a:pPr>
            <a:r>
              <a:rPr lang="en-US" sz="1800" b="1" i="0" u="none" strike="noStrike" baseline="0" dirty="0"/>
              <a:t>Save Settings </a:t>
            </a:r>
          </a:p>
          <a:p>
            <a:pPr marL="1257300" lvl="2" indent="-227013">
              <a:buClr>
                <a:srgbClr val="038ADB"/>
              </a:buClr>
              <a:buFont typeface="Wingdings" panose="05000000000000000000" pitchFamily="2" charset="2"/>
              <a:buChar char="§"/>
            </a:pPr>
            <a:r>
              <a:rPr lang="en-US" b="0" u="sng" strike="noStrike" baseline="0" dirty="0"/>
              <a:t>Key-in</a:t>
            </a:r>
            <a:r>
              <a:rPr lang="en-US" b="0" u="none" strike="noStrike" baseline="0" dirty="0"/>
              <a:t>: </a:t>
            </a:r>
            <a:r>
              <a:rPr lang="en-US" b="0" i="1" u="none" strike="noStrike" baseline="0" dirty="0">
                <a:solidFill>
                  <a:srgbClr val="FF9900"/>
                </a:solidFill>
              </a:rPr>
              <a:t>file design</a:t>
            </a:r>
          </a:p>
          <a:p>
            <a:pPr marL="342900" indent="-342900"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rgbClr val="FF0000"/>
                </a:solidFill>
                <a:latin typeface="+mj-lt"/>
                <a:ea typeface="Calibri" panose="020F0502020204030204" pitchFamily="34" charset="0"/>
              </a:rPr>
              <a:t>NOTE:</a:t>
            </a:r>
            <a:r>
              <a:rPr lang="en-US" sz="2200" dirty="0">
                <a:solidFill>
                  <a:srgbClr val="038ADB"/>
                </a:solidFill>
                <a:latin typeface="+mj-lt"/>
                <a:ea typeface="Calibri" panose="020F0502020204030204" pitchFamily="34" charset="0"/>
              </a:rPr>
              <a:t> This should be done on </a:t>
            </a:r>
            <a:r>
              <a:rPr lang="en-US" sz="2200" b="1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</a:rPr>
              <a:t>EVERY</a:t>
            </a:r>
            <a:r>
              <a:rPr lang="en-US" sz="2200" dirty="0">
                <a:solidFill>
                  <a:srgbClr val="038ADB"/>
                </a:solidFill>
                <a:latin typeface="+mj-lt"/>
                <a:ea typeface="Calibri" panose="020F0502020204030204" pitchFamily="34" charset="0"/>
              </a:rPr>
              <a:t> </a:t>
            </a:r>
            <a:r>
              <a:rPr lang="en-US" sz="2200" i="1" dirty="0">
                <a:solidFill>
                  <a:srgbClr val="038ADB"/>
                </a:solidFill>
                <a:latin typeface="+mj-lt"/>
                <a:ea typeface="Calibri" panose="020F0502020204030204" pitchFamily="34" charset="0"/>
              </a:rPr>
              <a:t>.</a:t>
            </a:r>
            <a:r>
              <a:rPr lang="en-US" sz="2200" i="1" dirty="0" err="1">
                <a:solidFill>
                  <a:srgbClr val="038ADB"/>
                </a:solidFill>
                <a:latin typeface="+mj-lt"/>
                <a:ea typeface="Calibri" panose="020F0502020204030204" pitchFamily="34" charset="0"/>
              </a:rPr>
              <a:t>dgn</a:t>
            </a:r>
            <a:r>
              <a:rPr lang="en-US" sz="2200" i="1" dirty="0">
                <a:solidFill>
                  <a:srgbClr val="038ADB"/>
                </a:solidFill>
                <a:latin typeface="+mj-lt"/>
                <a:ea typeface="Calibri" panose="020F0502020204030204" pitchFamily="34" charset="0"/>
              </a:rPr>
              <a:t> </a:t>
            </a:r>
            <a:r>
              <a:rPr lang="en-US" sz="2200" dirty="0">
                <a:solidFill>
                  <a:srgbClr val="038ADB"/>
                </a:solidFill>
                <a:latin typeface="+mj-lt"/>
                <a:ea typeface="Calibri" panose="020F0502020204030204" pitchFamily="34" charset="0"/>
              </a:rPr>
              <a:t>file</a:t>
            </a:r>
            <a:r>
              <a:rPr lang="en-US" sz="2200" i="1" dirty="0">
                <a:solidFill>
                  <a:srgbClr val="038ADB"/>
                </a:solidFill>
                <a:latin typeface="+mj-lt"/>
                <a:ea typeface="Calibri" panose="020F0502020204030204" pitchFamily="34" charset="0"/>
              </a:rPr>
              <a:t> </a:t>
            </a:r>
            <a:r>
              <a:rPr lang="en-US" sz="2200" dirty="0">
                <a:solidFill>
                  <a:srgbClr val="038ADB"/>
                </a:solidFill>
                <a:latin typeface="+mj-lt"/>
                <a:ea typeface="Calibri" panose="020F0502020204030204" pitchFamily="34" charset="0"/>
              </a:rPr>
              <a:t>in the Project and can be done in batch process.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90A6A9-F9DC-4F84-A0CB-CC2381F04A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32" y="0"/>
            <a:ext cx="10831108" cy="813732"/>
          </a:xfrm>
        </p:spPr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Step 1 &amp; 2: </a:t>
            </a:r>
            <a:r>
              <a:rPr lang="en-US" dirty="0">
                <a:solidFill>
                  <a:schemeClr val="tx1"/>
                </a:solidFill>
              </a:rPr>
              <a:t>Upgrading to SS10/Clean up MicroStation Data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93C404-C7CB-F446-69D7-6915F2B30E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067" y="3361995"/>
            <a:ext cx="3919237" cy="225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739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6F2B1C4-E853-4F6F-A0C0-86EEEC2B63F1}"/>
              </a:ext>
            </a:extLst>
          </p:cNvPr>
          <p:cNvSpPr/>
          <p:nvPr/>
        </p:nvSpPr>
        <p:spPr>
          <a:xfrm>
            <a:off x="334094" y="1075790"/>
            <a:ext cx="110105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38ADB"/>
              </a:buClr>
            </a:pPr>
            <a:r>
              <a:rPr lang="en-US" sz="3600" b="1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</a:rPr>
              <a:t>DEMO!!</a:t>
            </a:r>
            <a:endParaRPr lang="en-US" sz="3600" dirty="0">
              <a:solidFill>
                <a:srgbClr val="038ADB"/>
              </a:solidFill>
              <a:latin typeface="+mj-lt"/>
              <a:ea typeface="Calibri" panose="020F05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90A6A9-F9DC-4F84-A0CB-CC2381F04A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32" y="0"/>
            <a:ext cx="10831108" cy="813732"/>
          </a:xfrm>
        </p:spPr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Step 1 &amp; 2: </a:t>
            </a:r>
            <a:r>
              <a:rPr lang="en-US" dirty="0">
                <a:solidFill>
                  <a:schemeClr val="tx1"/>
                </a:solidFill>
              </a:rPr>
              <a:t>Upgrading to SS10/Clean up MicroStation Data</a:t>
            </a:r>
          </a:p>
        </p:txBody>
      </p:sp>
    </p:spTree>
    <p:extLst>
      <p:ext uri="{BB962C8B-B14F-4D97-AF65-F5344CB8AC3E}">
        <p14:creationId xmlns:p14="http://schemas.microsoft.com/office/powerpoint/2010/main" val="3795353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90A6A9-F9DC-4F84-A0CB-CC2381F04A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32" y="0"/>
            <a:ext cx="10831108" cy="813732"/>
          </a:xfrm>
        </p:spPr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Step 1 &amp; 2: </a:t>
            </a:r>
            <a:r>
              <a:rPr lang="en-US" dirty="0">
                <a:solidFill>
                  <a:schemeClr val="tx1"/>
                </a:solidFill>
              </a:rPr>
              <a:t>Upgrading to SS10/Clean up MicroStation Data</a:t>
            </a:r>
          </a:p>
        </p:txBody>
      </p:sp>
      <p:pic>
        <p:nvPicPr>
          <p:cNvPr id="2" name="ProjectMigration_Step1-2">
            <a:hlinkClick r:id="" action="ppaction://media"/>
            <a:extLst>
              <a:ext uri="{FF2B5EF4-FFF2-40B4-BE49-F238E27FC236}">
                <a16:creationId xmlns:a16="http://schemas.microsoft.com/office/drawing/2014/main" id="{04D155E7-4DB0-36AE-368F-32AC46C65FD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19766" y="813732"/>
            <a:ext cx="9152467" cy="5720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702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9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90A6A9-F9DC-4F84-A0CB-CC2381F04A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32" y="0"/>
            <a:ext cx="11286351" cy="813732"/>
          </a:xfrm>
        </p:spPr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Step 3: </a:t>
            </a:r>
            <a:r>
              <a:rPr lang="en-US" dirty="0">
                <a:solidFill>
                  <a:schemeClr val="tx1"/>
                </a:solidFill>
              </a:rPr>
              <a:t>Clean up Civil Data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0D62298-BE64-F87D-A68E-A7441FF54595}"/>
              </a:ext>
            </a:extLst>
          </p:cNvPr>
          <p:cNvSpPr/>
          <p:nvPr/>
        </p:nvSpPr>
        <p:spPr>
          <a:xfrm>
            <a:off x="351027" y="881056"/>
            <a:ext cx="1101050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38ADB"/>
              </a:buClr>
            </a:pPr>
            <a:r>
              <a:rPr lang="en-US" sz="2200" b="1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</a:rPr>
              <a:t>Step 3:</a:t>
            </a:r>
          </a:p>
          <a:p>
            <a:pPr marL="342900" indent="-342900"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200" i="0" u="none" strike="noStrike" baseline="0" dirty="0">
                <a:solidFill>
                  <a:srgbClr val="038ADB"/>
                </a:solidFill>
                <a:latin typeface="+mj-lt"/>
                <a:ea typeface="Calibri" panose="020F0502020204030204" pitchFamily="34" charset="0"/>
              </a:rPr>
              <a:t>Open </a:t>
            </a:r>
            <a:r>
              <a:rPr lang="en-US" sz="2200" b="1" i="0" u="sng" strike="noStrike" baseline="0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</a:rPr>
              <a:t>ALL</a:t>
            </a:r>
            <a:r>
              <a:rPr lang="en-US" sz="2200" i="0" u="none" strike="noStrike" baseline="0" dirty="0">
                <a:solidFill>
                  <a:srgbClr val="038ADB"/>
                </a:solidFill>
                <a:latin typeface="+mj-lt"/>
                <a:ea typeface="Calibri" panose="020F0502020204030204" pitchFamily="34" charset="0"/>
              </a:rPr>
              <a:t> Corridor files and ensure the Corridors are </a:t>
            </a:r>
            <a:r>
              <a:rPr lang="en-US" sz="2200" b="1" i="0" u="sng" strike="noStrike" baseline="0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</a:rPr>
              <a:t>ACTIVE</a:t>
            </a:r>
            <a:r>
              <a:rPr lang="en-US" sz="2200" i="0" u="none" strike="noStrike" baseline="0" dirty="0">
                <a:solidFill>
                  <a:srgbClr val="038ADB"/>
                </a:solidFill>
                <a:latin typeface="+mj-lt"/>
                <a:ea typeface="Calibri" panose="020F0502020204030204" pitchFamily="34" charset="0"/>
              </a:rPr>
              <a:t>.</a:t>
            </a:r>
          </a:p>
          <a:p>
            <a:pPr>
              <a:buClr>
                <a:srgbClr val="038ADB"/>
              </a:buClr>
            </a:pPr>
            <a:endParaRPr lang="en-US" sz="2200" dirty="0">
              <a:solidFill>
                <a:srgbClr val="038ADB"/>
              </a:solidFill>
              <a:latin typeface="+mj-lt"/>
              <a:ea typeface="Calibri" panose="020F0502020204030204" pitchFamily="34" charset="0"/>
            </a:endParaRPr>
          </a:p>
          <a:p>
            <a:pPr>
              <a:buClr>
                <a:srgbClr val="038ADB"/>
              </a:buClr>
            </a:pPr>
            <a:endParaRPr lang="en-US" sz="2200" i="0" u="none" strike="noStrike" baseline="0" dirty="0">
              <a:solidFill>
                <a:srgbClr val="038ADB"/>
              </a:solidFill>
              <a:latin typeface="+mj-lt"/>
              <a:ea typeface="Calibri" panose="020F0502020204030204" pitchFamily="34" charset="0"/>
            </a:endParaRPr>
          </a:p>
          <a:p>
            <a:pPr>
              <a:buClr>
                <a:srgbClr val="038ADB"/>
              </a:buClr>
            </a:pPr>
            <a:endParaRPr lang="en-US" sz="2200" dirty="0">
              <a:solidFill>
                <a:srgbClr val="038ADB"/>
              </a:solidFill>
              <a:latin typeface="+mj-lt"/>
              <a:ea typeface="Calibri" panose="020F0502020204030204" pitchFamily="34" charset="0"/>
            </a:endParaRPr>
          </a:p>
          <a:p>
            <a:pPr>
              <a:buClr>
                <a:srgbClr val="038ADB"/>
              </a:buClr>
            </a:pPr>
            <a:endParaRPr lang="en-US" sz="2200" i="0" u="none" strike="noStrike" baseline="0" dirty="0">
              <a:solidFill>
                <a:srgbClr val="038ADB"/>
              </a:solidFill>
              <a:latin typeface="+mj-lt"/>
              <a:ea typeface="Calibri" panose="020F0502020204030204" pitchFamily="34" charset="0"/>
            </a:endParaRPr>
          </a:p>
          <a:p>
            <a:pPr>
              <a:buClr>
                <a:srgbClr val="038ADB"/>
              </a:buClr>
            </a:pPr>
            <a:endParaRPr lang="en-US" sz="2200" i="0" u="none" strike="noStrike" baseline="0" dirty="0">
              <a:solidFill>
                <a:srgbClr val="038ADB"/>
              </a:solidFill>
              <a:latin typeface="+mj-lt"/>
              <a:ea typeface="Calibri" panose="020F0502020204030204" pitchFamily="34" charset="0"/>
            </a:endParaRPr>
          </a:p>
          <a:p>
            <a:pPr marL="342900" indent="-342900"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38ADB"/>
                </a:solidFill>
                <a:latin typeface="+mj-lt"/>
                <a:ea typeface="Calibri" panose="020F0502020204030204" pitchFamily="34" charset="0"/>
              </a:rPr>
              <a:t>Remove any unnecessary data from files. Example, remove Survey Settings from all models in all files (except Survey, Terrains).</a:t>
            </a:r>
          </a:p>
          <a:p>
            <a:pPr marL="342900" indent="-342900">
              <a:buClr>
                <a:srgbClr val="038ADB"/>
              </a:buClr>
              <a:buFont typeface="Arial" panose="020B0604020202020204" pitchFamily="34" charset="0"/>
              <a:buChar char="•"/>
            </a:pPr>
            <a:endParaRPr lang="en-US" sz="2200" dirty="0">
              <a:solidFill>
                <a:srgbClr val="038ADB"/>
              </a:solidFill>
              <a:latin typeface="+mj-lt"/>
              <a:ea typeface="Calibri" panose="020F0502020204030204" pitchFamily="34" charset="0"/>
            </a:endParaRPr>
          </a:p>
          <a:p>
            <a:pPr marL="342900" indent="-342900">
              <a:buClr>
                <a:srgbClr val="038ADB"/>
              </a:buClr>
              <a:buFont typeface="Arial" panose="020B0604020202020204" pitchFamily="34" charset="0"/>
              <a:buChar char="•"/>
            </a:pPr>
            <a:endParaRPr lang="en-US" sz="2200" dirty="0">
              <a:solidFill>
                <a:srgbClr val="038ADB"/>
              </a:solidFill>
              <a:latin typeface="+mj-lt"/>
              <a:ea typeface="Calibri" panose="020F0502020204030204" pitchFamily="34" charset="0"/>
            </a:endParaRPr>
          </a:p>
          <a:p>
            <a:pPr marL="342900" indent="-342900">
              <a:buClr>
                <a:srgbClr val="038ADB"/>
              </a:buClr>
              <a:buFont typeface="Arial" panose="020B0604020202020204" pitchFamily="34" charset="0"/>
              <a:buChar char="•"/>
            </a:pPr>
            <a:endParaRPr lang="en-US" sz="2200" dirty="0">
              <a:solidFill>
                <a:srgbClr val="038ADB"/>
              </a:solidFill>
              <a:latin typeface="+mj-lt"/>
              <a:ea typeface="Calibri" panose="020F050202020403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5FAA654-3F51-BBF3-D6DF-8C88FB8A3C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2002" y="1842648"/>
            <a:ext cx="3883809" cy="126645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EA0FF6B-5F7F-7667-DE04-92E722FE6D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0604" y="4070699"/>
            <a:ext cx="3431352" cy="2359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77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90A6A9-F9DC-4F84-A0CB-CC2381F04A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32" y="0"/>
            <a:ext cx="11286351" cy="813732"/>
          </a:xfrm>
        </p:spPr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Step 3: </a:t>
            </a:r>
            <a:r>
              <a:rPr lang="en-US" dirty="0">
                <a:solidFill>
                  <a:schemeClr val="tx1"/>
                </a:solidFill>
              </a:rPr>
              <a:t>Clean up Civil Data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0D62298-BE64-F87D-A68E-A7441FF54595}"/>
              </a:ext>
            </a:extLst>
          </p:cNvPr>
          <p:cNvSpPr/>
          <p:nvPr/>
        </p:nvSpPr>
        <p:spPr>
          <a:xfrm>
            <a:off x="351028" y="881056"/>
            <a:ext cx="8263134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38ADB"/>
              </a:buClr>
            </a:pPr>
            <a:r>
              <a:rPr lang="en-US" sz="2200" b="1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</a:rPr>
              <a:t>Step 3:</a:t>
            </a:r>
          </a:p>
          <a:p>
            <a:pPr marL="342900" indent="-342900"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200" i="0" u="none" strike="noStrike" baseline="0" dirty="0">
                <a:solidFill>
                  <a:srgbClr val="038ADB"/>
                </a:solidFill>
                <a:latin typeface="+mj-lt"/>
                <a:ea typeface="Calibri" panose="020F0502020204030204" pitchFamily="34" charset="0"/>
              </a:rPr>
              <a:t>Open </a:t>
            </a:r>
            <a:r>
              <a:rPr lang="en-US" sz="2200" dirty="0">
                <a:solidFill>
                  <a:srgbClr val="038ADB"/>
                </a:solidFill>
                <a:latin typeface="+mj-lt"/>
                <a:ea typeface="Calibri" panose="020F0502020204030204" pitchFamily="34" charset="0"/>
              </a:rPr>
              <a:t>each model of each file and run the </a:t>
            </a:r>
            <a:r>
              <a:rPr lang="en-US" sz="2200" u="sng" dirty="0">
                <a:latin typeface="+mj-lt"/>
                <a:ea typeface="Calibri" panose="020F0502020204030204" pitchFamily="34" charset="0"/>
              </a:rPr>
              <a:t>Key-in</a:t>
            </a:r>
            <a:r>
              <a:rPr lang="en-US" sz="2200" dirty="0">
                <a:latin typeface="+mj-lt"/>
                <a:ea typeface="Calibri" panose="020F0502020204030204" pitchFamily="34" charset="0"/>
              </a:rPr>
              <a:t>:</a:t>
            </a:r>
            <a:r>
              <a:rPr lang="en-US" sz="2200" dirty="0">
                <a:solidFill>
                  <a:srgbClr val="038ADB"/>
                </a:solidFill>
                <a:latin typeface="+mj-lt"/>
                <a:ea typeface="Calibri" panose="020F0502020204030204" pitchFamily="34" charset="0"/>
              </a:rPr>
              <a:t> </a:t>
            </a:r>
            <a:r>
              <a:rPr lang="en-US" sz="2200" i="1" dirty="0">
                <a:solidFill>
                  <a:srgbClr val="FF9900"/>
                </a:solidFill>
                <a:latin typeface="+mj-lt"/>
                <a:ea typeface="Calibri" panose="020F0502020204030204" pitchFamily="34" charset="0"/>
              </a:rPr>
              <a:t>Civil Display Browser</a:t>
            </a:r>
            <a:r>
              <a:rPr lang="en-US" sz="2200" dirty="0">
                <a:solidFill>
                  <a:srgbClr val="038ADB"/>
                </a:solidFill>
                <a:latin typeface="+mj-lt"/>
                <a:ea typeface="Calibri" panose="020F0502020204030204" pitchFamily="34" charset="0"/>
              </a:rPr>
              <a:t>.</a:t>
            </a:r>
          </a:p>
          <a:p>
            <a:pPr marL="342900" indent="-342900">
              <a:buClr>
                <a:srgbClr val="038ADB"/>
              </a:buClr>
              <a:buFont typeface="Arial" panose="020B0604020202020204" pitchFamily="34" charset="0"/>
              <a:buChar char="•"/>
            </a:pPr>
            <a:endParaRPr lang="en-US" sz="2200" dirty="0">
              <a:solidFill>
                <a:srgbClr val="038ADB"/>
              </a:solidFill>
              <a:latin typeface="+mj-lt"/>
              <a:ea typeface="Calibri" panose="020F0502020204030204" pitchFamily="34" charset="0"/>
            </a:endParaRPr>
          </a:p>
          <a:p>
            <a:pPr marL="342900" indent="-342900">
              <a:buClr>
                <a:srgbClr val="038ADB"/>
              </a:buClr>
              <a:buFont typeface="Arial" panose="020B0604020202020204" pitchFamily="34" charset="0"/>
              <a:buChar char="•"/>
            </a:pPr>
            <a:endParaRPr lang="en-US" sz="2200" dirty="0">
              <a:solidFill>
                <a:srgbClr val="038ADB"/>
              </a:solidFill>
              <a:latin typeface="+mj-lt"/>
              <a:ea typeface="Calibri" panose="020F0502020204030204" pitchFamily="34" charset="0"/>
            </a:endParaRPr>
          </a:p>
          <a:p>
            <a:pPr marL="342900" indent="-342900">
              <a:buClr>
                <a:srgbClr val="038ADB"/>
              </a:buClr>
              <a:buFont typeface="Arial" panose="020B0604020202020204" pitchFamily="34" charset="0"/>
              <a:buChar char="•"/>
            </a:pPr>
            <a:endParaRPr lang="en-US" sz="2200" dirty="0">
              <a:solidFill>
                <a:srgbClr val="038ADB"/>
              </a:solidFill>
              <a:latin typeface="+mj-lt"/>
              <a:ea typeface="Calibri" panose="020F0502020204030204" pitchFamily="34" charset="0"/>
            </a:endParaRPr>
          </a:p>
          <a:p>
            <a:pPr marL="342900" indent="-342900">
              <a:buClr>
                <a:srgbClr val="038ADB"/>
              </a:buClr>
              <a:buFont typeface="Arial" panose="020B0604020202020204" pitchFamily="34" charset="0"/>
              <a:buChar char="•"/>
            </a:pPr>
            <a:endParaRPr lang="en-US" sz="2200" dirty="0">
              <a:solidFill>
                <a:srgbClr val="038ADB"/>
              </a:solidFill>
              <a:latin typeface="+mj-lt"/>
              <a:ea typeface="Calibri" panose="020F0502020204030204" pitchFamily="34" charset="0"/>
            </a:endParaRPr>
          </a:p>
          <a:p>
            <a:pPr marL="342900" indent="-342900">
              <a:buClr>
                <a:srgbClr val="038ADB"/>
              </a:buClr>
              <a:buFont typeface="Arial" panose="020B0604020202020204" pitchFamily="34" charset="0"/>
              <a:buChar char="•"/>
            </a:pPr>
            <a:endParaRPr lang="en-US" sz="2200" dirty="0">
              <a:solidFill>
                <a:srgbClr val="038ADB"/>
              </a:solidFill>
              <a:latin typeface="+mj-lt"/>
              <a:ea typeface="Calibri" panose="020F0502020204030204" pitchFamily="34" charset="0"/>
            </a:endParaRPr>
          </a:p>
          <a:p>
            <a:pPr marL="342900" indent="-342900">
              <a:buClr>
                <a:srgbClr val="038ADB"/>
              </a:buClr>
              <a:buFont typeface="Arial" panose="020B0604020202020204" pitchFamily="34" charset="0"/>
              <a:buChar char="•"/>
            </a:pPr>
            <a:endParaRPr lang="en-US" sz="2200" dirty="0">
              <a:solidFill>
                <a:srgbClr val="038ADB"/>
              </a:solidFill>
              <a:latin typeface="+mj-lt"/>
              <a:ea typeface="Calibri" panose="020F0502020204030204" pitchFamily="34" charset="0"/>
            </a:endParaRPr>
          </a:p>
          <a:p>
            <a:pPr marL="342900" indent="-342900"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38ADB"/>
                </a:solidFill>
                <a:latin typeface="+mj-lt"/>
                <a:ea typeface="Calibri" panose="020F0502020204030204" pitchFamily="34" charset="0"/>
              </a:rPr>
              <a:t>Select the </a:t>
            </a:r>
            <a:r>
              <a:rPr lang="en-US" sz="2200" i="1" dirty="0">
                <a:latin typeface="+mj-lt"/>
                <a:ea typeface="Calibri" panose="020F0502020204030204" pitchFamily="34" charset="0"/>
              </a:rPr>
              <a:t>Repair Relationships </a:t>
            </a:r>
            <a:r>
              <a:rPr lang="en-US" sz="2200" dirty="0">
                <a:solidFill>
                  <a:srgbClr val="038ADB"/>
                </a:solidFill>
                <a:latin typeface="+mj-lt"/>
                <a:ea typeface="Calibri" panose="020F0502020204030204" pitchFamily="34" charset="0"/>
              </a:rPr>
              <a:t>button to clean up civil relationships.</a:t>
            </a:r>
          </a:p>
          <a:p>
            <a:pPr marL="342900" indent="-342900">
              <a:buClr>
                <a:srgbClr val="038ADB"/>
              </a:buClr>
            </a:pPr>
            <a:endParaRPr lang="en-US" sz="2200" i="0" u="none" strike="noStrike" baseline="0" dirty="0">
              <a:solidFill>
                <a:srgbClr val="038ADB"/>
              </a:solidFill>
              <a:latin typeface="+mj-lt"/>
              <a:ea typeface="Calibri" panose="020F0502020204030204" pitchFamily="34" charset="0"/>
            </a:endParaRPr>
          </a:p>
          <a:p>
            <a:pPr marL="342900" indent="-342900">
              <a:buClr>
                <a:srgbClr val="038ADB"/>
              </a:buClr>
            </a:pPr>
            <a:endParaRPr lang="en-US" sz="2200" i="0" u="none" strike="noStrike" baseline="0" dirty="0">
              <a:solidFill>
                <a:srgbClr val="038ADB"/>
              </a:solidFill>
              <a:latin typeface="+mj-lt"/>
              <a:ea typeface="Calibri" panose="020F0502020204030204" pitchFamily="34" charset="0"/>
            </a:endParaRPr>
          </a:p>
          <a:p>
            <a:pPr marL="342900" indent="-342900">
              <a:buClr>
                <a:srgbClr val="038ADB"/>
              </a:buClr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rgbClr val="FF0000"/>
                </a:solidFill>
                <a:latin typeface="+mj-lt"/>
                <a:ea typeface="Calibri" panose="020F0502020204030204" pitchFamily="34" charset="0"/>
              </a:rPr>
              <a:t>NOTE: </a:t>
            </a:r>
            <a:r>
              <a:rPr lang="en-US" sz="2200" dirty="0">
                <a:solidFill>
                  <a:srgbClr val="038ADB"/>
                </a:solidFill>
                <a:latin typeface="+mj-lt"/>
                <a:ea typeface="Calibri" panose="020F0502020204030204" pitchFamily="34" charset="0"/>
              </a:rPr>
              <a:t>Run this on </a:t>
            </a:r>
            <a:r>
              <a:rPr lang="en-US" sz="2200" u="sng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</a:rPr>
              <a:t>ALL</a:t>
            </a:r>
            <a:r>
              <a:rPr lang="en-US" sz="2200" dirty="0">
                <a:solidFill>
                  <a:srgbClr val="038ADB"/>
                </a:solidFill>
                <a:latin typeface="+mj-lt"/>
                <a:ea typeface="Calibri" panose="020F0502020204030204" pitchFamily="34" charset="0"/>
              </a:rPr>
              <a:t> files with </a:t>
            </a:r>
            <a:r>
              <a:rPr lang="en-US" sz="2200" i="1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</a:rPr>
              <a:t>Civil Data </a:t>
            </a:r>
            <a:r>
              <a:rPr lang="en-US" sz="2200" dirty="0">
                <a:solidFill>
                  <a:srgbClr val="038ADB"/>
                </a:solidFill>
                <a:latin typeface="+mj-lt"/>
                <a:ea typeface="Calibri" panose="020F0502020204030204" pitchFamily="34" charset="0"/>
              </a:rPr>
              <a:t>and do this in order of dependency (i.e. Survey, Terrains, Alignments, Corridors, etc.).</a:t>
            </a:r>
          </a:p>
          <a:p>
            <a:pPr marL="342900" indent="-342900">
              <a:buClr>
                <a:srgbClr val="038ADB"/>
              </a:buClr>
              <a:buFont typeface="Arial" panose="020B0604020202020204" pitchFamily="34" charset="0"/>
              <a:buChar char="•"/>
            </a:pPr>
            <a:endParaRPr lang="en-US" sz="2200" dirty="0">
              <a:solidFill>
                <a:srgbClr val="038ADB"/>
              </a:solidFill>
              <a:latin typeface="+mj-lt"/>
              <a:ea typeface="Calibri" panose="020F0502020204030204" pitchFamily="34" charset="0"/>
            </a:endParaRPr>
          </a:p>
          <a:p>
            <a:pPr marL="342900" indent="-342900">
              <a:buClr>
                <a:srgbClr val="038ADB"/>
              </a:buClr>
              <a:buFont typeface="Arial" panose="020B0604020202020204" pitchFamily="34" charset="0"/>
              <a:buChar char="•"/>
            </a:pPr>
            <a:endParaRPr lang="en-US" sz="2200" dirty="0">
              <a:solidFill>
                <a:srgbClr val="038ADB"/>
              </a:solidFill>
              <a:latin typeface="+mj-lt"/>
              <a:ea typeface="Calibri" panose="020F0502020204030204" pitchFamily="34" charset="0"/>
            </a:endParaRPr>
          </a:p>
          <a:p>
            <a:pPr marL="342900" indent="-342900">
              <a:buClr>
                <a:srgbClr val="038ADB"/>
              </a:buClr>
              <a:buFont typeface="Arial" panose="020B0604020202020204" pitchFamily="34" charset="0"/>
              <a:buChar char="•"/>
            </a:pPr>
            <a:endParaRPr lang="en-US" sz="2200" dirty="0">
              <a:solidFill>
                <a:srgbClr val="038ADB"/>
              </a:solidFill>
              <a:latin typeface="+mj-lt"/>
              <a:ea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C522CB-8B69-B202-ED2F-DFEC14796B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8732" y="1714073"/>
            <a:ext cx="3630856" cy="2105896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FC1EB631-4A73-A1CC-3FB9-B7B451254B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135" y="3414284"/>
            <a:ext cx="4108784" cy="2753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3141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6F2B1C4-E853-4F6F-A0C0-86EEEC2B63F1}"/>
              </a:ext>
            </a:extLst>
          </p:cNvPr>
          <p:cNvSpPr/>
          <p:nvPr/>
        </p:nvSpPr>
        <p:spPr>
          <a:xfrm>
            <a:off x="334094" y="1075790"/>
            <a:ext cx="110105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38ADB"/>
              </a:buClr>
            </a:pPr>
            <a:r>
              <a:rPr lang="en-US" sz="3600" b="1" dirty="0">
                <a:solidFill>
                  <a:schemeClr val="accent1"/>
                </a:solidFill>
                <a:latin typeface="+mj-lt"/>
                <a:ea typeface="Calibri" panose="020F0502020204030204" pitchFamily="34" charset="0"/>
              </a:rPr>
              <a:t>DEMO!!</a:t>
            </a:r>
            <a:endParaRPr lang="en-US" sz="3600" dirty="0">
              <a:solidFill>
                <a:srgbClr val="038ADB"/>
              </a:solidFill>
              <a:latin typeface="+mj-lt"/>
              <a:ea typeface="Calibri" panose="020F05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90A6A9-F9DC-4F84-A0CB-CC2381F04A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732" y="0"/>
            <a:ext cx="10831108" cy="813732"/>
          </a:xfrm>
        </p:spPr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Step 3: </a:t>
            </a:r>
            <a:r>
              <a:rPr lang="en-US" dirty="0">
                <a:solidFill>
                  <a:schemeClr val="tx1"/>
                </a:solidFill>
              </a:rPr>
              <a:t>Clean up Civil Data</a:t>
            </a:r>
          </a:p>
        </p:txBody>
      </p:sp>
    </p:spTree>
    <p:extLst>
      <p:ext uri="{BB962C8B-B14F-4D97-AF65-F5344CB8AC3E}">
        <p14:creationId xmlns:p14="http://schemas.microsoft.com/office/powerpoint/2010/main" val="255399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Body Slides Master">
  <a:themeElements>
    <a:clrScheme name="Bentley Palette">
      <a:dk1>
        <a:srgbClr val="002A44"/>
      </a:dk1>
      <a:lt1>
        <a:srgbClr val="FFFFFF"/>
      </a:lt1>
      <a:dk2>
        <a:srgbClr val="000000"/>
      </a:dk2>
      <a:lt2>
        <a:srgbClr val="FFFFFF"/>
      </a:lt2>
      <a:accent1>
        <a:srgbClr val="55A51C"/>
      </a:accent1>
      <a:accent2>
        <a:srgbClr val="A6AFB7"/>
      </a:accent2>
      <a:accent3>
        <a:srgbClr val="038ADB"/>
      </a:accent3>
      <a:accent4>
        <a:srgbClr val="004E7E"/>
      </a:accent4>
      <a:accent5>
        <a:srgbClr val="7ABF6F"/>
      </a:accent5>
      <a:accent6>
        <a:srgbClr val="BFC5CB"/>
      </a:accent6>
      <a:hlink>
        <a:srgbClr val="038ADB"/>
      </a:hlink>
      <a:folHlink>
        <a:srgbClr val="AE81C9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Body Slides Master">
  <a:themeElements>
    <a:clrScheme name="Bentley Palette">
      <a:dk1>
        <a:srgbClr val="002A44"/>
      </a:dk1>
      <a:lt1>
        <a:srgbClr val="FFFFFF"/>
      </a:lt1>
      <a:dk2>
        <a:srgbClr val="000000"/>
      </a:dk2>
      <a:lt2>
        <a:srgbClr val="FFFFFF"/>
      </a:lt2>
      <a:accent1>
        <a:srgbClr val="55A51C"/>
      </a:accent1>
      <a:accent2>
        <a:srgbClr val="A6AFB7"/>
      </a:accent2>
      <a:accent3>
        <a:srgbClr val="038ADB"/>
      </a:accent3>
      <a:accent4>
        <a:srgbClr val="004E7E"/>
      </a:accent4>
      <a:accent5>
        <a:srgbClr val="7ABF6F"/>
      </a:accent5>
      <a:accent6>
        <a:srgbClr val="BFC5CB"/>
      </a:accent6>
      <a:hlink>
        <a:srgbClr val="038ADB"/>
      </a:hlink>
      <a:folHlink>
        <a:srgbClr val="AE81C9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437883EF466948BF206C50C21C1C1A" ma:contentTypeVersion="4" ma:contentTypeDescription="Create a new document." ma:contentTypeScope="" ma:versionID="0ff57296da631e96a122b0e8325df6ff">
  <xsd:schema xmlns:xsd="http://www.w3.org/2001/XMLSchema" xmlns:xs="http://www.w3.org/2001/XMLSchema" xmlns:p="http://schemas.microsoft.com/office/2006/metadata/properties" xmlns:ns2="f83c3f01-90e4-4c63-afa1-0a56a5c62817" targetNamespace="http://schemas.microsoft.com/office/2006/metadata/properties" ma:root="true" ma:fieldsID="73eb42bfcc2ed5197ae00cc6a962aa49" ns2:_="">
    <xsd:import namespace="f83c3f01-90e4-4c63-afa1-0a56a5c628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3c3f01-90e4-4c63-afa1-0a56a5c628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709B91D-C589-4397-B5F9-45E9D93872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83c3f01-90e4-4c63-afa1-0a56a5c628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A8B521A-4F0A-4CF3-BC80-CFC165516B3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42F4A7E-A4B1-4A25-9CD5-42A8A1CAA997}">
  <ds:schemaRefs>
    <ds:schemaRef ds:uri="f83c3f01-90e4-4c63-afa1-0a56a5c62817"/>
    <ds:schemaRef ds:uri="http://www.w3.org/XML/1998/namespace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63153</TotalTime>
  <Words>1351</Words>
  <Application>Microsoft Office PowerPoint</Application>
  <PresentationFormat>Widescreen</PresentationFormat>
  <Paragraphs>170</Paragraphs>
  <Slides>28</Slides>
  <Notes>28</Notes>
  <HiddenSlides>0</HiddenSlides>
  <MMClips>6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Arial</vt:lpstr>
      <vt:lpstr>Calibri</vt:lpstr>
      <vt:lpstr>Segoe UI Semibold</vt:lpstr>
      <vt:lpstr>Wingdings</vt:lpstr>
      <vt:lpstr>Body Slides Master</vt:lpstr>
      <vt:lpstr>1_Body Slides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Volaree Rendon</dc:creator>
  <cp:lastModifiedBy>Christiana Holmes</cp:lastModifiedBy>
  <cp:revision>277</cp:revision>
  <dcterms:created xsi:type="dcterms:W3CDTF">2020-12-12T00:13:02Z</dcterms:created>
  <dcterms:modified xsi:type="dcterms:W3CDTF">2023-05-17T17:15:48Z</dcterms:modified>
</cp:coreProperties>
</file>