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709" r:id="rId2"/>
    <p:sldMasterId id="2147483721" r:id="rId3"/>
  </p:sldMasterIdLst>
  <p:notesMasterIdLst>
    <p:notesMasterId r:id="rId11"/>
  </p:notesMasterIdLst>
  <p:handoutMasterIdLst>
    <p:handoutMasterId r:id="rId12"/>
  </p:handoutMasterIdLst>
  <p:sldIdLst>
    <p:sldId id="257" r:id="rId4"/>
    <p:sldId id="343" r:id="rId5"/>
    <p:sldId id="344" r:id="rId6"/>
    <p:sldId id="339" r:id="rId7"/>
    <p:sldId id="338" r:id="rId8"/>
    <p:sldId id="340" r:id="rId9"/>
    <p:sldId id="341" r:id="rId10"/>
  </p:sldIdLst>
  <p:sldSz cx="12192000" cy="6858000"/>
  <p:notesSz cx="6985000" cy="92837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Greene, James" initials="GJ" lastIdx="1" clrIdx="0">
    <p:extLst>
      <p:ext uri="{19B8F6BF-5375-455C-9EA6-DF929625EA0E}">
        <p15:presenceInfo xmlns:p15="http://schemas.microsoft.com/office/powerpoint/2012/main" userId="S-1-5-21-1214440339-1547161642-839522115-7695" providerId="AD"/>
      </p:ext>
    </p:extLst>
  </p:cmAuthor>
  <p:cmAuthor id="2" name="Carvajal, Mateo" initials="CM" lastIdx="1" clrIdx="1">
    <p:extLst>
      <p:ext uri="{19B8F6BF-5375-455C-9EA6-DF929625EA0E}">
        <p15:presenceInfo xmlns:p15="http://schemas.microsoft.com/office/powerpoint/2012/main" userId="S::mateo.carvajal@dot.state.fl.us::26f541b8-f90e-4beb-b105-0d8f23368d77" providerId="AD"/>
      </p:ext>
    </p:extLst>
  </p:cmAuthor>
  <p:cmAuthor id="3" name="Greene, James" initials="GJ [2]" lastIdx="1" clrIdx="2">
    <p:extLst>
      <p:ext uri="{19B8F6BF-5375-455C-9EA6-DF929625EA0E}">
        <p15:presenceInfo xmlns:p15="http://schemas.microsoft.com/office/powerpoint/2012/main" userId="S::james.greene@dot.state.fl.us::912f0f01-61ed-462c-94c8-7987ca620dba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3300"/>
    <a:srgbClr val="FF0000"/>
    <a:srgbClr val="1F428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42FF83D-3BE6-403A-8927-DE6E28E0EAD3}" v="65" dt="2020-11-16T18:54:51.31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10" autoAdjust="0"/>
    <p:restoredTop sz="89659" autoAdjust="0"/>
  </p:normalViewPr>
  <p:slideViewPr>
    <p:cSldViewPr snapToGrid="0">
      <p:cViewPr varScale="1">
        <p:scale>
          <a:sx n="61" d="100"/>
          <a:sy n="61" d="100"/>
        </p:scale>
        <p:origin x="816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-825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commentAuthors" Target="commentAuthors.xml"/><Relationship Id="rId18" Type="http://schemas.microsoft.com/office/2015/10/relationships/revisionInfo" Target="revisionInfo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2.xml"/><Relationship Id="rId15" Type="http://schemas.openxmlformats.org/officeDocument/2006/relationships/viewProps" Target="view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https://fldot-my.sharepoint.com/personal/james_greene_dot_state_fl_us/Documents/Working/Smoothness%20Update%20Nov%202020/IRI%20Charts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https://fldot-my.sharepoint.com/personal/james_greene_dot_state_fl_us/Documents/Working/Smoothness%20Update%20Nov%202020/LimitedAccessProjects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smoothMarker"/>
        <c:varyColors val="0"/>
        <c:ser>
          <c:idx val="0"/>
          <c:order val="0"/>
          <c:spPr>
            <a:ln w="2540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xVal>
            <c:numRef>
              <c:f>'Original Interstate'!$A$2:$A$116</c:f>
              <c:numCache>
                <c:formatCode>General</c:formatCode>
                <c:ptCount val="115"/>
                <c:pt idx="0">
                  <c:v>25</c:v>
                </c:pt>
                <c:pt idx="1">
                  <c:v>26</c:v>
                </c:pt>
                <c:pt idx="2">
                  <c:v>27</c:v>
                </c:pt>
                <c:pt idx="3">
                  <c:v>28</c:v>
                </c:pt>
                <c:pt idx="4">
                  <c:v>29</c:v>
                </c:pt>
                <c:pt idx="5">
                  <c:v>30</c:v>
                </c:pt>
                <c:pt idx="6">
                  <c:v>31</c:v>
                </c:pt>
                <c:pt idx="7">
                  <c:v>32</c:v>
                </c:pt>
                <c:pt idx="8">
                  <c:v>33</c:v>
                </c:pt>
                <c:pt idx="9">
                  <c:v>34</c:v>
                </c:pt>
                <c:pt idx="10">
                  <c:v>35</c:v>
                </c:pt>
                <c:pt idx="11">
                  <c:v>36</c:v>
                </c:pt>
                <c:pt idx="12">
                  <c:v>37</c:v>
                </c:pt>
                <c:pt idx="13">
                  <c:v>38</c:v>
                </c:pt>
                <c:pt idx="14">
                  <c:v>39</c:v>
                </c:pt>
                <c:pt idx="15">
                  <c:v>40</c:v>
                </c:pt>
                <c:pt idx="16">
                  <c:v>41</c:v>
                </c:pt>
                <c:pt idx="17">
                  <c:v>42</c:v>
                </c:pt>
                <c:pt idx="18">
                  <c:v>43</c:v>
                </c:pt>
                <c:pt idx="19">
                  <c:v>44</c:v>
                </c:pt>
                <c:pt idx="20">
                  <c:v>45</c:v>
                </c:pt>
                <c:pt idx="21">
                  <c:v>46</c:v>
                </c:pt>
                <c:pt idx="22">
                  <c:v>47</c:v>
                </c:pt>
                <c:pt idx="23">
                  <c:v>48</c:v>
                </c:pt>
                <c:pt idx="24">
                  <c:v>49</c:v>
                </c:pt>
                <c:pt idx="25">
                  <c:v>50</c:v>
                </c:pt>
                <c:pt idx="26">
                  <c:v>51</c:v>
                </c:pt>
                <c:pt idx="27">
                  <c:v>52</c:v>
                </c:pt>
                <c:pt idx="28">
                  <c:v>53</c:v>
                </c:pt>
                <c:pt idx="29">
                  <c:v>54</c:v>
                </c:pt>
                <c:pt idx="30">
                  <c:v>55</c:v>
                </c:pt>
                <c:pt idx="31">
                  <c:v>56</c:v>
                </c:pt>
                <c:pt idx="32">
                  <c:v>57</c:v>
                </c:pt>
                <c:pt idx="33">
                  <c:v>58</c:v>
                </c:pt>
                <c:pt idx="34">
                  <c:v>59</c:v>
                </c:pt>
                <c:pt idx="35">
                  <c:v>60</c:v>
                </c:pt>
                <c:pt idx="36">
                  <c:v>61</c:v>
                </c:pt>
                <c:pt idx="37">
                  <c:v>62</c:v>
                </c:pt>
                <c:pt idx="38">
                  <c:v>63</c:v>
                </c:pt>
                <c:pt idx="39">
                  <c:v>64</c:v>
                </c:pt>
                <c:pt idx="40">
                  <c:v>65</c:v>
                </c:pt>
                <c:pt idx="41">
                  <c:v>66</c:v>
                </c:pt>
                <c:pt idx="42">
                  <c:v>67</c:v>
                </c:pt>
                <c:pt idx="43">
                  <c:v>68</c:v>
                </c:pt>
                <c:pt idx="44">
                  <c:v>69</c:v>
                </c:pt>
                <c:pt idx="45">
                  <c:v>70</c:v>
                </c:pt>
                <c:pt idx="46">
                  <c:v>71</c:v>
                </c:pt>
                <c:pt idx="47">
                  <c:v>72</c:v>
                </c:pt>
                <c:pt idx="48">
                  <c:v>73</c:v>
                </c:pt>
                <c:pt idx="49">
                  <c:v>74</c:v>
                </c:pt>
                <c:pt idx="50">
                  <c:v>75</c:v>
                </c:pt>
                <c:pt idx="51">
                  <c:v>76</c:v>
                </c:pt>
                <c:pt idx="52">
                  <c:v>77</c:v>
                </c:pt>
                <c:pt idx="53">
                  <c:v>78</c:v>
                </c:pt>
                <c:pt idx="54">
                  <c:v>79</c:v>
                </c:pt>
                <c:pt idx="55">
                  <c:v>80</c:v>
                </c:pt>
                <c:pt idx="56">
                  <c:v>81</c:v>
                </c:pt>
                <c:pt idx="57">
                  <c:v>82</c:v>
                </c:pt>
                <c:pt idx="58">
                  <c:v>83</c:v>
                </c:pt>
                <c:pt idx="59">
                  <c:v>84</c:v>
                </c:pt>
                <c:pt idx="60">
                  <c:v>85</c:v>
                </c:pt>
                <c:pt idx="61">
                  <c:v>86</c:v>
                </c:pt>
                <c:pt idx="62">
                  <c:v>87</c:v>
                </c:pt>
                <c:pt idx="63">
                  <c:v>88</c:v>
                </c:pt>
                <c:pt idx="64">
                  <c:v>89</c:v>
                </c:pt>
                <c:pt idx="65">
                  <c:v>90</c:v>
                </c:pt>
                <c:pt idx="66">
                  <c:v>91</c:v>
                </c:pt>
                <c:pt idx="67">
                  <c:v>92</c:v>
                </c:pt>
                <c:pt idx="68">
                  <c:v>93</c:v>
                </c:pt>
                <c:pt idx="69">
                  <c:v>94</c:v>
                </c:pt>
                <c:pt idx="70">
                  <c:v>95</c:v>
                </c:pt>
                <c:pt idx="71">
                  <c:v>96</c:v>
                </c:pt>
                <c:pt idx="72">
                  <c:v>97</c:v>
                </c:pt>
                <c:pt idx="73">
                  <c:v>98</c:v>
                </c:pt>
                <c:pt idx="74">
                  <c:v>99</c:v>
                </c:pt>
                <c:pt idx="75">
                  <c:v>100</c:v>
                </c:pt>
                <c:pt idx="76">
                  <c:v>101</c:v>
                </c:pt>
                <c:pt idx="77">
                  <c:v>102</c:v>
                </c:pt>
                <c:pt idx="78">
                  <c:v>103</c:v>
                </c:pt>
                <c:pt idx="79">
                  <c:v>104</c:v>
                </c:pt>
                <c:pt idx="80">
                  <c:v>105</c:v>
                </c:pt>
                <c:pt idx="81">
                  <c:v>106</c:v>
                </c:pt>
                <c:pt idx="82">
                  <c:v>107</c:v>
                </c:pt>
                <c:pt idx="83">
                  <c:v>108</c:v>
                </c:pt>
                <c:pt idx="84">
                  <c:v>109</c:v>
                </c:pt>
                <c:pt idx="85">
                  <c:v>110</c:v>
                </c:pt>
                <c:pt idx="86">
                  <c:v>111</c:v>
                </c:pt>
                <c:pt idx="87">
                  <c:v>112</c:v>
                </c:pt>
                <c:pt idx="88">
                  <c:v>113</c:v>
                </c:pt>
                <c:pt idx="89">
                  <c:v>114</c:v>
                </c:pt>
                <c:pt idx="90">
                  <c:v>115</c:v>
                </c:pt>
                <c:pt idx="91">
                  <c:v>117</c:v>
                </c:pt>
                <c:pt idx="92">
                  <c:v>118</c:v>
                </c:pt>
                <c:pt idx="93">
                  <c:v>119</c:v>
                </c:pt>
                <c:pt idx="94">
                  <c:v>120</c:v>
                </c:pt>
                <c:pt idx="95">
                  <c:v>122</c:v>
                </c:pt>
                <c:pt idx="96">
                  <c:v>123</c:v>
                </c:pt>
                <c:pt idx="97">
                  <c:v>124</c:v>
                </c:pt>
                <c:pt idx="98">
                  <c:v>125</c:v>
                </c:pt>
                <c:pt idx="99">
                  <c:v>126</c:v>
                </c:pt>
                <c:pt idx="100">
                  <c:v>127</c:v>
                </c:pt>
                <c:pt idx="101">
                  <c:v>129</c:v>
                </c:pt>
                <c:pt idx="102">
                  <c:v>130</c:v>
                </c:pt>
                <c:pt idx="103">
                  <c:v>131</c:v>
                </c:pt>
                <c:pt idx="104">
                  <c:v>132</c:v>
                </c:pt>
                <c:pt idx="105">
                  <c:v>133</c:v>
                </c:pt>
                <c:pt idx="106">
                  <c:v>134</c:v>
                </c:pt>
                <c:pt idx="107">
                  <c:v>136</c:v>
                </c:pt>
                <c:pt idx="108">
                  <c:v>137</c:v>
                </c:pt>
                <c:pt idx="109">
                  <c:v>138</c:v>
                </c:pt>
                <c:pt idx="110">
                  <c:v>142</c:v>
                </c:pt>
                <c:pt idx="111">
                  <c:v>145</c:v>
                </c:pt>
                <c:pt idx="112">
                  <c:v>146</c:v>
                </c:pt>
                <c:pt idx="113">
                  <c:v>147</c:v>
                </c:pt>
                <c:pt idx="114">
                  <c:v>151</c:v>
                </c:pt>
              </c:numCache>
            </c:numRef>
          </c:xVal>
          <c:yVal>
            <c:numRef>
              <c:f>'Original Interstate'!$C$2:$C$116</c:f>
              <c:numCache>
                <c:formatCode>General</c:formatCode>
                <c:ptCount val="115"/>
                <c:pt idx="0">
                  <c:v>3.53331920005653E-3</c:v>
                </c:pt>
                <c:pt idx="1">
                  <c:v>7.06663840011306E-3</c:v>
                </c:pt>
                <c:pt idx="2">
                  <c:v>3.5333192000565297E-2</c:v>
                </c:pt>
                <c:pt idx="3">
                  <c:v>0.15193272560243001</c:v>
                </c:pt>
                <c:pt idx="4">
                  <c:v>0.39573175040633102</c:v>
                </c:pt>
                <c:pt idx="5">
                  <c:v>0.81266341601300196</c:v>
                </c:pt>
                <c:pt idx="6">
                  <c:v>1.2331284008197301</c:v>
                </c:pt>
                <c:pt idx="7">
                  <c:v>1.8161260688290499</c:v>
                </c:pt>
                <c:pt idx="8">
                  <c:v>2.2754575648364002</c:v>
                </c:pt>
                <c:pt idx="9">
                  <c:v>2.6711893152427302</c:v>
                </c:pt>
                <c:pt idx="10">
                  <c:v>2.77718889124443</c:v>
                </c:pt>
                <c:pt idx="11">
                  <c:v>3.0916543000494601</c:v>
                </c:pt>
                <c:pt idx="12">
                  <c:v>3.4025863896544402</c:v>
                </c:pt>
                <c:pt idx="13">
                  <c:v>3.4379195816550001</c:v>
                </c:pt>
                <c:pt idx="14">
                  <c:v>3.3601865592537599</c:v>
                </c:pt>
                <c:pt idx="15">
                  <c:v>3.6039855840576598</c:v>
                </c:pt>
                <c:pt idx="16">
                  <c:v>3.5686523920570901</c:v>
                </c:pt>
                <c:pt idx="17">
                  <c:v>3.5439191576567</c:v>
                </c:pt>
                <c:pt idx="18">
                  <c:v>3.3743198360539801</c:v>
                </c:pt>
                <c:pt idx="19">
                  <c:v>3.26832026005229</c:v>
                </c:pt>
                <c:pt idx="20">
                  <c:v>3.36725319765387</c:v>
                </c:pt>
                <c:pt idx="21">
                  <c:v>3.4449862200551098</c:v>
                </c:pt>
                <c:pt idx="22">
                  <c:v>3.26832026005229</c:v>
                </c:pt>
                <c:pt idx="23">
                  <c:v>3.0174545968482702</c:v>
                </c:pt>
                <c:pt idx="24">
                  <c:v>3.2188537912515001</c:v>
                </c:pt>
                <c:pt idx="25">
                  <c:v>3.0845876616493499</c:v>
                </c:pt>
                <c:pt idx="26">
                  <c:v>2.9432548936470901</c:v>
                </c:pt>
                <c:pt idx="27">
                  <c:v>2.79485548724471</c:v>
                </c:pt>
                <c:pt idx="28">
                  <c:v>2.8019221256448299</c:v>
                </c:pt>
                <c:pt idx="29">
                  <c:v>2.6994558688431902</c:v>
                </c:pt>
                <c:pt idx="30">
                  <c:v>2.5157232704402501</c:v>
                </c:pt>
                <c:pt idx="31">
                  <c:v>2.34965726803759</c:v>
                </c:pt>
                <c:pt idx="32">
                  <c:v>2.0457918168327298</c:v>
                </c:pt>
                <c:pt idx="33">
                  <c:v>1.88679245283018</c:v>
                </c:pt>
                <c:pt idx="34">
                  <c:v>1.60412691682566</c:v>
                </c:pt>
                <c:pt idx="35">
                  <c:v>1.5970602784255501</c:v>
                </c:pt>
                <c:pt idx="36">
                  <c:v>1.3603278920217601</c:v>
                </c:pt>
                <c:pt idx="37">
                  <c:v>1.3567945728216999</c:v>
                </c:pt>
                <c:pt idx="38">
                  <c:v>1.2119284856193899</c:v>
                </c:pt>
                <c:pt idx="39">
                  <c:v>0.897463076814359</c:v>
                </c:pt>
                <c:pt idx="40">
                  <c:v>0.97166278001554596</c:v>
                </c:pt>
                <c:pt idx="41">
                  <c:v>0.83739665041339795</c:v>
                </c:pt>
                <c:pt idx="42">
                  <c:v>0.73493039361175805</c:v>
                </c:pt>
                <c:pt idx="43">
                  <c:v>0.59006430640944096</c:v>
                </c:pt>
                <c:pt idx="44">
                  <c:v>0.50526464560808404</c:v>
                </c:pt>
                <c:pt idx="45">
                  <c:v>0.58653098720938401</c:v>
                </c:pt>
                <c:pt idx="46">
                  <c:v>0.46993145360751798</c:v>
                </c:pt>
                <c:pt idx="47">
                  <c:v>0.43106494240689702</c:v>
                </c:pt>
                <c:pt idx="48">
                  <c:v>0.44519821920712299</c:v>
                </c:pt>
                <c:pt idx="49">
                  <c:v>0.36039855840576601</c:v>
                </c:pt>
                <c:pt idx="50">
                  <c:v>0.34626528160553999</c:v>
                </c:pt>
                <c:pt idx="51">
                  <c:v>0.24733234400395701</c:v>
                </c:pt>
                <c:pt idx="52">
                  <c:v>0.27206557840435303</c:v>
                </c:pt>
                <c:pt idx="53">
                  <c:v>0.257932301604126</c:v>
                </c:pt>
                <c:pt idx="54">
                  <c:v>0.21199915200339101</c:v>
                </c:pt>
                <c:pt idx="55">
                  <c:v>0.26853225920429602</c:v>
                </c:pt>
                <c:pt idx="56">
                  <c:v>0.208465832803335</c:v>
                </c:pt>
                <c:pt idx="57">
                  <c:v>0.18726591760299599</c:v>
                </c:pt>
                <c:pt idx="58">
                  <c:v>0.120132852801922</c:v>
                </c:pt>
                <c:pt idx="59">
                  <c:v>0.13426612960214801</c:v>
                </c:pt>
                <c:pt idx="60">
                  <c:v>0.12366617200197801</c:v>
                </c:pt>
                <c:pt idx="61">
                  <c:v>0.105999576001695</c:v>
                </c:pt>
                <c:pt idx="62">
                  <c:v>0.105999576001695</c:v>
                </c:pt>
                <c:pt idx="63">
                  <c:v>0.120132852801922</c:v>
                </c:pt>
                <c:pt idx="64">
                  <c:v>9.1866299201469798E-2</c:v>
                </c:pt>
                <c:pt idx="65">
                  <c:v>0.11659953360186499</c:v>
                </c:pt>
                <c:pt idx="66">
                  <c:v>6.0066426400961E-2</c:v>
                </c:pt>
                <c:pt idx="67">
                  <c:v>5.2999788000847897E-2</c:v>
                </c:pt>
                <c:pt idx="68">
                  <c:v>6.0066426400961E-2</c:v>
                </c:pt>
                <c:pt idx="69">
                  <c:v>4.9466468800791398E-2</c:v>
                </c:pt>
                <c:pt idx="70">
                  <c:v>5.65331072009045E-2</c:v>
                </c:pt>
                <c:pt idx="71">
                  <c:v>6.3599745601017596E-2</c:v>
                </c:pt>
                <c:pt idx="72">
                  <c:v>2.4733234400395699E-2</c:v>
                </c:pt>
                <c:pt idx="73">
                  <c:v>2.4733234400395699E-2</c:v>
                </c:pt>
                <c:pt idx="74">
                  <c:v>6.3599745601017596E-2</c:v>
                </c:pt>
                <c:pt idx="75">
                  <c:v>1.76665960002826E-2</c:v>
                </c:pt>
                <c:pt idx="76">
                  <c:v>3.5333192000565297E-2</c:v>
                </c:pt>
                <c:pt idx="77">
                  <c:v>1.76665960002826E-2</c:v>
                </c:pt>
                <c:pt idx="78">
                  <c:v>1.76665960002826E-2</c:v>
                </c:pt>
                <c:pt idx="79">
                  <c:v>1.4133276800226101E-2</c:v>
                </c:pt>
                <c:pt idx="80">
                  <c:v>1.76665960002826E-2</c:v>
                </c:pt>
                <c:pt idx="81">
                  <c:v>2.8266553600452202E-2</c:v>
                </c:pt>
                <c:pt idx="82">
                  <c:v>1.76665960002826E-2</c:v>
                </c:pt>
                <c:pt idx="83">
                  <c:v>1.05999576001696E-2</c:v>
                </c:pt>
                <c:pt idx="84">
                  <c:v>1.05999576001696E-2</c:v>
                </c:pt>
                <c:pt idx="85">
                  <c:v>1.4133276800226101E-2</c:v>
                </c:pt>
                <c:pt idx="86">
                  <c:v>1.4133276800226101E-2</c:v>
                </c:pt>
                <c:pt idx="87">
                  <c:v>1.4133276800226101E-2</c:v>
                </c:pt>
                <c:pt idx="88">
                  <c:v>1.05999576001696E-2</c:v>
                </c:pt>
                <c:pt idx="89">
                  <c:v>2.4733234400395699E-2</c:v>
                </c:pt>
                <c:pt idx="90">
                  <c:v>3.53331920005653E-3</c:v>
                </c:pt>
                <c:pt idx="91">
                  <c:v>7.06663840011306E-3</c:v>
                </c:pt>
                <c:pt idx="92">
                  <c:v>7.06663840011306E-3</c:v>
                </c:pt>
                <c:pt idx="93">
                  <c:v>3.53331920005653E-3</c:v>
                </c:pt>
                <c:pt idx="94">
                  <c:v>3.53331920005653E-3</c:v>
                </c:pt>
                <c:pt idx="95">
                  <c:v>3.53331920005653E-3</c:v>
                </c:pt>
                <c:pt idx="96">
                  <c:v>1.05999576001696E-2</c:v>
                </c:pt>
                <c:pt idx="97">
                  <c:v>3.53331920005653E-3</c:v>
                </c:pt>
                <c:pt idx="98">
                  <c:v>7.06663840011306E-3</c:v>
                </c:pt>
                <c:pt idx="99">
                  <c:v>3.53331920005653E-3</c:v>
                </c:pt>
                <c:pt idx="100">
                  <c:v>1.4133276800226101E-2</c:v>
                </c:pt>
                <c:pt idx="101">
                  <c:v>3.53331920005653E-3</c:v>
                </c:pt>
                <c:pt idx="102">
                  <c:v>1.05999576001696E-2</c:v>
                </c:pt>
                <c:pt idx="103">
                  <c:v>3.53331920005653E-3</c:v>
                </c:pt>
                <c:pt idx="104">
                  <c:v>3.53331920005653E-3</c:v>
                </c:pt>
                <c:pt idx="105">
                  <c:v>3.53331920005653E-3</c:v>
                </c:pt>
                <c:pt idx="106">
                  <c:v>7.06663840011306E-3</c:v>
                </c:pt>
                <c:pt idx="107">
                  <c:v>3.53331920005653E-3</c:v>
                </c:pt>
                <c:pt idx="108">
                  <c:v>3.53331920005653E-3</c:v>
                </c:pt>
                <c:pt idx="109">
                  <c:v>3.53331920005653E-3</c:v>
                </c:pt>
                <c:pt idx="110">
                  <c:v>3.53331920005653E-3</c:v>
                </c:pt>
                <c:pt idx="111">
                  <c:v>3.53331920005653E-3</c:v>
                </c:pt>
                <c:pt idx="112">
                  <c:v>3.53331920005653E-3</c:v>
                </c:pt>
                <c:pt idx="113">
                  <c:v>3.53331920005653E-3</c:v>
                </c:pt>
                <c:pt idx="114">
                  <c:v>7.06663840011306E-3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C782-45D7-8512-C657ADF26079}"/>
            </c:ext>
          </c:extLst>
        </c:ser>
        <c:ser>
          <c:idx val="1"/>
          <c:order val="1"/>
          <c:spPr>
            <a:ln w="25400" cap="rnd">
              <a:solidFill>
                <a:schemeClr val="tx1"/>
              </a:solidFill>
              <a:prstDash val="dash"/>
              <a:round/>
            </a:ln>
            <a:effectLst/>
          </c:spPr>
          <c:marker>
            <c:symbol val="none"/>
          </c:marker>
          <c:xVal>
            <c:numRef>
              <c:f>Sheet2!$B$2:$B$3</c:f>
              <c:numCache>
                <c:formatCode>General</c:formatCode>
                <c:ptCount val="2"/>
                <c:pt idx="0">
                  <c:v>43</c:v>
                </c:pt>
                <c:pt idx="1">
                  <c:v>43</c:v>
                </c:pt>
              </c:numCache>
            </c:numRef>
          </c:xVal>
          <c:yVal>
            <c:numRef>
              <c:f>Sheet2!$C$2:$C$3</c:f>
              <c:numCache>
                <c:formatCode>General</c:formatCode>
                <c:ptCount val="2"/>
                <c:pt idx="0">
                  <c:v>0</c:v>
                </c:pt>
                <c:pt idx="1">
                  <c:v>5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1-C782-45D7-8512-C657ADF26079}"/>
            </c:ext>
          </c:extLst>
        </c:ser>
        <c:ser>
          <c:idx val="2"/>
          <c:order val="2"/>
          <c:spPr>
            <a:ln w="25400" cap="rnd">
              <a:solidFill>
                <a:schemeClr val="tx1"/>
              </a:solidFill>
              <a:prstDash val="dash"/>
              <a:round/>
            </a:ln>
            <a:effectLst/>
          </c:spPr>
          <c:marker>
            <c:symbol val="none"/>
          </c:marker>
          <c:xVal>
            <c:numRef>
              <c:f>Sheet2!$B$5:$B$6</c:f>
              <c:numCache>
                <c:formatCode>General</c:formatCode>
                <c:ptCount val="2"/>
                <c:pt idx="0">
                  <c:v>55</c:v>
                </c:pt>
                <c:pt idx="1">
                  <c:v>55</c:v>
                </c:pt>
              </c:numCache>
            </c:numRef>
          </c:xVal>
          <c:yVal>
            <c:numRef>
              <c:f>Sheet2!$C$5:$C$6</c:f>
              <c:numCache>
                <c:formatCode>General</c:formatCode>
                <c:ptCount val="2"/>
                <c:pt idx="0">
                  <c:v>0</c:v>
                </c:pt>
                <c:pt idx="1">
                  <c:v>5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2-C782-45D7-8512-C657ADF26079}"/>
            </c:ext>
          </c:extLst>
        </c:ser>
        <c:ser>
          <c:idx val="3"/>
          <c:order val="3"/>
          <c:spPr>
            <a:ln w="25400" cap="rnd">
              <a:solidFill>
                <a:schemeClr val="tx1"/>
              </a:solidFill>
              <a:prstDash val="dash"/>
              <a:round/>
            </a:ln>
            <a:effectLst/>
          </c:spPr>
          <c:marker>
            <c:symbol val="none"/>
          </c:marker>
          <c:xVal>
            <c:numRef>
              <c:f>Sheet2!$B$8:$B$9</c:f>
              <c:numCache>
                <c:formatCode>General</c:formatCode>
                <c:ptCount val="2"/>
                <c:pt idx="0">
                  <c:v>95</c:v>
                </c:pt>
                <c:pt idx="1">
                  <c:v>95</c:v>
                </c:pt>
              </c:numCache>
            </c:numRef>
          </c:xVal>
          <c:yVal>
            <c:numRef>
              <c:f>Sheet2!$C$8:$C$9</c:f>
              <c:numCache>
                <c:formatCode>General</c:formatCode>
                <c:ptCount val="2"/>
                <c:pt idx="0">
                  <c:v>0</c:v>
                </c:pt>
                <c:pt idx="1">
                  <c:v>5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3-C782-45D7-8512-C657ADF2607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585822688"/>
        <c:axId val="585823672"/>
      </c:scatterChart>
      <c:valAx>
        <c:axId val="585822688"/>
        <c:scaling>
          <c:orientation val="minMax"/>
          <c:max val="150"/>
          <c:min val="0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International Roughness Index (inch/mile)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800" b="0" i="0" u="none" strike="noStrike" kern="1200" baseline="0">
                  <a:solidFill>
                    <a:sysClr val="windowText" lastClr="000000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out"/>
        <c:minorTickMark val="none"/>
        <c:tickLblPos val="nextTo"/>
        <c:spPr>
          <a:noFill/>
          <a:ln w="12700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85823672"/>
        <c:crosses val="autoZero"/>
        <c:crossBetween val="midCat"/>
        <c:majorUnit val="10"/>
      </c:valAx>
      <c:valAx>
        <c:axId val="585823672"/>
        <c:scaling>
          <c:orientation val="minMax"/>
          <c:max val="5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Percent of LOTs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800" b="0" i="0" u="none" strike="noStrike" kern="1200" baseline="0">
                  <a:solidFill>
                    <a:sysClr val="windowText" lastClr="000000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out"/>
        <c:minorTickMark val="none"/>
        <c:tickLblPos val="nextTo"/>
        <c:spPr>
          <a:noFill/>
          <a:ln w="12700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85822688"/>
        <c:crosses val="autoZero"/>
        <c:crossBetween val="midCat"/>
        <c:majorUnit val="1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800">
          <a:solidFill>
            <a:sysClr val="windowText" lastClr="000000"/>
          </a:solidFill>
        </a:defRPr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smoothMarker"/>
        <c:varyColors val="0"/>
        <c:ser>
          <c:idx val="0"/>
          <c:order val="0"/>
          <c:tx>
            <c:v>Original interstate Data 2005-2010</c:v>
          </c:tx>
          <c:spPr>
            <a:ln w="2540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xVal>
            <c:numRef>
              <c:f>'Original Interstate'!$A$2:$A$116</c:f>
              <c:numCache>
                <c:formatCode>General</c:formatCode>
                <c:ptCount val="115"/>
                <c:pt idx="0">
                  <c:v>25</c:v>
                </c:pt>
                <c:pt idx="1">
                  <c:v>26</c:v>
                </c:pt>
                <c:pt idx="2">
                  <c:v>27</c:v>
                </c:pt>
                <c:pt idx="3">
                  <c:v>28</c:v>
                </c:pt>
                <c:pt idx="4">
                  <c:v>29</c:v>
                </c:pt>
                <c:pt idx="5">
                  <c:v>30</c:v>
                </c:pt>
                <c:pt idx="6">
                  <c:v>31</c:v>
                </c:pt>
                <c:pt idx="7">
                  <c:v>32</c:v>
                </c:pt>
                <c:pt idx="8">
                  <c:v>33</c:v>
                </c:pt>
                <c:pt idx="9">
                  <c:v>34</c:v>
                </c:pt>
                <c:pt idx="10">
                  <c:v>35</c:v>
                </c:pt>
                <c:pt idx="11">
                  <c:v>36</c:v>
                </c:pt>
                <c:pt idx="12">
                  <c:v>37</c:v>
                </c:pt>
                <c:pt idx="13">
                  <c:v>38</c:v>
                </c:pt>
                <c:pt idx="14">
                  <c:v>39</c:v>
                </c:pt>
                <c:pt idx="15">
                  <c:v>40</c:v>
                </c:pt>
                <c:pt idx="16">
                  <c:v>41</c:v>
                </c:pt>
                <c:pt idx="17">
                  <c:v>42</c:v>
                </c:pt>
                <c:pt idx="18">
                  <c:v>43</c:v>
                </c:pt>
                <c:pt idx="19">
                  <c:v>44</c:v>
                </c:pt>
                <c:pt idx="20">
                  <c:v>45</c:v>
                </c:pt>
                <c:pt idx="21">
                  <c:v>46</c:v>
                </c:pt>
                <c:pt idx="22">
                  <c:v>47</c:v>
                </c:pt>
                <c:pt idx="23">
                  <c:v>48</c:v>
                </c:pt>
                <c:pt idx="24">
                  <c:v>49</c:v>
                </c:pt>
                <c:pt idx="25">
                  <c:v>50</c:v>
                </c:pt>
                <c:pt idx="26">
                  <c:v>51</c:v>
                </c:pt>
                <c:pt idx="27">
                  <c:v>52</c:v>
                </c:pt>
                <c:pt idx="28">
                  <c:v>53</c:v>
                </c:pt>
                <c:pt idx="29">
                  <c:v>54</c:v>
                </c:pt>
                <c:pt idx="30">
                  <c:v>55</c:v>
                </c:pt>
                <c:pt idx="31">
                  <c:v>56</c:v>
                </c:pt>
                <c:pt idx="32">
                  <c:v>57</c:v>
                </c:pt>
                <c:pt idx="33">
                  <c:v>58</c:v>
                </c:pt>
                <c:pt idx="34">
                  <c:v>59</c:v>
                </c:pt>
                <c:pt idx="35">
                  <c:v>60</c:v>
                </c:pt>
                <c:pt idx="36">
                  <c:v>61</c:v>
                </c:pt>
                <c:pt idx="37">
                  <c:v>62</c:v>
                </c:pt>
                <c:pt idx="38">
                  <c:v>63</c:v>
                </c:pt>
                <c:pt idx="39">
                  <c:v>64</c:v>
                </c:pt>
                <c:pt idx="40">
                  <c:v>65</c:v>
                </c:pt>
                <c:pt idx="41">
                  <c:v>66</c:v>
                </c:pt>
                <c:pt idx="42">
                  <c:v>67</c:v>
                </c:pt>
                <c:pt idx="43">
                  <c:v>68</c:v>
                </c:pt>
                <c:pt idx="44">
                  <c:v>69</c:v>
                </c:pt>
                <c:pt idx="45">
                  <c:v>70</c:v>
                </c:pt>
                <c:pt idx="46">
                  <c:v>71</c:v>
                </c:pt>
                <c:pt idx="47">
                  <c:v>72</c:v>
                </c:pt>
                <c:pt idx="48">
                  <c:v>73</c:v>
                </c:pt>
                <c:pt idx="49">
                  <c:v>74</c:v>
                </c:pt>
                <c:pt idx="50">
                  <c:v>75</c:v>
                </c:pt>
                <c:pt idx="51">
                  <c:v>76</c:v>
                </c:pt>
                <c:pt idx="52">
                  <c:v>77</c:v>
                </c:pt>
                <c:pt idx="53">
                  <c:v>78</c:v>
                </c:pt>
                <c:pt idx="54">
                  <c:v>79</c:v>
                </c:pt>
                <c:pt idx="55">
                  <c:v>80</c:v>
                </c:pt>
                <c:pt idx="56">
                  <c:v>81</c:v>
                </c:pt>
                <c:pt idx="57">
                  <c:v>82</c:v>
                </c:pt>
                <c:pt idx="58">
                  <c:v>83</c:v>
                </c:pt>
                <c:pt idx="59">
                  <c:v>84</c:v>
                </c:pt>
                <c:pt idx="60">
                  <c:v>85</c:v>
                </c:pt>
                <c:pt idx="61">
                  <c:v>86</c:v>
                </c:pt>
                <c:pt idx="62">
                  <c:v>87</c:v>
                </c:pt>
                <c:pt idx="63">
                  <c:v>88</c:v>
                </c:pt>
                <c:pt idx="64">
                  <c:v>89</c:v>
                </c:pt>
                <c:pt idx="65">
                  <c:v>90</c:v>
                </c:pt>
                <c:pt idx="66">
                  <c:v>91</c:v>
                </c:pt>
                <c:pt idx="67">
                  <c:v>92</c:v>
                </c:pt>
                <c:pt idx="68">
                  <c:v>93</c:v>
                </c:pt>
                <c:pt idx="69">
                  <c:v>94</c:v>
                </c:pt>
                <c:pt idx="70">
                  <c:v>95</c:v>
                </c:pt>
                <c:pt idx="71">
                  <c:v>96</c:v>
                </c:pt>
                <c:pt idx="72">
                  <c:v>97</c:v>
                </c:pt>
                <c:pt idx="73">
                  <c:v>98</c:v>
                </c:pt>
                <c:pt idx="74">
                  <c:v>99</c:v>
                </c:pt>
                <c:pt idx="75">
                  <c:v>100</c:v>
                </c:pt>
                <c:pt idx="76">
                  <c:v>101</c:v>
                </c:pt>
                <c:pt idx="77">
                  <c:v>102</c:v>
                </c:pt>
                <c:pt idx="78">
                  <c:v>103</c:v>
                </c:pt>
                <c:pt idx="79">
                  <c:v>104</c:v>
                </c:pt>
                <c:pt idx="80">
                  <c:v>105</c:v>
                </c:pt>
                <c:pt idx="81">
                  <c:v>106</c:v>
                </c:pt>
                <c:pt idx="82">
                  <c:v>107</c:v>
                </c:pt>
                <c:pt idx="83">
                  <c:v>108</c:v>
                </c:pt>
                <c:pt idx="84">
                  <c:v>109</c:v>
                </c:pt>
                <c:pt idx="85">
                  <c:v>110</c:v>
                </c:pt>
                <c:pt idx="86">
                  <c:v>111</c:v>
                </c:pt>
                <c:pt idx="87">
                  <c:v>112</c:v>
                </c:pt>
                <c:pt idx="88">
                  <c:v>113</c:v>
                </c:pt>
                <c:pt idx="89">
                  <c:v>114</c:v>
                </c:pt>
                <c:pt idx="90">
                  <c:v>115</c:v>
                </c:pt>
                <c:pt idx="91">
                  <c:v>117</c:v>
                </c:pt>
                <c:pt idx="92">
                  <c:v>118</c:v>
                </c:pt>
                <c:pt idx="93">
                  <c:v>119</c:v>
                </c:pt>
                <c:pt idx="94">
                  <c:v>120</c:v>
                </c:pt>
                <c:pt idx="95">
                  <c:v>122</c:v>
                </c:pt>
                <c:pt idx="96">
                  <c:v>123</c:v>
                </c:pt>
                <c:pt idx="97">
                  <c:v>124</c:v>
                </c:pt>
                <c:pt idx="98">
                  <c:v>125</c:v>
                </c:pt>
                <c:pt idx="99">
                  <c:v>126</c:v>
                </c:pt>
                <c:pt idx="100">
                  <c:v>127</c:v>
                </c:pt>
                <c:pt idx="101">
                  <c:v>129</c:v>
                </c:pt>
                <c:pt idx="102">
                  <c:v>130</c:v>
                </c:pt>
                <c:pt idx="103">
                  <c:v>131</c:v>
                </c:pt>
                <c:pt idx="104">
                  <c:v>132</c:v>
                </c:pt>
                <c:pt idx="105">
                  <c:v>133</c:v>
                </c:pt>
                <c:pt idx="106">
                  <c:v>134</c:v>
                </c:pt>
                <c:pt idx="107">
                  <c:v>136</c:v>
                </c:pt>
                <c:pt idx="108">
                  <c:v>137</c:v>
                </c:pt>
                <c:pt idx="109">
                  <c:v>138</c:v>
                </c:pt>
                <c:pt idx="110">
                  <c:v>142</c:v>
                </c:pt>
                <c:pt idx="111">
                  <c:v>145</c:v>
                </c:pt>
                <c:pt idx="112">
                  <c:v>146</c:v>
                </c:pt>
                <c:pt idx="113">
                  <c:v>147</c:v>
                </c:pt>
                <c:pt idx="114">
                  <c:v>151</c:v>
                </c:pt>
              </c:numCache>
            </c:numRef>
          </c:xVal>
          <c:yVal>
            <c:numRef>
              <c:f>'Original Interstate'!$C$2:$C$116</c:f>
              <c:numCache>
                <c:formatCode>General</c:formatCode>
                <c:ptCount val="115"/>
                <c:pt idx="0">
                  <c:v>3.53331920005653E-3</c:v>
                </c:pt>
                <c:pt idx="1">
                  <c:v>7.06663840011306E-3</c:v>
                </c:pt>
                <c:pt idx="2">
                  <c:v>3.5333192000565297E-2</c:v>
                </c:pt>
                <c:pt idx="3">
                  <c:v>0.15193272560243001</c:v>
                </c:pt>
                <c:pt idx="4">
                  <c:v>0.39573175040633102</c:v>
                </c:pt>
                <c:pt idx="5">
                  <c:v>0.81266341601300196</c:v>
                </c:pt>
                <c:pt idx="6">
                  <c:v>1.2331284008197301</c:v>
                </c:pt>
                <c:pt idx="7">
                  <c:v>1.8161260688290499</c:v>
                </c:pt>
                <c:pt idx="8">
                  <c:v>2.2754575648364002</c:v>
                </c:pt>
                <c:pt idx="9">
                  <c:v>2.6711893152427302</c:v>
                </c:pt>
                <c:pt idx="10">
                  <c:v>2.77718889124443</c:v>
                </c:pt>
                <c:pt idx="11">
                  <c:v>3.0916543000494601</c:v>
                </c:pt>
                <c:pt idx="12">
                  <c:v>3.4025863896544402</c:v>
                </c:pt>
                <c:pt idx="13">
                  <c:v>3.4379195816550001</c:v>
                </c:pt>
                <c:pt idx="14">
                  <c:v>3.3601865592537599</c:v>
                </c:pt>
                <c:pt idx="15">
                  <c:v>3.6039855840576598</c:v>
                </c:pt>
                <c:pt idx="16">
                  <c:v>3.5686523920570901</c:v>
                </c:pt>
                <c:pt idx="17">
                  <c:v>3.5439191576567</c:v>
                </c:pt>
                <c:pt idx="18">
                  <c:v>3.3743198360539801</c:v>
                </c:pt>
                <c:pt idx="19">
                  <c:v>3.26832026005229</c:v>
                </c:pt>
                <c:pt idx="20">
                  <c:v>3.36725319765387</c:v>
                </c:pt>
                <c:pt idx="21">
                  <c:v>3.4449862200551098</c:v>
                </c:pt>
                <c:pt idx="22">
                  <c:v>3.26832026005229</c:v>
                </c:pt>
                <c:pt idx="23">
                  <c:v>3.0174545968482702</c:v>
                </c:pt>
                <c:pt idx="24">
                  <c:v>3.2188537912515001</c:v>
                </c:pt>
                <c:pt idx="25">
                  <c:v>3.0845876616493499</c:v>
                </c:pt>
                <c:pt idx="26">
                  <c:v>2.9432548936470901</c:v>
                </c:pt>
                <c:pt idx="27">
                  <c:v>2.79485548724471</c:v>
                </c:pt>
                <c:pt idx="28">
                  <c:v>2.8019221256448299</c:v>
                </c:pt>
                <c:pt idx="29">
                  <c:v>2.6994558688431902</c:v>
                </c:pt>
                <c:pt idx="30">
                  <c:v>2.5157232704402501</c:v>
                </c:pt>
                <c:pt idx="31">
                  <c:v>2.34965726803759</c:v>
                </c:pt>
                <c:pt idx="32">
                  <c:v>2.0457918168327298</c:v>
                </c:pt>
                <c:pt idx="33">
                  <c:v>1.88679245283018</c:v>
                </c:pt>
                <c:pt idx="34">
                  <c:v>1.60412691682566</c:v>
                </c:pt>
                <c:pt idx="35">
                  <c:v>1.5970602784255501</c:v>
                </c:pt>
                <c:pt idx="36">
                  <c:v>1.3603278920217601</c:v>
                </c:pt>
                <c:pt idx="37">
                  <c:v>1.3567945728216999</c:v>
                </c:pt>
                <c:pt idx="38">
                  <c:v>1.2119284856193899</c:v>
                </c:pt>
                <c:pt idx="39">
                  <c:v>0.897463076814359</c:v>
                </c:pt>
                <c:pt idx="40">
                  <c:v>0.97166278001554596</c:v>
                </c:pt>
                <c:pt idx="41">
                  <c:v>0.83739665041339795</c:v>
                </c:pt>
                <c:pt idx="42">
                  <c:v>0.73493039361175805</c:v>
                </c:pt>
                <c:pt idx="43">
                  <c:v>0.59006430640944096</c:v>
                </c:pt>
                <c:pt idx="44">
                  <c:v>0.50526464560808404</c:v>
                </c:pt>
                <c:pt idx="45">
                  <c:v>0.58653098720938401</c:v>
                </c:pt>
                <c:pt idx="46">
                  <c:v>0.46993145360751798</c:v>
                </c:pt>
                <c:pt idx="47">
                  <c:v>0.43106494240689702</c:v>
                </c:pt>
                <c:pt idx="48">
                  <c:v>0.44519821920712299</c:v>
                </c:pt>
                <c:pt idx="49">
                  <c:v>0.36039855840576601</c:v>
                </c:pt>
                <c:pt idx="50">
                  <c:v>0.34626528160553999</c:v>
                </c:pt>
                <c:pt idx="51">
                  <c:v>0.24733234400395701</c:v>
                </c:pt>
                <c:pt idx="52">
                  <c:v>0.27206557840435303</c:v>
                </c:pt>
                <c:pt idx="53">
                  <c:v>0.257932301604126</c:v>
                </c:pt>
                <c:pt idx="54">
                  <c:v>0.21199915200339101</c:v>
                </c:pt>
                <c:pt idx="55">
                  <c:v>0.26853225920429602</c:v>
                </c:pt>
                <c:pt idx="56">
                  <c:v>0.208465832803335</c:v>
                </c:pt>
                <c:pt idx="57">
                  <c:v>0.18726591760299599</c:v>
                </c:pt>
                <c:pt idx="58">
                  <c:v>0.120132852801922</c:v>
                </c:pt>
                <c:pt idx="59">
                  <c:v>0.13426612960214801</c:v>
                </c:pt>
                <c:pt idx="60">
                  <c:v>0.12366617200197801</c:v>
                </c:pt>
                <c:pt idx="61">
                  <c:v>0.105999576001695</c:v>
                </c:pt>
                <c:pt idx="62">
                  <c:v>0.105999576001695</c:v>
                </c:pt>
                <c:pt idx="63">
                  <c:v>0.120132852801922</c:v>
                </c:pt>
                <c:pt idx="64">
                  <c:v>9.1866299201469798E-2</c:v>
                </c:pt>
                <c:pt idx="65">
                  <c:v>0.11659953360186499</c:v>
                </c:pt>
                <c:pt idx="66">
                  <c:v>6.0066426400961E-2</c:v>
                </c:pt>
                <c:pt idx="67">
                  <c:v>5.2999788000847897E-2</c:v>
                </c:pt>
                <c:pt idx="68">
                  <c:v>6.0066426400961E-2</c:v>
                </c:pt>
                <c:pt idx="69">
                  <c:v>4.9466468800791398E-2</c:v>
                </c:pt>
                <c:pt idx="70">
                  <c:v>5.65331072009045E-2</c:v>
                </c:pt>
                <c:pt idx="71">
                  <c:v>6.3599745601017596E-2</c:v>
                </c:pt>
                <c:pt idx="72">
                  <c:v>2.4733234400395699E-2</c:v>
                </c:pt>
                <c:pt idx="73">
                  <c:v>2.4733234400395699E-2</c:v>
                </c:pt>
                <c:pt idx="74">
                  <c:v>6.3599745601017596E-2</c:v>
                </c:pt>
                <c:pt idx="75">
                  <c:v>1.76665960002826E-2</c:v>
                </c:pt>
                <c:pt idx="76">
                  <c:v>3.5333192000565297E-2</c:v>
                </c:pt>
                <c:pt idx="77">
                  <c:v>1.76665960002826E-2</c:v>
                </c:pt>
                <c:pt idx="78">
                  <c:v>1.76665960002826E-2</c:v>
                </c:pt>
                <c:pt idx="79">
                  <c:v>1.4133276800226101E-2</c:v>
                </c:pt>
                <c:pt idx="80">
                  <c:v>1.76665960002826E-2</c:v>
                </c:pt>
                <c:pt idx="81">
                  <c:v>2.8266553600452202E-2</c:v>
                </c:pt>
                <c:pt idx="82">
                  <c:v>1.76665960002826E-2</c:v>
                </c:pt>
                <c:pt idx="83">
                  <c:v>1.05999576001696E-2</c:v>
                </c:pt>
                <c:pt idx="84">
                  <c:v>1.05999576001696E-2</c:v>
                </c:pt>
                <c:pt idx="85">
                  <c:v>1.4133276800226101E-2</c:v>
                </c:pt>
                <c:pt idx="86">
                  <c:v>1.4133276800226101E-2</c:v>
                </c:pt>
                <c:pt idx="87">
                  <c:v>1.4133276800226101E-2</c:v>
                </c:pt>
                <c:pt idx="88">
                  <c:v>1.05999576001696E-2</c:v>
                </c:pt>
                <c:pt idx="89">
                  <c:v>2.4733234400395699E-2</c:v>
                </c:pt>
                <c:pt idx="90">
                  <c:v>3.53331920005653E-3</c:v>
                </c:pt>
                <c:pt idx="91">
                  <c:v>7.06663840011306E-3</c:v>
                </c:pt>
                <c:pt idx="92">
                  <c:v>7.06663840011306E-3</c:v>
                </c:pt>
                <c:pt idx="93">
                  <c:v>3.53331920005653E-3</c:v>
                </c:pt>
                <c:pt idx="94">
                  <c:v>3.53331920005653E-3</c:v>
                </c:pt>
                <c:pt idx="95">
                  <c:v>3.53331920005653E-3</c:v>
                </c:pt>
                <c:pt idx="96">
                  <c:v>1.05999576001696E-2</c:v>
                </c:pt>
                <c:pt idx="97">
                  <c:v>3.53331920005653E-3</c:v>
                </c:pt>
                <c:pt idx="98">
                  <c:v>7.06663840011306E-3</c:v>
                </c:pt>
                <c:pt idx="99">
                  <c:v>3.53331920005653E-3</c:v>
                </c:pt>
                <c:pt idx="100">
                  <c:v>1.4133276800226101E-2</c:v>
                </c:pt>
                <c:pt idx="101">
                  <c:v>3.53331920005653E-3</c:v>
                </c:pt>
                <c:pt idx="102">
                  <c:v>1.05999576001696E-2</c:v>
                </c:pt>
                <c:pt idx="103">
                  <c:v>3.53331920005653E-3</c:v>
                </c:pt>
                <c:pt idx="104">
                  <c:v>3.53331920005653E-3</c:v>
                </c:pt>
                <c:pt idx="105">
                  <c:v>3.53331920005653E-3</c:v>
                </c:pt>
                <c:pt idx="106">
                  <c:v>7.06663840011306E-3</c:v>
                </c:pt>
                <c:pt idx="107">
                  <c:v>3.53331920005653E-3</c:v>
                </c:pt>
                <c:pt idx="108">
                  <c:v>3.53331920005653E-3</c:v>
                </c:pt>
                <c:pt idx="109">
                  <c:v>3.53331920005653E-3</c:v>
                </c:pt>
                <c:pt idx="110">
                  <c:v>3.53331920005653E-3</c:v>
                </c:pt>
                <c:pt idx="111">
                  <c:v>3.53331920005653E-3</c:v>
                </c:pt>
                <c:pt idx="112">
                  <c:v>3.53331920005653E-3</c:v>
                </c:pt>
                <c:pt idx="113">
                  <c:v>3.53331920005653E-3</c:v>
                </c:pt>
                <c:pt idx="114">
                  <c:v>7.06663840011306E-3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FFFD-4A33-A556-5C12506EB044}"/>
            </c:ext>
          </c:extLst>
        </c:ser>
        <c:ser>
          <c:idx val="1"/>
          <c:order val="1"/>
          <c:spPr>
            <a:ln w="25400" cap="rnd">
              <a:solidFill>
                <a:schemeClr val="tx1"/>
              </a:solidFill>
              <a:prstDash val="dash"/>
              <a:round/>
            </a:ln>
            <a:effectLst/>
          </c:spPr>
          <c:marker>
            <c:symbol val="none"/>
          </c:marker>
          <c:xVal>
            <c:numRef>
              <c:f>'IRI Thresholds'!$B$2:$B$3</c:f>
              <c:numCache>
                <c:formatCode>General</c:formatCode>
                <c:ptCount val="2"/>
                <c:pt idx="0">
                  <c:v>43</c:v>
                </c:pt>
                <c:pt idx="1">
                  <c:v>43</c:v>
                </c:pt>
              </c:numCache>
            </c:numRef>
          </c:xVal>
          <c:yVal>
            <c:numRef>
              <c:f>'IRI Thresholds'!$C$2:$C$3</c:f>
              <c:numCache>
                <c:formatCode>General</c:formatCode>
                <c:ptCount val="2"/>
                <c:pt idx="0">
                  <c:v>0</c:v>
                </c:pt>
                <c:pt idx="1">
                  <c:v>5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1-FFFD-4A33-A556-5C12506EB044}"/>
            </c:ext>
          </c:extLst>
        </c:ser>
        <c:ser>
          <c:idx val="2"/>
          <c:order val="2"/>
          <c:spPr>
            <a:ln w="25400" cap="rnd">
              <a:solidFill>
                <a:schemeClr val="tx1"/>
              </a:solidFill>
              <a:prstDash val="dash"/>
              <a:round/>
            </a:ln>
            <a:effectLst/>
          </c:spPr>
          <c:marker>
            <c:symbol val="none"/>
          </c:marker>
          <c:xVal>
            <c:numRef>
              <c:f>'IRI Thresholds'!$B$5:$B$6</c:f>
              <c:numCache>
                <c:formatCode>General</c:formatCode>
                <c:ptCount val="2"/>
                <c:pt idx="0">
                  <c:v>55</c:v>
                </c:pt>
                <c:pt idx="1">
                  <c:v>55</c:v>
                </c:pt>
              </c:numCache>
            </c:numRef>
          </c:xVal>
          <c:yVal>
            <c:numRef>
              <c:f>'IRI Thresholds'!$C$5:$C$6</c:f>
              <c:numCache>
                <c:formatCode>General</c:formatCode>
                <c:ptCount val="2"/>
                <c:pt idx="0">
                  <c:v>0</c:v>
                </c:pt>
                <c:pt idx="1">
                  <c:v>5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2-FFFD-4A33-A556-5C12506EB044}"/>
            </c:ext>
          </c:extLst>
        </c:ser>
        <c:ser>
          <c:idx val="3"/>
          <c:order val="3"/>
          <c:spPr>
            <a:ln w="25400" cap="rnd">
              <a:solidFill>
                <a:schemeClr val="tx1"/>
              </a:solidFill>
              <a:prstDash val="dash"/>
              <a:round/>
            </a:ln>
            <a:effectLst/>
          </c:spPr>
          <c:marker>
            <c:symbol val="none"/>
          </c:marker>
          <c:xVal>
            <c:numRef>
              <c:f>'IRI Thresholds'!$B$8:$B$9</c:f>
              <c:numCache>
                <c:formatCode>General</c:formatCode>
                <c:ptCount val="2"/>
                <c:pt idx="0">
                  <c:v>95</c:v>
                </c:pt>
                <c:pt idx="1">
                  <c:v>95</c:v>
                </c:pt>
              </c:numCache>
            </c:numRef>
          </c:xVal>
          <c:yVal>
            <c:numRef>
              <c:f>'IRI Thresholds'!$C$8:$C$9</c:f>
              <c:numCache>
                <c:formatCode>General</c:formatCode>
                <c:ptCount val="2"/>
                <c:pt idx="0">
                  <c:v>0</c:v>
                </c:pt>
                <c:pt idx="1">
                  <c:v>5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3-FFFD-4A33-A556-5C12506EB044}"/>
            </c:ext>
          </c:extLst>
        </c:ser>
        <c:ser>
          <c:idx val="5"/>
          <c:order val="4"/>
          <c:tx>
            <c:v>2019 &amp; 2020 Limited Access IRI Projects</c:v>
          </c:tx>
          <c:spPr>
            <a:ln w="25400" cap="rnd">
              <a:solidFill>
                <a:srgbClr val="C00000"/>
              </a:solidFill>
              <a:round/>
            </a:ln>
            <a:effectLst/>
          </c:spPr>
          <c:marker>
            <c:symbol val="none"/>
          </c:marker>
          <c:xVal>
            <c:numRef>
              <c:f>'IRI Projs 2019-2020'!$A$2:$A$85</c:f>
              <c:numCache>
                <c:formatCode>General</c:formatCode>
                <c:ptCount val="84"/>
                <c:pt idx="0">
                  <c:v>18</c:v>
                </c:pt>
                <c:pt idx="1">
                  <c:v>19</c:v>
                </c:pt>
                <c:pt idx="2">
                  <c:v>20</c:v>
                </c:pt>
                <c:pt idx="3">
                  <c:v>21</c:v>
                </c:pt>
                <c:pt idx="4">
                  <c:v>22</c:v>
                </c:pt>
                <c:pt idx="5">
                  <c:v>23</c:v>
                </c:pt>
                <c:pt idx="6">
                  <c:v>24</c:v>
                </c:pt>
                <c:pt idx="7">
                  <c:v>25</c:v>
                </c:pt>
                <c:pt idx="8">
                  <c:v>26</c:v>
                </c:pt>
                <c:pt idx="9">
                  <c:v>27</c:v>
                </c:pt>
                <c:pt idx="10">
                  <c:v>28</c:v>
                </c:pt>
                <c:pt idx="11">
                  <c:v>29</c:v>
                </c:pt>
                <c:pt idx="12">
                  <c:v>30</c:v>
                </c:pt>
                <c:pt idx="13">
                  <c:v>31</c:v>
                </c:pt>
                <c:pt idx="14">
                  <c:v>32</c:v>
                </c:pt>
                <c:pt idx="15">
                  <c:v>33</c:v>
                </c:pt>
                <c:pt idx="16">
                  <c:v>34</c:v>
                </c:pt>
                <c:pt idx="17">
                  <c:v>35</c:v>
                </c:pt>
                <c:pt idx="18">
                  <c:v>36</c:v>
                </c:pt>
                <c:pt idx="19">
                  <c:v>37</c:v>
                </c:pt>
                <c:pt idx="20">
                  <c:v>38</c:v>
                </c:pt>
                <c:pt idx="21">
                  <c:v>39</c:v>
                </c:pt>
                <c:pt idx="22">
                  <c:v>40</c:v>
                </c:pt>
                <c:pt idx="23">
                  <c:v>41</c:v>
                </c:pt>
                <c:pt idx="24">
                  <c:v>42</c:v>
                </c:pt>
                <c:pt idx="25">
                  <c:v>43</c:v>
                </c:pt>
                <c:pt idx="26">
                  <c:v>44</c:v>
                </c:pt>
                <c:pt idx="27">
                  <c:v>45</c:v>
                </c:pt>
                <c:pt idx="28">
                  <c:v>46</c:v>
                </c:pt>
                <c:pt idx="29">
                  <c:v>47</c:v>
                </c:pt>
                <c:pt idx="30">
                  <c:v>48</c:v>
                </c:pt>
                <c:pt idx="31">
                  <c:v>49</c:v>
                </c:pt>
                <c:pt idx="32">
                  <c:v>50</c:v>
                </c:pt>
                <c:pt idx="33">
                  <c:v>51</c:v>
                </c:pt>
                <c:pt idx="34">
                  <c:v>52</c:v>
                </c:pt>
                <c:pt idx="35">
                  <c:v>53</c:v>
                </c:pt>
                <c:pt idx="36">
                  <c:v>54</c:v>
                </c:pt>
                <c:pt idx="37">
                  <c:v>55</c:v>
                </c:pt>
                <c:pt idx="38">
                  <c:v>56</c:v>
                </c:pt>
                <c:pt idx="39">
                  <c:v>57</c:v>
                </c:pt>
                <c:pt idx="40">
                  <c:v>58</c:v>
                </c:pt>
                <c:pt idx="41">
                  <c:v>59</c:v>
                </c:pt>
                <c:pt idx="42">
                  <c:v>60</c:v>
                </c:pt>
                <c:pt idx="43">
                  <c:v>61</c:v>
                </c:pt>
                <c:pt idx="44">
                  <c:v>62</c:v>
                </c:pt>
                <c:pt idx="45">
                  <c:v>63</c:v>
                </c:pt>
                <c:pt idx="46">
                  <c:v>64</c:v>
                </c:pt>
                <c:pt idx="47">
                  <c:v>65</c:v>
                </c:pt>
                <c:pt idx="48">
                  <c:v>66</c:v>
                </c:pt>
                <c:pt idx="49">
                  <c:v>67</c:v>
                </c:pt>
                <c:pt idx="50">
                  <c:v>68</c:v>
                </c:pt>
                <c:pt idx="51">
                  <c:v>69</c:v>
                </c:pt>
                <c:pt idx="52">
                  <c:v>70</c:v>
                </c:pt>
                <c:pt idx="53">
                  <c:v>71</c:v>
                </c:pt>
                <c:pt idx="54">
                  <c:v>72</c:v>
                </c:pt>
                <c:pt idx="55">
                  <c:v>73</c:v>
                </c:pt>
                <c:pt idx="56">
                  <c:v>74</c:v>
                </c:pt>
                <c:pt idx="57">
                  <c:v>75</c:v>
                </c:pt>
                <c:pt idx="58">
                  <c:v>76</c:v>
                </c:pt>
                <c:pt idx="59">
                  <c:v>77</c:v>
                </c:pt>
                <c:pt idx="60">
                  <c:v>78</c:v>
                </c:pt>
                <c:pt idx="61">
                  <c:v>80</c:v>
                </c:pt>
                <c:pt idx="62">
                  <c:v>81</c:v>
                </c:pt>
                <c:pt idx="63">
                  <c:v>82</c:v>
                </c:pt>
                <c:pt idx="64">
                  <c:v>83</c:v>
                </c:pt>
                <c:pt idx="65">
                  <c:v>84</c:v>
                </c:pt>
                <c:pt idx="66">
                  <c:v>85</c:v>
                </c:pt>
                <c:pt idx="67">
                  <c:v>86</c:v>
                </c:pt>
                <c:pt idx="68">
                  <c:v>87</c:v>
                </c:pt>
                <c:pt idx="69">
                  <c:v>88</c:v>
                </c:pt>
                <c:pt idx="70">
                  <c:v>90</c:v>
                </c:pt>
                <c:pt idx="71">
                  <c:v>91</c:v>
                </c:pt>
                <c:pt idx="72">
                  <c:v>92</c:v>
                </c:pt>
                <c:pt idx="73">
                  <c:v>93</c:v>
                </c:pt>
                <c:pt idx="74">
                  <c:v>94</c:v>
                </c:pt>
                <c:pt idx="75">
                  <c:v>95</c:v>
                </c:pt>
                <c:pt idx="76">
                  <c:v>99</c:v>
                </c:pt>
                <c:pt idx="77">
                  <c:v>100</c:v>
                </c:pt>
                <c:pt idx="78">
                  <c:v>110</c:v>
                </c:pt>
                <c:pt idx="79">
                  <c:v>118</c:v>
                </c:pt>
                <c:pt idx="80">
                  <c:v>127</c:v>
                </c:pt>
                <c:pt idx="81">
                  <c:v>131</c:v>
                </c:pt>
                <c:pt idx="82">
                  <c:v>147</c:v>
                </c:pt>
                <c:pt idx="83">
                  <c:v>231</c:v>
                </c:pt>
              </c:numCache>
            </c:numRef>
          </c:xVal>
          <c:yVal>
            <c:numRef>
              <c:f>'IRI Projs 2019-2020'!$C$2:$C$85</c:f>
              <c:numCache>
                <c:formatCode>General</c:formatCode>
                <c:ptCount val="84"/>
                <c:pt idx="0">
                  <c:v>2.16990343929695E-2</c:v>
                </c:pt>
                <c:pt idx="1">
                  <c:v>0.151893240750786</c:v>
                </c:pt>
                <c:pt idx="2">
                  <c:v>0.35803406748399602</c:v>
                </c:pt>
                <c:pt idx="3">
                  <c:v>1.04155365086253</c:v>
                </c:pt>
                <c:pt idx="4">
                  <c:v>1.39958771834653</c:v>
                </c:pt>
                <c:pt idx="5">
                  <c:v>1.1608983400238599</c:v>
                </c:pt>
                <c:pt idx="6">
                  <c:v>1.1717478572203499</c:v>
                </c:pt>
                <c:pt idx="7">
                  <c:v>1.1175002712379201</c:v>
                </c:pt>
                <c:pt idx="8">
                  <c:v>1.2802430291852001</c:v>
                </c:pt>
                <c:pt idx="9">
                  <c:v>1.1066507540414401</c:v>
                </c:pt>
                <c:pt idx="10">
                  <c:v>1.5189324075078601</c:v>
                </c:pt>
                <c:pt idx="11">
                  <c:v>1.52978192470435</c:v>
                </c:pt>
                <c:pt idx="12">
                  <c:v>2.3000976456547599</c:v>
                </c:pt>
                <c:pt idx="13">
                  <c:v>2.4845394379950001</c:v>
                </c:pt>
                <c:pt idx="14">
                  <c:v>2.7123792991211801</c:v>
                </c:pt>
                <c:pt idx="15">
                  <c:v>2.60388412715634</c:v>
                </c:pt>
                <c:pt idx="16">
                  <c:v>2.4519908864055502</c:v>
                </c:pt>
                <c:pt idx="17">
                  <c:v>3.25485515894542</c:v>
                </c:pt>
                <c:pt idx="18">
                  <c:v>3.3633503309102699</c:v>
                </c:pt>
                <c:pt idx="19">
                  <c:v>3.5369426060540299</c:v>
                </c:pt>
                <c:pt idx="20">
                  <c:v>3.6888358468048099</c:v>
                </c:pt>
                <c:pt idx="21">
                  <c:v>3.8949766735380198</c:v>
                </c:pt>
                <c:pt idx="22">
                  <c:v>3.1680590213735398</c:v>
                </c:pt>
                <c:pt idx="23">
                  <c:v>4.1011175002712301</c:v>
                </c:pt>
                <c:pt idx="24">
                  <c:v>3.4067483996962098</c:v>
                </c:pt>
                <c:pt idx="25">
                  <c:v>3.15720950417706</c:v>
                </c:pt>
                <c:pt idx="26">
                  <c:v>3.7105348811977801</c:v>
                </c:pt>
                <c:pt idx="27">
                  <c:v>2.4085928176196099</c:v>
                </c:pt>
                <c:pt idx="28">
                  <c:v>2.2892481284582802</c:v>
                </c:pt>
                <c:pt idx="29">
                  <c:v>2.8642725398719699</c:v>
                </c:pt>
                <c:pt idx="30">
                  <c:v>2.5604860583704001</c:v>
                </c:pt>
                <c:pt idx="31">
                  <c:v>1.6057285450797401</c:v>
                </c:pt>
                <c:pt idx="32">
                  <c:v>2.4845394379950001</c:v>
                </c:pt>
                <c:pt idx="33">
                  <c:v>1.8335684062059201</c:v>
                </c:pt>
                <c:pt idx="34">
                  <c:v>1.8444179234024001</c:v>
                </c:pt>
                <c:pt idx="35">
                  <c:v>1.7359227514375599</c:v>
                </c:pt>
                <c:pt idx="36">
                  <c:v>1.3561896495605901</c:v>
                </c:pt>
                <c:pt idx="37">
                  <c:v>1.6599761310621599</c:v>
                </c:pt>
                <c:pt idx="38">
                  <c:v>1.5189324075078601</c:v>
                </c:pt>
                <c:pt idx="39">
                  <c:v>1.3344906151676199</c:v>
                </c:pt>
                <c:pt idx="40">
                  <c:v>1.45383530432895</c:v>
                </c:pt>
                <c:pt idx="41">
                  <c:v>1.13919930563089</c:v>
                </c:pt>
                <c:pt idx="42">
                  <c:v>0.56417489421720701</c:v>
                </c:pt>
                <c:pt idx="43">
                  <c:v>1.07410220245199</c:v>
                </c:pt>
                <c:pt idx="44">
                  <c:v>1.36703916675707</c:v>
                </c:pt>
                <c:pt idx="45">
                  <c:v>0.488228273841814</c:v>
                </c:pt>
                <c:pt idx="46">
                  <c:v>0.91135944450471895</c:v>
                </c:pt>
                <c:pt idx="47">
                  <c:v>0.53162634262775299</c:v>
                </c:pt>
                <c:pt idx="48">
                  <c:v>0.29293696430508798</c:v>
                </c:pt>
                <c:pt idx="49">
                  <c:v>0.56417489421720701</c:v>
                </c:pt>
                <c:pt idx="50">
                  <c:v>0.69436910057502399</c:v>
                </c:pt>
                <c:pt idx="51">
                  <c:v>0.650971031789085</c:v>
                </c:pt>
                <c:pt idx="52">
                  <c:v>0.61842248019963098</c:v>
                </c:pt>
                <c:pt idx="53">
                  <c:v>0.50992730823478305</c:v>
                </c:pt>
                <c:pt idx="54">
                  <c:v>0.66182054898556997</c:v>
                </c:pt>
                <c:pt idx="55">
                  <c:v>0.11934468916133199</c:v>
                </c:pt>
                <c:pt idx="56">
                  <c:v>0.42313117066290501</c:v>
                </c:pt>
                <c:pt idx="57">
                  <c:v>0.303786481501573</c:v>
                </c:pt>
                <c:pt idx="58">
                  <c:v>5.4247585982423699E-2</c:v>
                </c:pt>
                <c:pt idx="59">
                  <c:v>0.108495171964847</c:v>
                </c:pt>
                <c:pt idx="60">
                  <c:v>0.21699034392969499</c:v>
                </c:pt>
                <c:pt idx="61">
                  <c:v>0.108495171964847</c:v>
                </c:pt>
                <c:pt idx="62">
                  <c:v>0.162742757947271</c:v>
                </c:pt>
                <c:pt idx="63">
                  <c:v>5.4247585982423699E-2</c:v>
                </c:pt>
                <c:pt idx="64">
                  <c:v>0.19529130953672499</c:v>
                </c:pt>
                <c:pt idx="65">
                  <c:v>0.108495171964847</c:v>
                </c:pt>
                <c:pt idx="66">
                  <c:v>0.13019420635781701</c:v>
                </c:pt>
                <c:pt idx="67">
                  <c:v>0.26038841271563401</c:v>
                </c:pt>
                <c:pt idx="68">
                  <c:v>9.7645654768362802E-2</c:v>
                </c:pt>
                <c:pt idx="69">
                  <c:v>3.2548551589454203E-2</c:v>
                </c:pt>
                <c:pt idx="70">
                  <c:v>8.6796137571877999E-2</c:v>
                </c:pt>
                <c:pt idx="71">
                  <c:v>5.4247585982423699E-2</c:v>
                </c:pt>
                <c:pt idx="72">
                  <c:v>6.5097103178908503E-2</c:v>
                </c:pt>
                <c:pt idx="73">
                  <c:v>7.5946620375393195E-2</c:v>
                </c:pt>
                <c:pt idx="74">
                  <c:v>5.4247585982423699E-2</c:v>
                </c:pt>
                <c:pt idx="75">
                  <c:v>0.173592275143756</c:v>
                </c:pt>
                <c:pt idx="76">
                  <c:v>1.08495171964847E-2</c:v>
                </c:pt>
                <c:pt idx="77">
                  <c:v>4.3398068785938999E-2</c:v>
                </c:pt>
                <c:pt idx="78">
                  <c:v>4.3398068785938999E-2</c:v>
                </c:pt>
                <c:pt idx="79">
                  <c:v>0.13019420635781701</c:v>
                </c:pt>
                <c:pt idx="80">
                  <c:v>4.3398068785938999E-2</c:v>
                </c:pt>
                <c:pt idx="81">
                  <c:v>4.3398068785938999E-2</c:v>
                </c:pt>
                <c:pt idx="82">
                  <c:v>4.3398068785938999E-2</c:v>
                </c:pt>
                <c:pt idx="83">
                  <c:v>4.3398068785938999E-2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4-FFFD-4A33-A556-5C12506EB04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585822688"/>
        <c:axId val="585823672"/>
      </c:scatterChart>
      <c:valAx>
        <c:axId val="585822688"/>
        <c:scaling>
          <c:orientation val="minMax"/>
          <c:max val="150"/>
          <c:min val="0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International Roughness Index (inch/mile)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800" b="0" i="0" u="none" strike="noStrike" kern="1200" baseline="0">
                  <a:solidFill>
                    <a:sysClr val="windowText" lastClr="000000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out"/>
        <c:minorTickMark val="none"/>
        <c:tickLblPos val="nextTo"/>
        <c:spPr>
          <a:noFill/>
          <a:ln w="12700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85823672"/>
        <c:crosses val="autoZero"/>
        <c:crossBetween val="midCat"/>
        <c:majorUnit val="10"/>
      </c:valAx>
      <c:valAx>
        <c:axId val="585823672"/>
        <c:scaling>
          <c:orientation val="minMax"/>
          <c:max val="5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Percent of LOTs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800" b="0" i="0" u="none" strike="noStrike" kern="1200" baseline="0">
                  <a:solidFill>
                    <a:sysClr val="windowText" lastClr="000000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out"/>
        <c:minorTickMark val="none"/>
        <c:tickLblPos val="nextTo"/>
        <c:spPr>
          <a:noFill/>
          <a:ln w="12700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85822688"/>
        <c:crosses val="autoZero"/>
        <c:crossBetween val="midCat"/>
        <c:majorUnit val="1"/>
      </c:valAx>
      <c:spPr>
        <a:noFill/>
        <a:ln>
          <a:noFill/>
        </a:ln>
        <a:effectLst/>
      </c:spPr>
    </c:plotArea>
    <c:legend>
      <c:legendPos val="t"/>
      <c:legendEntry>
        <c:idx val="1"/>
        <c:delete val="1"/>
      </c:legendEntry>
      <c:legendEntry>
        <c:idx val="2"/>
        <c:delete val="1"/>
      </c:legendEntry>
      <c:legendEntry>
        <c:idx val="3"/>
        <c:delete val="1"/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800">
          <a:solidFill>
            <a:sysClr val="windowText" lastClr="000000"/>
          </a:solidFill>
        </a:defRPr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scatterChart>
        <c:scatterStyle val="lineMarker"/>
        <c:varyColors val="0"/>
        <c:ser>
          <c:idx val="0"/>
          <c:order val="0"/>
          <c:tx>
            <c:v>Ride Number</c:v>
          </c:tx>
          <c:spPr>
            <a:ln w="25400" cap="rnd">
              <a:noFill/>
              <a:round/>
            </a:ln>
            <a:effectLst/>
          </c:spPr>
          <c:marker>
            <c:symbol val="circle"/>
            <c:size val="8"/>
            <c:spPr>
              <a:gradFill>
                <a:gsLst>
                  <a:gs pos="0">
                    <a:schemeClr val="accent1">
                      <a:lumMod val="5000"/>
                      <a:lumOff val="95000"/>
                      <a:alpha val="25000"/>
                    </a:schemeClr>
                  </a:gs>
                  <a:gs pos="74000">
                    <a:schemeClr val="accent1">
                      <a:lumMod val="45000"/>
                      <a:lumOff val="55000"/>
                    </a:schemeClr>
                  </a:gs>
                  <a:gs pos="83000">
                    <a:schemeClr val="accent1">
                      <a:lumMod val="45000"/>
                      <a:lumOff val="55000"/>
                    </a:schemeClr>
                  </a:gs>
                  <a:gs pos="100000">
                    <a:schemeClr val="accent1">
                      <a:lumMod val="30000"/>
                      <a:lumOff val="70000"/>
                    </a:schemeClr>
                  </a:gs>
                </a:gsLst>
                <a:lin ang="5400000" scaled="1"/>
              </a:gradFill>
              <a:ln w="9525">
                <a:solidFill>
                  <a:schemeClr val="accent1"/>
                </a:solidFill>
              </a:ln>
              <a:effectLst/>
            </c:spPr>
          </c:marker>
          <c:xVal>
            <c:numRef>
              <c:f>RN!$B$2:$B$245</c:f>
              <c:numCache>
                <c:formatCode>General</c:formatCode>
                <c:ptCount val="244"/>
                <c:pt idx="0">
                  <c:v>2010</c:v>
                </c:pt>
                <c:pt idx="1">
                  <c:v>2010</c:v>
                </c:pt>
                <c:pt idx="2">
                  <c:v>2010</c:v>
                </c:pt>
                <c:pt idx="3">
                  <c:v>2011</c:v>
                </c:pt>
                <c:pt idx="4">
                  <c:v>2011</c:v>
                </c:pt>
                <c:pt idx="5">
                  <c:v>2012</c:v>
                </c:pt>
                <c:pt idx="6">
                  <c:v>2012</c:v>
                </c:pt>
                <c:pt idx="7">
                  <c:v>2013</c:v>
                </c:pt>
                <c:pt idx="8">
                  <c:v>2013</c:v>
                </c:pt>
                <c:pt idx="9">
                  <c:v>2014</c:v>
                </c:pt>
                <c:pt idx="10">
                  <c:v>2014</c:v>
                </c:pt>
                <c:pt idx="11">
                  <c:v>2015</c:v>
                </c:pt>
                <c:pt idx="12">
                  <c:v>2015</c:v>
                </c:pt>
                <c:pt idx="13">
                  <c:v>2015</c:v>
                </c:pt>
                <c:pt idx="14">
                  <c:v>2016</c:v>
                </c:pt>
                <c:pt idx="15">
                  <c:v>2016</c:v>
                </c:pt>
                <c:pt idx="16">
                  <c:v>2016</c:v>
                </c:pt>
                <c:pt idx="17">
                  <c:v>2016</c:v>
                </c:pt>
                <c:pt idx="18">
                  <c:v>2016</c:v>
                </c:pt>
                <c:pt idx="19">
                  <c:v>2017</c:v>
                </c:pt>
                <c:pt idx="20">
                  <c:v>2018</c:v>
                </c:pt>
                <c:pt idx="21">
                  <c:v>2018</c:v>
                </c:pt>
                <c:pt idx="22">
                  <c:v>2018</c:v>
                </c:pt>
                <c:pt idx="23">
                  <c:v>2018</c:v>
                </c:pt>
                <c:pt idx="24">
                  <c:v>2019</c:v>
                </c:pt>
                <c:pt idx="25">
                  <c:v>2010</c:v>
                </c:pt>
                <c:pt idx="26">
                  <c:v>2010</c:v>
                </c:pt>
                <c:pt idx="27">
                  <c:v>2010</c:v>
                </c:pt>
                <c:pt idx="28">
                  <c:v>2010</c:v>
                </c:pt>
                <c:pt idx="29">
                  <c:v>2011</c:v>
                </c:pt>
                <c:pt idx="30">
                  <c:v>2012</c:v>
                </c:pt>
                <c:pt idx="31">
                  <c:v>2012</c:v>
                </c:pt>
                <c:pt idx="32">
                  <c:v>2012</c:v>
                </c:pt>
                <c:pt idx="33">
                  <c:v>2012</c:v>
                </c:pt>
                <c:pt idx="34">
                  <c:v>2012</c:v>
                </c:pt>
                <c:pt idx="35">
                  <c:v>2012</c:v>
                </c:pt>
                <c:pt idx="36">
                  <c:v>2013</c:v>
                </c:pt>
                <c:pt idx="37">
                  <c:v>2013</c:v>
                </c:pt>
                <c:pt idx="38">
                  <c:v>2014</c:v>
                </c:pt>
                <c:pt idx="39">
                  <c:v>2014</c:v>
                </c:pt>
                <c:pt idx="40">
                  <c:v>2014</c:v>
                </c:pt>
                <c:pt idx="41">
                  <c:v>2014</c:v>
                </c:pt>
                <c:pt idx="42">
                  <c:v>2015</c:v>
                </c:pt>
                <c:pt idx="43">
                  <c:v>2015</c:v>
                </c:pt>
                <c:pt idx="44">
                  <c:v>2015</c:v>
                </c:pt>
                <c:pt idx="45">
                  <c:v>2015</c:v>
                </c:pt>
                <c:pt idx="46">
                  <c:v>2016</c:v>
                </c:pt>
                <c:pt idx="47">
                  <c:v>2016</c:v>
                </c:pt>
                <c:pt idx="48">
                  <c:v>2016</c:v>
                </c:pt>
                <c:pt idx="49">
                  <c:v>2016</c:v>
                </c:pt>
                <c:pt idx="50">
                  <c:v>2016</c:v>
                </c:pt>
                <c:pt idx="51">
                  <c:v>2016</c:v>
                </c:pt>
                <c:pt idx="52">
                  <c:v>2017</c:v>
                </c:pt>
                <c:pt idx="53">
                  <c:v>2017</c:v>
                </c:pt>
                <c:pt idx="54">
                  <c:v>2017</c:v>
                </c:pt>
                <c:pt idx="55">
                  <c:v>2017</c:v>
                </c:pt>
                <c:pt idx="56">
                  <c:v>2017</c:v>
                </c:pt>
                <c:pt idx="57">
                  <c:v>2018</c:v>
                </c:pt>
                <c:pt idx="58">
                  <c:v>2018</c:v>
                </c:pt>
                <c:pt idx="59">
                  <c:v>2018</c:v>
                </c:pt>
                <c:pt idx="60">
                  <c:v>2019</c:v>
                </c:pt>
                <c:pt idx="61">
                  <c:v>2019</c:v>
                </c:pt>
                <c:pt idx="62">
                  <c:v>2020</c:v>
                </c:pt>
                <c:pt idx="63">
                  <c:v>2010</c:v>
                </c:pt>
                <c:pt idx="64">
                  <c:v>2011</c:v>
                </c:pt>
                <c:pt idx="65">
                  <c:v>2013</c:v>
                </c:pt>
                <c:pt idx="66">
                  <c:v>2013</c:v>
                </c:pt>
                <c:pt idx="67">
                  <c:v>2013</c:v>
                </c:pt>
                <c:pt idx="68">
                  <c:v>2014</c:v>
                </c:pt>
                <c:pt idx="69">
                  <c:v>2015</c:v>
                </c:pt>
                <c:pt idx="70">
                  <c:v>2016</c:v>
                </c:pt>
                <c:pt idx="71">
                  <c:v>2016</c:v>
                </c:pt>
                <c:pt idx="72">
                  <c:v>2016</c:v>
                </c:pt>
                <c:pt idx="73">
                  <c:v>2017</c:v>
                </c:pt>
                <c:pt idx="74">
                  <c:v>2017</c:v>
                </c:pt>
                <c:pt idx="75">
                  <c:v>2017</c:v>
                </c:pt>
                <c:pt idx="76">
                  <c:v>2017</c:v>
                </c:pt>
                <c:pt idx="77">
                  <c:v>2017</c:v>
                </c:pt>
                <c:pt idx="78">
                  <c:v>2018</c:v>
                </c:pt>
                <c:pt idx="79">
                  <c:v>2018</c:v>
                </c:pt>
                <c:pt idx="80">
                  <c:v>2018</c:v>
                </c:pt>
                <c:pt idx="81">
                  <c:v>2019</c:v>
                </c:pt>
                <c:pt idx="82">
                  <c:v>2019</c:v>
                </c:pt>
                <c:pt idx="83">
                  <c:v>2019</c:v>
                </c:pt>
                <c:pt idx="84">
                  <c:v>2019</c:v>
                </c:pt>
                <c:pt idx="85">
                  <c:v>2019</c:v>
                </c:pt>
                <c:pt idx="86">
                  <c:v>2020</c:v>
                </c:pt>
                <c:pt idx="87">
                  <c:v>2010</c:v>
                </c:pt>
                <c:pt idx="88">
                  <c:v>2010</c:v>
                </c:pt>
                <c:pt idx="89">
                  <c:v>2010</c:v>
                </c:pt>
                <c:pt idx="90">
                  <c:v>2011</c:v>
                </c:pt>
                <c:pt idx="91">
                  <c:v>2011</c:v>
                </c:pt>
                <c:pt idx="92">
                  <c:v>2011</c:v>
                </c:pt>
                <c:pt idx="93">
                  <c:v>2012</c:v>
                </c:pt>
                <c:pt idx="94">
                  <c:v>2012</c:v>
                </c:pt>
                <c:pt idx="95">
                  <c:v>2012</c:v>
                </c:pt>
                <c:pt idx="96">
                  <c:v>2013</c:v>
                </c:pt>
                <c:pt idx="97">
                  <c:v>2014</c:v>
                </c:pt>
                <c:pt idx="98">
                  <c:v>2015</c:v>
                </c:pt>
                <c:pt idx="99">
                  <c:v>2015</c:v>
                </c:pt>
                <c:pt idx="100">
                  <c:v>2016</c:v>
                </c:pt>
                <c:pt idx="101">
                  <c:v>2017</c:v>
                </c:pt>
                <c:pt idx="102">
                  <c:v>2017</c:v>
                </c:pt>
                <c:pt idx="103">
                  <c:v>2017</c:v>
                </c:pt>
                <c:pt idx="104">
                  <c:v>2017</c:v>
                </c:pt>
                <c:pt idx="105">
                  <c:v>2018</c:v>
                </c:pt>
                <c:pt idx="106">
                  <c:v>2018</c:v>
                </c:pt>
                <c:pt idx="107">
                  <c:v>2019</c:v>
                </c:pt>
                <c:pt idx="108">
                  <c:v>2019</c:v>
                </c:pt>
                <c:pt idx="109">
                  <c:v>2019</c:v>
                </c:pt>
                <c:pt idx="110">
                  <c:v>2020</c:v>
                </c:pt>
                <c:pt idx="111">
                  <c:v>2020</c:v>
                </c:pt>
                <c:pt idx="112">
                  <c:v>2010</c:v>
                </c:pt>
                <c:pt idx="113">
                  <c:v>2010</c:v>
                </c:pt>
                <c:pt idx="114">
                  <c:v>2011</c:v>
                </c:pt>
                <c:pt idx="115">
                  <c:v>2011</c:v>
                </c:pt>
                <c:pt idx="116">
                  <c:v>2011</c:v>
                </c:pt>
                <c:pt idx="117">
                  <c:v>2012</c:v>
                </c:pt>
                <c:pt idx="118">
                  <c:v>2013</c:v>
                </c:pt>
                <c:pt idx="119">
                  <c:v>2013</c:v>
                </c:pt>
                <c:pt idx="120">
                  <c:v>2013</c:v>
                </c:pt>
                <c:pt idx="121">
                  <c:v>2013</c:v>
                </c:pt>
                <c:pt idx="122">
                  <c:v>2013</c:v>
                </c:pt>
                <c:pt idx="123">
                  <c:v>2013</c:v>
                </c:pt>
                <c:pt idx="124">
                  <c:v>2013</c:v>
                </c:pt>
                <c:pt idx="125">
                  <c:v>2014</c:v>
                </c:pt>
                <c:pt idx="126">
                  <c:v>2015</c:v>
                </c:pt>
                <c:pt idx="127">
                  <c:v>2015</c:v>
                </c:pt>
                <c:pt idx="128">
                  <c:v>2015</c:v>
                </c:pt>
                <c:pt idx="129">
                  <c:v>2015</c:v>
                </c:pt>
                <c:pt idx="130">
                  <c:v>2015</c:v>
                </c:pt>
                <c:pt idx="131">
                  <c:v>2016</c:v>
                </c:pt>
                <c:pt idx="132">
                  <c:v>2016</c:v>
                </c:pt>
                <c:pt idx="133">
                  <c:v>2016</c:v>
                </c:pt>
                <c:pt idx="134">
                  <c:v>2016</c:v>
                </c:pt>
                <c:pt idx="135">
                  <c:v>2017</c:v>
                </c:pt>
                <c:pt idx="136">
                  <c:v>2017</c:v>
                </c:pt>
                <c:pt idx="137">
                  <c:v>2017</c:v>
                </c:pt>
                <c:pt idx="138">
                  <c:v>2017</c:v>
                </c:pt>
                <c:pt idx="139">
                  <c:v>2017</c:v>
                </c:pt>
                <c:pt idx="140">
                  <c:v>2017</c:v>
                </c:pt>
                <c:pt idx="141">
                  <c:v>2017</c:v>
                </c:pt>
                <c:pt idx="142">
                  <c:v>2018</c:v>
                </c:pt>
                <c:pt idx="143">
                  <c:v>2018</c:v>
                </c:pt>
                <c:pt idx="144">
                  <c:v>2018</c:v>
                </c:pt>
                <c:pt idx="145">
                  <c:v>2018</c:v>
                </c:pt>
                <c:pt idx="146">
                  <c:v>2019</c:v>
                </c:pt>
                <c:pt idx="147">
                  <c:v>2019</c:v>
                </c:pt>
                <c:pt idx="148">
                  <c:v>2020</c:v>
                </c:pt>
                <c:pt idx="149">
                  <c:v>2020</c:v>
                </c:pt>
                <c:pt idx="150">
                  <c:v>2010</c:v>
                </c:pt>
                <c:pt idx="151">
                  <c:v>2012</c:v>
                </c:pt>
                <c:pt idx="152">
                  <c:v>2012</c:v>
                </c:pt>
                <c:pt idx="153">
                  <c:v>2013</c:v>
                </c:pt>
                <c:pt idx="154">
                  <c:v>2014</c:v>
                </c:pt>
                <c:pt idx="155">
                  <c:v>2015</c:v>
                </c:pt>
                <c:pt idx="156">
                  <c:v>2016</c:v>
                </c:pt>
                <c:pt idx="157">
                  <c:v>2016</c:v>
                </c:pt>
                <c:pt idx="158">
                  <c:v>2019</c:v>
                </c:pt>
                <c:pt idx="159">
                  <c:v>2019</c:v>
                </c:pt>
                <c:pt idx="160">
                  <c:v>2019</c:v>
                </c:pt>
                <c:pt idx="161">
                  <c:v>2019</c:v>
                </c:pt>
                <c:pt idx="162">
                  <c:v>2019</c:v>
                </c:pt>
                <c:pt idx="163">
                  <c:v>2019</c:v>
                </c:pt>
                <c:pt idx="164">
                  <c:v>2019</c:v>
                </c:pt>
                <c:pt idx="165">
                  <c:v>2020</c:v>
                </c:pt>
                <c:pt idx="166">
                  <c:v>2020</c:v>
                </c:pt>
                <c:pt idx="167">
                  <c:v>2010</c:v>
                </c:pt>
                <c:pt idx="168">
                  <c:v>2010</c:v>
                </c:pt>
                <c:pt idx="169">
                  <c:v>2010</c:v>
                </c:pt>
                <c:pt idx="170">
                  <c:v>2010</c:v>
                </c:pt>
                <c:pt idx="171">
                  <c:v>2010</c:v>
                </c:pt>
                <c:pt idx="172">
                  <c:v>2011</c:v>
                </c:pt>
                <c:pt idx="173">
                  <c:v>2012</c:v>
                </c:pt>
                <c:pt idx="174">
                  <c:v>2012</c:v>
                </c:pt>
                <c:pt idx="175">
                  <c:v>2012</c:v>
                </c:pt>
                <c:pt idx="176">
                  <c:v>2012</c:v>
                </c:pt>
                <c:pt idx="177">
                  <c:v>2012</c:v>
                </c:pt>
                <c:pt idx="178">
                  <c:v>2012</c:v>
                </c:pt>
                <c:pt idx="179">
                  <c:v>2012</c:v>
                </c:pt>
                <c:pt idx="180">
                  <c:v>2014</c:v>
                </c:pt>
                <c:pt idx="181">
                  <c:v>2014</c:v>
                </c:pt>
                <c:pt idx="182">
                  <c:v>2014</c:v>
                </c:pt>
                <c:pt idx="183">
                  <c:v>2015</c:v>
                </c:pt>
                <c:pt idx="184">
                  <c:v>2016</c:v>
                </c:pt>
                <c:pt idx="185">
                  <c:v>2016</c:v>
                </c:pt>
                <c:pt idx="186">
                  <c:v>2016</c:v>
                </c:pt>
                <c:pt idx="187">
                  <c:v>2016</c:v>
                </c:pt>
                <c:pt idx="188">
                  <c:v>2016</c:v>
                </c:pt>
                <c:pt idx="189">
                  <c:v>2016</c:v>
                </c:pt>
                <c:pt idx="190">
                  <c:v>2016</c:v>
                </c:pt>
                <c:pt idx="191">
                  <c:v>2018</c:v>
                </c:pt>
                <c:pt idx="192">
                  <c:v>2019</c:v>
                </c:pt>
                <c:pt idx="193">
                  <c:v>2020</c:v>
                </c:pt>
                <c:pt idx="194">
                  <c:v>2011</c:v>
                </c:pt>
                <c:pt idx="195">
                  <c:v>2011</c:v>
                </c:pt>
                <c:pt idx="196">
                  <c:v>2011</c:v>
                </c:pt>
                <c:pt idx="197">
                  <c:v>2011</c:v>
                </c:pt>
                <c:pt idx="198">
                  <c:v>2011</c:v>
                </c:pt>
                <c:pt idx="199">
                  <c:v>2012</c:v>
                </c:pt>
                <c:pt idx="200">
                  <c:v>2012</c:v>
                </c:pt>
                <c:pt idx="201">
                  <c:v>2012</c:v>
                </c:pt>
                <c:pt idx="202">
                  <c:v>2013</c:v>
                </c:pt>
                <c:pt idx="203">
                  <c:v>2013</c:v>
                </c:pt>
                <c:pt idx="204">
                  <c:v>2013</c:v>
                </c:pt>
                <c:pt idx="205">
                  <c:v>2013</c:v>
                </c:pt>
                <c:pt idx="206">
                  <c:v>2013</c:v>
                </c:pt>
                <c:pt idx="207">
                  <c:v>2013</c:v>
                </c:pt>
                <c:pt idx="208">
                  <c:v>2013</c:v>
                </c:pt>
                <c:pt idx="209">
                  <c:v>2013</c:v>
                </c:pt>
                <c:pt idx="210">
                  <c:v>2013</c:v>
                </c:pt>
                <c:pt idx="211">
                  <c:v>2013</c:v>
                </c:pt>
                <c:pt idx="212">
                  <c:v>2014</c:v>
                </c:pt>
                <c:pt idx="213">
                  <c:v>2014</c:v>
                </c:pt>
                <c:pt idx="214">
                  <c:v>2014</c:v>
                </c:pt>
                <c:pt idx="215">
                  <c:v>2014</c:v>
                </c:pt>
                <c:pt idx="216">
                  <c:v>2014</c:v>
                </c:pt>
                <c:pt idx="217">
                  <c:v>2014</c:v>
                </c:pt>
                <c:pt idx="218">
                  <c:v>2014</c:v>
                </c:pt>
                <c:pt idx="219">
                  <c:v>2015</c:v>
                </c:pt>
                <c:pt idx="220">
                  <c:v>2015</c:v>
                </c:pt>
                <c:pt idx="221">
                  <c:v>2015</c:v>
                </c:pt>
                <c:pt idx="222">
                  <c:v>2016</c:v>
                </c:pt>
                <c:pt idx="223">
                  <c:v>2016</c:v>
                </c:pt>
                <c:pt idx="224">
                  <c:v>2016</c:v>
                </c:pt>
                <c:pt idx="225">
                  <c:v>2016</c:v>
                </c:pt>
                <c:pt idx="226">
                  <c:v>2017</c:v>
                </c:pt>
                <c:pt idx="227">
                  <c:v>2017</c:v>
                </c:pt>
                <c:pt idx="228">
                  <c:v>2017</c:v>
                </c:pt>
                <c:pt idx="229">
                  <c:v>2017</c:v>
                </c:pt>
                <c:pt idx="230">
                  <c:v>2017</c:v>
                </c:pt>
                <c:pt idx="231">
                  <c:v>2018</c:v>
                </c:pt>
                <c:pt idx="232">
                  <c:v>2018</c:v>
                </c:pt>
                <c:pt idx="233">
                  <c:v>2019</c:v>
                </c:pt>
                <c:pt idx="234">
                  <c:v>2019</c:v>
                </c:pt>
                <c:pt idx="235">
                  <c:v>2019</c:v>
                </c:pt>
                <c:pt idx="236">
                  <c:v>2020</c:v>
                </c:pt>
                <c:pt idx="237">
                  <c:v>2020</c:v>
                </c:pt>
                <c:pt idx="238">
                  <c:v>2020</c:v>
                </c:pt>
                <c:pt idx="239">
                  <c:v>2020</c:v>
                </c:pt>
                <c:pt idx="240">
                  <c:v>2020</c:v>
                </c:pt>
                <c:pt idx="241">
                  <c:v>2020</c:v>
                </c:pt>
                <c:pt idx="242">
                  <c:v>2020</c:v>
                </c:pt>
                <c:pt idx="243">
                  <c:v>2020</c:v>
                </c:pt>
              </c:numCache>
            </c:numRef>
          </c:xVal>
          <c:yVal>
            <c:numRef>
              <c:f>RN!$I$2:$I$245</c:f>
              <c:numCache>
                <c:formatCode>General</c:formatCode>
                <c:ptCount val="244"/>
                <c:pt idx="0">
                  <c:v>37.514130608334668</c:v>
                </c:pt>
                <c:pt idx="1">
                  <c:v>38.91292429053059</c:v>
                </c:pt>
                <c:pt idx="2">
                  <c:v>36.801643305944907</c:v>
                </c:pt>
                <c:pt idx="3">
                  <c:v>56.904786150712837</c:v>
                </c:pt>
                <c:pt idx="4">
                  <c:v>57.317306512940029</c:v>
                </c:pt>
                <c:pt idx="5">
                  <c:v>57.857142857142833</c:v>
                </c:pt>
                <c:pt idx="6">
                  <c:v>42.777540345019489</c:v>
                </c:pt>
                <c:pt idx="7">
                  <c:v>48.649422498301483</c:v>
                </c:pt>
                <c:pt idx="8">
                  <c:v>46.596250065834532</c:v>
                </c:pt>
                <c:pt idx="9">
                  <c:v>45.791608620830942</c:v>
                </c:pt>
                <c:pt idx="10">
                  <c:v>46.773629089962931</c:v>
                </c:pt>
                <c:pt idx="11">
                  <c:v>47.974533879035938</c:v>
                </c:pt>
                <c:pt idx="12">
                  <c:v>46.856184159188473</c:v>
                </c:pt>
                <c:pt idx="13">
                  <c:v>44.214655687628657</c:v>
                </c:pt>
                <c:pt idx="14">
                  <c:v>57.903657908294683</c:v>
                </c:pt>
                <c:pt idx="15">
                  <c:v>51.95700233242065</c:v>
                </c:pt>
                <c:pt idx="16">
                  <c:v>47.576953318986916</c:v>
                </c:pt>
                <c:pt idx="17">
                  <c:v>68.191069574247152</c:v>
                </c:pt>
                <c:pt idx="18">
                  <c:v>43.879541108986608</c:v>
                </c:pt>
                <c:pt idx="19">
                  <c:v>42.260017169438399</c:v>
                </c:pt>
                <c:pt idx="20">
                  <c:v>58.388954970263377</c:v>
                </c:pt>
                <c:pt idx="21">
                  <c:v>48.858629288846863</c:v>
                </c:pt>
                <c:pt idx="22">
                  <c:v>48.972950616262743</c:v>
                </c:pt>
                <c:pt idx="23">
                  <c:v>52.21329264157341</c:v>
                </c:pt>
                <c:pt idx="24">
                  <c:v>37.202511773940358</c:v>
                </c:pt>
                <c:pt idx="25">
                  <c:v>50.106742883807748</c:v>
                </c:pt>
                <c:pt idx="26">
                  <c:v>41.333859725549992</c:v>
                </c:pt>
                <c:pt idx="27">
                  <c:v>45.150835073068883</c:v>
                </c:pt>
                <c:pt idx="28">
                  <c:v>37.49830631502541</c:v>
                </c:pt>
                <c:pt idx="29">
                  <c:v>42.883130840270319</c:v>
                </c:pt>
                <c:pt idx="30">
                  <c:v>38.823003150401213</c:v>
                </c:pt>
                <c:pt idx="31">
                  <c:v>36.044082156611033</c:v>
                </c:pt>
                <c:pt idx="32">
                  <c:v>31.681646090534979</c:v>
                </c:pt>
                <c:pt idx="33">
                  <c:v>34.840498710232161</c:v>
                </c:pt>
                <c:pt idx="34">
                  <c:v>40.291169451073998</c:v>
                </c:pt>
                <c:pt idx="35">
                  <c:v>55.638828893688519</c:v>
                </c:pt>
                <c:pt idx="36">
                  <c:v>41.543532449034103</c:v>
                </c:pt>
                <c:pt idx="37">
                  <c:v>41.927910486006333</c:v>
                </c:pt>
                <c:pt idx="38">
                  <c:v>51.784158097686387</c:v>
                </c:pt>
                <c:pt idx="39">
                  <c:v>60.357934990439773</c:v>
                </c:pt>
                <c:pt idx="40">
                  <c:v>38.317483377102313</c:v>
                </c:pt>
                <c:pt idx="41">
                  <c:v>40.17933135004958</c:v>
                </c:pt>
                <c:pt idx="42">
                  <c:v>56.989775051124752</c:v>
                </c:pt>
                <c:pt idx="43">
                  <c:v>41.193090159526797</c:v>
                </c:pt>
                <c:pt idx="44">
                  <c:v>42.933044232437133</c:v>
                </c:pt>
                <c:pt idx="45">
                  <c:v>37.842855312059463</c:v>
                </c:pt>
                <c:pt idx="46">
                  <c:v>62.617367367367358</c:v>
                </c:pt>
                <c:pt idx="47">
                  <c:v>43.327093310114648</c:v>
                </c:pt>
                <c:pt idx="48">
                  <c:v>47.217191862784198</c:v>
                </c:pt>
                <c:pt idx="49">
                  <c:v>52.808391396546511</c:v>
                </c:pt>
                <c:pt idx="50">
                  <c:v>40.840968002820233</c:v>
                </c:pt>
                <c:pt idx="51">
                  <c:v>60.786786786786777</c:v>
                </c:pt>
                <c:pt idx="52">
                  <c:v>35.659623383498449</c:v>
                </c:pt>
                <c:pt idx="53">
                  <c:v>30.857644418705661</c:v>
                </c:pt>
                <c:pt idx="54">
                  <c:v>59.011274131274128</c:v>
                </c:pt>
                <c:pt idx="55">
                  <c:v>48.108260257659417</c:v>
                </c:pt>
                <c:pt idx="56">
                  <c:v>37.784254032258062</c:v>
                </c:pt>
                <c:pt idx="57">
                  <c:v>39.463288047626307</c:v>
                </c:pt>
                <c:pt idx="58">
                  <c:v>59.041702867072118</c:v>
                </c:pt>
                <c:pt idx="59">
                  <c:v>37.955125576627367</c:v>
                </c:pt>
                <c:pt idx="60">
                  <c:v>54.572274154545788</c:v>
                </c:pt>
                <c:pt idx="61">
                  <c:v>38.630248214193962</c:v>
                </c:pt>
                <c:pt idx="62">
                  <c:v>48.766666666666659</c:v>
                </c:pt>
                <c:pt idx="63">
                  <c:v>34.245205114544497</c:v>
                </c:pt>
                <c:pt idx="64">
                  <c:v>47.086104352527727</c:v>
                </c:pt>
                <c:pt idx="65">
                  <c:v>31.53867162952578</c:v>
                </c:pt>
                <c:pt idx="66">
                  <c:v>40.291545189504383</c:v>
                </c:pt>
                <c:pt idx="67">
                  <c:v>40.690397818113432</c:v>
                </c:pt>
                <c:pt idx="68">
                  <c:v>43.022623723487833</c:v>
                </c:pt>
                <c:pt idx="69">
                  <c:v>47.567030784508439</c:v>
                </c:pt>
                <c:pt idx="70">
                  <c:v>39.104743895420533</c:v>
                </c:pt>
                <c:pt idx="71">
                  <c:v>38.505179383527043</c:v>
                </c:pt>
                <c:pt idx="72">
                  <c:v>36.701839011154661</c:v>
                </c:pt>
                <c:pt idx="73">
                  <c:v>41.047756797980327</c:v>
                </c:pt>
                <c:pt idx="74">
                  <c:v>41.56749105282838</c:v>
                </c:pt>
                <c:pt idx="75">
                  <c:v>42.253641362014079</c:v>
                </c:pt>
                <c:pt idx="76">
                  <c:v>42.34905660377359</c:v>
                </c:pt>
                <c:pt idx="77">
                  <c:v>35.153326646606487</c:v>
                </c:pt>
                <c:pt idx="78">
                  <c:v>43.445683693954948</c:v>
                </c:pt>
                <c:pt idx="79">
                  <c:v>39.104369284366378</c:v>
                </c:pt>
                <c:pt idx="80">
                  <c:v>60.553535353535352</c:v>
                </c:pt>
                <c:pt idx="81">
                  <c:v>45.439359504132227</c:v>
                </c:pt>
                <c:pt idx="82">
                  <c:v>40.703543063144259</c:v>
                </c:pt>
                <c:pt idx="83">
                  <c:v>38.020427037677429</c:v>
                </c:pt>
                <c:pt idx="84">
                  <c:v>42.346930915985297</c:v>
                </c:pt>
                <c:pt idx="85">
                  <c:v>40.750981214038021</c:v>
                </c:pt>
                <c:pt idx="86">
                  <c:v>71.934466019417485</c:v>
                </c:pt>
                <c:pt idx="87">
                  <c:v>81.046383749514831</c:v>
                </c:pt>
                <c:pt idx="88">
                  <c:v>58.201166977432017</c:v>
                </c:pt>
                <c:pt idx="89">
                  <c:v>49.629811190685921</c:v>
                </c:pt>
                <c:pt idx="90">
                  <c:v>55.09626604434073</c:v>
                </c:pt>
                <c:pt idx="91">
                  <c:v>44.01172371840957</c:v>
                </c:pt>
                <c:pt idx="92">
                  <c:v>53.599313251131584</c:v>
                </c:pt>
                <c:pt idx="93">
                  <c:v>56.178959943066303</c:v>
                </c:pt>
                <c:pt idx="94">
                  <c:v>57.752170677251307</c:v>
                </c:pt>
                <c:pt idx="95">
                  <c:v>68.240864440078582</c:v>
                </c:pt>
                <c:pt idx="96">
                  <c:v>52.910692978430482</c:v>
                </c:pt>
                <c:pt idx="97">
                  <c:v>52.110463810222697</c:v>
                </c:pt>
                <c:pt idx="98">
                  <c:v>46.697048498244698</c:v>
                </c:pt>
                <c:pt idx="99">
                  <c:v>54.578846563098537</c:v>
                </c:pt>
                <c:pt idx="100">
                  <c:v>55.064267542302687</c:v>
                </c:pt>
                <c:pt idx="101">
                  <c:v>49.49897483690588</c:v>
                </c:pt>
                <c:pt idx="102">
                  <c:v>50.067257060794638</c:v>
                </c:pt>
                <c:pt idx="103">
                  <c:v>56.218753573470558</c:v>
                </c:pt>
                <c:pt idx="104">
                  <c:v>60.626455787203447</c:v>
                </c:pt>
                <c:pt idx="105">
                  <c:v>58.613717188823017</c:v>
                </c:pt>
                <c:pt idx="106">
                  <c:v>44.1326885829451</c:v>
                </c:pt>
                <c:pt idx="107">
                  <c:v>51.245802420929337</c:v>
                </c:pt>
                <c:pt idx="108">
                  <c:v>49.409702209414007</c:v>
                </c:pt>
                <c:pt idx="109">
                  <c:v>63.469678266168728</c:v>
                </c:pt>
                <c:pt idx="110">
                  <c:v>53.930208333333333</c:v>
                </c:pt>
                <c:pt idx="111">
                  <c:v>46.312270514900533</c:v>
                </c:pt>
                <c:pt idx="112">
                  <c:v>50.612513166210228</c:v>
                </c:pt>
                <c:pt idx="113">
                  <c:v>61.105587808417972</c:v>
                </c:pt>
                <c:pt idx="114">
                  <c:v>50.97800226761585</c:v>
                </c:pt>
                <c:pt idx="115">
                  <c:v>41.887527439632812</c:v>
                </c:pt>
                <c:pt idx="116">
                  <c:v>50.908812441093318</c:v>
                </c:pt>
                <c:pt idx="117">
                  <c:v>42.687360960215223</c:v>
                </c:pt>
                <c:pt idx="118">
                  <c:v>52.901619057440449</c:v>
                </c:pt>
                <c:pt idx="119">
                  <c:v>55.116121520059288</c:v>
                </c:pt>
                <c:pt idx="120">
                  <c:v>38.679872567982713</c:v>
                </c:pt>
                <c:pt idx="121">
                  <c:v>60.088504577823009</c:v>
                </c:pt>
                <c:pt idx="122">
                  <c:v>45.168092668158501</c:v>
                </c:pt>
                <c:pt idx="123">
                  <c:v>48.22204005987598</c:v>
                </c:pt>
                <c:pt idx="124">
                  <c:v>52.591071854857972</c:v>
                </c:pt>
                <c:pt idx="125">
                  <c:v>38.452789640823489</c:v>
                </c:pt>
                <c:pt idx="126">
                  <c:v>43.045508134873863</c:v>
                </c:pt>
                <c:pt idx="127">
                  <c:v>47.712745532417671</c:v>
                </c:pt>
                <c:pt idx="128">
                  <c:v>47.628341210196012</c:v>
                </c:pt>
                <c:pt idx="129">
                  <c:v>42.466311713455958</c:v>
                </c:pt>
                <c:pt idx="130">
                  <c:v>56.338993113274761</c:v>
                </c:pt>
                <c:pt idx="131">
                  <c:v>42.928117718850537</c:v>
                </c:pt>
                <c:pt idx="132">
                  <c:v>42.867517105184398</c:v>
                </c:pt>
                <c:pt idx="133">
                  <c:v>43.536486309445827</c:v>
                </c:pt>
                <c:pt idx="134">
                  <c:v>44.183174715074607</c:v>
                </c:pt>
                <c:pt idx="135">
                  <c:v>56.054658110201373</c:v>
                </c:pt>
                <c:pt idx="136">
                  <c:v>61.158691834942971</c:v>
                </c:pt>
                <c:pt idx="137">
                  <c:v>42.113935785213847</c:v>
                </c:pt>
                <c:pt idx="138">
                  <c:v>42.168311280556182</c:v>
                </c:pt>
                <c:pt idx="139">
                  <c:v>45.29600900285358</c:v>
                </c:pt>
                <c:pt idx="140">
                  <c:v>41.265067509580497</c:v>
                </c:pt>
                <c:pt idx="141">
                  <c:v>43.385349025974037</c:v>
                </c:pt>
                <c:pt idx="142">
                  <c:v>50.351821505105271</c:v>
                </c:pt>
                <c:pt idx="143">
                  <c:v>52.000280711603907</c:v>
                </c:pt>
                <c:pt idx="144">
                  <c:v>40.366728405455483</c:v>
                </c:pt>
                <c:pt idx="145">
                  <c:v>41.947309833024107</c:v>
                </c:pt>
                <c:pt idx="146">
                  <c:v>56.062500000000021</c:v>
                </c:pt>
                <c:pt idx="147">
                  <c:v>39.785076154118627</c:v>
                </c:pt>
                <c:pt idx="148">
                  <c:v>40.111776447105797</c:v>
                </c:pt>
                <c:pt idx="149">
                  <c:v>49.402724177071534</c:v>
                </c:pt>
                <c:pt idx="150">
                  <c:v>60.918244532511387</c:v>
                </c:pt>
                <c:pt idx="151">
                  <c:v>68.964184013155247</c:v>
                </c:pt>
                <c:pt idx="152">
                  <c:v>88.669387755102022</c:v>
                </c:pt>
                <c:pt idx="153">
                  <c:v>54.333598545123913</c:v>
                </c:pt>
                <c:pt idx="154">
                  <c:v>55.470168612191969</c:v>
                </c:pt>
                <c:pt idx="155">
                  <c:v>49.984217595701821</c:v>
                </c:pt>
                <c:pt idx="156">
                  <c:v>64.565076985179644</c:v>
                </c:pt>
                <c:pt idx="157">
                  <c:v>74.708702290076332</c:v>
                </c:pt>
                <c:pt idx="158">
                  <c:v>55.288421336570252</c:v>
                </c:pt>
                <c:pt idx="159">
                  <c:v>55.150279776179048</c:v>
                </c:pt>
                <c:pt idx="160">
                  <c:v>56.691550729555487</c:v>
                </c:pt>
                <c:pt idx="161">
                  <c:v>53.794914317302378</c:v>
                </c:pt>
                <c:pt idx="162">
                  <c:v>78.569010416666629</c:v>
                </c:pt>
                <c:pt idx="163">
                  <c:v>54.622184247320178</c:v>
                </c:pt>
                <c:pt idx="164">
                  <c:v>53.923002964506047</c:v>
                </c:pt>
                <c:pt idx="165">
                  <c:v>51.030751150719823</c:v>
                </c:pt>
                <c:pt idx="166">
                  <c:v>69.425145348837219</c:v>
                </c:pt>
                <c:pt idx="167">
                  <c:v>73.916770963704636</c:v>
                </c:pt>
                <c:pt idx="168">
                  <c:v>52.688473385102597</c:v>
                </c:pt>
                <c:pt idx="169">
                  <c:v>53.845525360196802</c:v>
                </c:pt>
                <c:pt idx="170">
                  <c:v>58.759748843357578</c:v>
                </c:pt>
                <c:pt idx="171">
                  <c:v>47.370566788200207</c:v>
                </c:pt>
                <c:pt idx="172">
                  <c:v>54.306306306306297</c:v>
                </c:pt>
                <c:pt idx="173">
                  <c:v>50.474346645548152</c:v>
                </c:pt>
                <c:pt idx="174">
                  <c:v>57.743480574773812</c:v>
                </c:pt>
                <c:pt idx="175">
                  <c:v>57.485178970917232</c:v>
                </c:pt>
                <c:pt idx="176">
                  <c:v>53.609792041919107</c:v>
                </c:pt>
                <c:pt idx="177">
                  <c:v>46.229834839307593</c:v>
                </c:pt>
                <c:pt idx="178">
                  <c:v>47.440058479532162</c:v>
                </c:pt>
                <c:pt idx="179">
                  <c:v>45.7</c:v>
                </c:pt>
                <c:pt idx="180">
                  <c:v>56.701086956521742</c:v>
                </c:pt>
                <c:pt idx="181">
                  <c:v>45.692066985316877</c:v>
                </c:pt>
                <c:pt idx="182">
                  <c:v>41.385693215339252</c:v>
                </c:pt>
                <c:pt idx="183">
                  <c:v>66.916071428571414</c:v>
                </c:pt>
                <c:pt idx="184">
                  <c:v>58.300016439256943</c:v>
                </c:pt>
                <c:pt idx="185">
                  <c:v>68.580838323353305</c:v>
                </c:pt>
                <c:pt idx="186">
                  <c:v>57.90526574803151</c:v>
                </c:pt>
                <c:pt idx="187">
                  <c:v>52.307523819954</c:v>
                </c:pt>
                <c:pt idx="188">
                  <c:v>55.043325068511038</c:v>
                </c:pt>
                <c:pt idx="189">
                  <c:v>48.674288123500041</c:v>
                </c:pt>
                <c:pt idx="190">
                  <c:v>57.628461220553788</c:v>
                </c:pt>
                <c:pt idx="191">
                  <c:v>43.359715189059969</c:v>
                </c:pt>
                <c:pt idx="192">
                  <c:v>47.134973667818123</c:v>
                </c:pt>
                <c:pt idx="193">
                  <c:v>49.272270114942543</c:v>
                </c:pt>
                <c:pt idx="194">
                  <c:v>59.829197483928951</c:v>
                </c:pt>
                <c:pt idx="195">
                  <c:v>55.722180864263187</c:v>
                </c:pt>
                <c:pt idx="196">
                  <c:v>48.506046170758509</c:v>
                </c:pt>
                <c:pt idx="197">
                  <c:v>55.173746321452988</c:v>
                </c:pt>
                <c:pt idx="198">
                  <c:v>62.126561072190079</c:v>
                </c:pt>
                <c:pt idx="199">
                  <c:v>63.280423280423278</c:v>
                </c:pt>
                <c:pt idx="200">
                  <c:v>54.164471420848287</c:v>
                </c:pt>
                <c:pt idx="201">
                  <c:v>68.867192400752742</c:v>
                </c:pt>
                <c:pt idx="202">
                  <c:v>55.459760273972599</c:v>
                </c:pt>
                <c:pt idx="203">
                  <c:v>59.324510932105873</c:v>
                </c:pt>
                <c:pt idx="204">
                  <c:v>64.272549019607837</c:v>
                </c:pt>
                <c:pt idx="205">
                  <c:v>43.67041473424311</c:v>
                </c:pt>
                <c:pt idx="206">
                  <c:v>54.215101522842673</c:v>
                </c:pt>
                <c:pt idx="207">
                  <c:v>49.210673674386634</c:v>
                </c:pt>
                <c:pt idx="208">
                  <c:v>57.715225563909783</c:v>
                </c:pt>
                <c:pt idx="209">
                  <c:v>56.380994167139853</c:v>
                </c:pt>
                <c:pt idx="210">
                  <c:v>55.760335530257663</c:v>
                </c:pt>
                <c:pt idx="211">
                  <c:v>69.032116788321176</c:v>
                </c:pt>
                <c:pt idx="212">
                  <c:v>66.605930807248768</c:v>
                </c:pt>
                <c:pt idx="213">
                  <c:v>57.562561868936847</c:v>
                </c:pt>
                <c:pt idx="214">
                  <c:v>70.5</c:v>
                </c:pt>
                <c:pt idx="215">
                  <c:v>51.380291176622968</c:v>
                </c:pt>
                <c:pt idx="216">
                  <c:v>110.8977423638778</c:v>
                </c:pt>
                <c:pt idx="217">
                  <c:v>56.107109911510477</c:v>
                </c:pt>
                <c:pt idx="218">
                  <c:v>43.490325865580438</c:v>
                </c:pt>
                <c:pt idx="219">
                  <c:v>76.276928304451232</c:v>
                </c:pt>
                <c:pt idx="220">
                  <c:v>66.407421929055772</c:v>
                </c:pt>
                <c:pt idx="221">
                  <c:v>65.928756172113808</c:v>
                </c:pt>
                <c:pt idx="222">
                  <c:v>61.053859020310639</c:v>
                </c:pt>
                <c:pt idx="223">
                  <c:v>53.783723210533708</c:v>
                </c:pt>
                <c:pt idx="224">
                  <c:v>51.037678855325929</c:v>
                </c:pt>
                <c:pt idx="225">
                  <c:v>51.757604069344957</c:v>
                </c:pt>
                <c:pt idx="226">
                  <c:v>76.545157588063915</c:v>
                </c:pt>
                <c:pt idx="227">
                  <c:v>55.897849462365578</c:v>
                </c:pt>
                <c:pt idx="228">
                  <c:v>50.286992926230702</c:v>
                </c:pt>
                <c:pt idx="229">
                  <c:v>33.038586568702577</c:v>
                </c:pt>
                <c:pt idx="230">
                  <c:v>64.466862553052565</c:v>
                </c:pt>
                <c:pt idx="231">
                  <c:v>50.781039152918012</c:v>
                </c:pt>
                <c:pt idx="232">
                  <c:v>56.669180845465718</c:v>
                </c:pt>
                <c:pt idx="233">
                  <c:v>59.478752211430852</c:v>
                </c:pt>
                <c:pt idx="234">
                  <c:v>64.222247972190061</c:v>
                </c:pt>
                <c:pt idx="235">
                  <c:v>61.050479233226852</c:v>
                </c:pt>
                <c:pt idx="236">
                  <c:v>61.254372922861627</c:v>
                </c:pt>
                <c:pt idx="237">
                  <c:v>48.761222540592158</c:v>
                </c:pt>
                <c:pt idx="238">
                  <c:v>59.134876543209877</c:v>
                </c:pt>
                <c:pt idx="239">
                  <c:v>54.296357615894053</c:v>
                </c:pt>
                <c:pt idx="240">
                  <c:v>63.701602959309497</c:v>
                </c:pt>
                <c:pt idx="241">
                  <c:v>53.711431742508317</c:v>
                </c:pt>
                <c:pt idx="242">
                  <c:v>50.402124005467741</c:v>
                </c:pt>
                <c:pt idx="243">
                  <c:v>48.613537536769407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4B43-4AC2-9B46-F7D08664D222}"/>
            </c:ext>
          </c:extLst>
        </c:ser>
        <c:ser>
          <c:idx val="1"/>
          <c:order val="1"/>
          <c:tx>
            <c:v>IRI Incentive/Disincentive</c:v>
          </c:tx>
          <c:spPr>
            <a:ln w="25400" cap="rnd">
              <a:noFill/>
              <a:round/>
            </a:ln>
            <a:effectLst/>
          </c:spPr>
          <c:marker>
            <c:symbol val="circle"/>
            <c:size val="9"/>
            <c:spPr>
              <a:gradFill flip="none" rotWithShape="1">
                <a:gsLst>
                  <a:gs pos="0">
                    <a:schemeClr val="accent2">
                      <a:lumMod val="5000"/>
                      <a:lumOff val="95000"/>
                    </a:schemeClr>
                  </a:gs>
                  <a:gs pos="74000">
                    <a:schemeClr val="accent2">
                      <a:lumMod val="45000"/>
                      <a:lumOff val="55000"/>
                    </a:schemeClr>
                  </a:gs>
                  <a:gs pos="83000">
                    <a:schemeClr val="accent2">
                      <a:lumMod val="45000"/>
                      <a:lumOff val="55000"/>
                    </a:schemeClr>
                  </a:gs>
                  <a:gs pos="100000">
                    <a:schemeClr val="accent2">
                      <a:lumMod val="30000"/>
                      <a:lumOff val="70000"/>
                    </a:schemeClr>
                  </a:gs>
                </a:gsLst>
                <a:lin ang="5400000" scaled="1"/>
                <a:tileRect/>
              </a:gradFill>
              <a:ln w="9525">
                <a:solidFill>
                  <a:schemeClr val="accent2"/>
                </a:solidFill>
              </a:ln>
              <a:effectLst/>
            </c:spPr>
          </c:marker>
          <c:xVal>
            <c:numRef>
              <c:f>IRI!$B$2:$B$49</c:f>
              <c:numCache>
                <c:formatCode>General</c:formatCode>
                <c:ptCount val="48"/>
                <c:pt idx="0">
                  <c:v>2016</c:v>
                </c:pt>
                <c:pt idx="1">
                  <c:v>2016</c:v>
                </c:pt>
                <c:pt idx="2">
                  <c:v>2019</c:v>
                </c:pt>
                <c:pt idx="3">
                  <c:v>2019</c:v>
                </c:pt>
                <c:pt idx="4">
                  <c:v>2016</c:v>
                </c:pt>
                <c:pt idx="5">
                  <c:v>2020</c:v>
                </c:pt>
                <c:pt idx="6">
                  <c:v>2017</c:v>
                </c:pt>
                <c:pt idx="7">
                  <c:v>2014</c:v>
                </c:pt>
                <c:pt idx="8">
                  <c:v>2015</c:v>
                </c:pt>
                <c:pt idx="9">
                  <c:v>2016</c:v>
                </c:pt>
                <c:pt idx="10">
                  <c:v>2013</c:v>
                </c:pt>
                <c:pt idx="11">
                  <c:v>2017</c:v>
                </c:pt>
                <c:pt idx="12">
                  <c:v>2017</c:v>
                </c:pt>
                <c:pt idx="13">
                  <c:v>2013</c:v>
                </c:pt>
                <c:pt idx="14">
                  <c:v>2017</c:v>
                </c:pt>
                <c:pt idx="15">
                  <c:v>2019</c:v>
                </c:pt>
                <c:pt idx="16">
                  <c:v>2019</c:v>
                </c:pt>
                <c:pt idx="17">
                  <c:v>2020</c:v>
                </c:pt>
                <c:pt idx="18">
                  <c:v>2019</c:v>
                </c:pt>
                <c:pt idx="19">
                  <c:v>2020</c:v>
                </c:pt>
                <c:pt idx="20">
                  <c:v>2020</c:v>
                </c:pt>
                <c:pt idx="21">
                  <c:v>2014</c:v>
                </c:pt>
                <c:pt idx="22">
                  <c:v>2013</c:v>
                </c:pt>
                <c:pt idx="23">
                  <c:v>2017</c:v>
                </c:pt>
                <c:pt idx="24">
                  <c:v>2016</c:v>
                </c:pt>
                <c:pt idx="25">
                  <c:v>2019</c:v>
                </c:pt>
                <c:pt idx="26">
                  <c:v>2017</c:v>
                </c:pt>
                <c:pt idx="27">
                  <c:v>2013</c:v>
                </c:pt>
                <c:pt idx="28">
                  <c:v>2015</c:v>
                </c:pt>
                <c:pt idx="29">
                  <c:v>2016</c:v>
                </c:pt>
                <c:pt idx="30">
                  <c:v>2014</c:v>
                </c:pt>
                <c:pt idx="31">
                  <c:v>2019</c:v>
                </c:pt>
                <c:pt idx="32">
                  <c:v>2020</c:v>
                </c:pt>
                <c:pt idx="33">
                  <c:v>2017</c:v>
                </c:pt>
                <c:pt idx="34">
                  <c:v>2013</c:v>
                </c:pt>
                <c:pt idx="35">
                  <c:v>2018</c:v>
                </c:pt>
                <c:pt idx="36">
                  <c:v>2018</c:v>
                </c:pt>
                <c:pt idx="37">
                  <c:v>2015</c:v>
                </c:pt>
                <c:pt idx="38">
                  <c:v>2018</c:v>
                </c:pt>
                <c:pt idx="39">
                  <c:v>2017</c:v>
                </c:pt>
                <c:pt idx="40">
                  <c:v>2013</c:v>
                </c:pt>
                <c:pt idx="41">
                  <c:v>2018</c:v>
                </c:pt>
                <c:pt idx="42">
                  <c:v>2020</c:v>
                </c:pt>
                <c:pt idx="43">
                  <c:v>2020</c:v>
                </c:pt>
                <c:pt idx="44">
                  <c:v>2014</c:v>
                </c:pt>
                <c:pt idx="45">
                  <c:v>2013</c:v>
                </c:pt>
                <c:pt idx="46">
                  <c:v>2014</c:v>
                </c:pt>
                <c:pt idx="47">
                  <c:v>2020</c:v>
                </c:pt>
              </c:numCache>
            </c:numRef>
          </c:xVal>
          <c:yVal>
            <c:numRef>
              <c:f>IRI!$I$2:$I$49</c:f>
              <c:numCache>
                <c:formatCode>General</c:formatCode>
                <c:ptCount val="48"/>
                <c:pt idx="0">
                  <c:v>63.359820426487097</c:v>
                </c:pt>
                <c:pt idx="1">
                  <c:v>58.866176178166647</c:v>
                </c:pt>
                <c:pt idx="2">
                  <c:v>59.96836824445387</c:v>
                </c:pt>
                <c:pt idx="3">
                  <c:v>58.89765624999999</c:v>
                </c:pt>
                <c:pt idx="4">
                  <c:v>56.533665407076597</c:v>
                </c:pt>
                <c:pt idx="5">
                  <c:v>54.510832304949943</c:v>
                </c:pt>
                <c:pt idx="6">
                  <c:v>48.022808293925067</c:v>
                </c:pt>
                <c:pt idx="7">
                  <c:v>48.55819438796258</c:v>
                </c:pt>
                <c:pt idx="8">
                  <c:v>48.184773423471022</c:v>
                </c:pt>
                <c:pt idx="9">
                  <c:v>47.113677445270127</c:v>
                </c:pt>
                <c:pt idx="10">
                  <c:v>47.155792793885723</c:v>
                </c:pt>
                <c:pt idx="11">
                  <c:v>46.430300400212182</c:v>
                </c:pt>
                <c:pt idx="12">
                  <c:v>45.952277819268119</c:v>
                </c:pt>
                <c:pt idx="13">
                  <c:v>43.868996394929653</c:v>
                </c:pt>
                <c:pt idx="14">
                  <c:v>43.434322468809157</c:v>
                </c:pt>
                <c:pt idx="15">
                  <c:v>45.748075925285363</c:v>
                </c:pt>
                <c:pt idx="16">
                  <c:v>43.115834395610491</c:v>
                </c:pt>
                <c:pt idx="17">
                  <c:v>43.710384559050901</c:v>
                </c:pt>
                <c:pt idx="18">
                  <c:v>43.042732788182541</c:v>
                </c:pt>
                <c:pt idx="19">
                  <c:v>42.074978550115887</c:v>
                </c:pt>
                <c:pt idx="20">
                  <c:v>41.102403156384518</c:v>
                </c:pt>
                <c:pt idx="21">
                  <c:v>40.345753134381077</c:v>
                </c:pt>
                <c:pt idx="22">
                  <c:v>40.330692728290352</c:v>
                </c:pt>
                <c:pt idx="23">
                  <c:v>39.590264845851443</c:v>
                </c:pt>
                <c:pt idx="24">
                  <c:v>39.170360011474472</c:v>
                </c:pt>
                <c:pt idx="25">
                  <c:v>39.598719036060032</c:v>
                </c:pt>
                <c:pt idx="26">
                  <c:v>39.314648300491051</c:v>
                </c:pt>
                <c:pt idx="27">
                  <c:v>38.657852854949041</c:v>
                </c:pt>
                <c:pt idx="28">
                  <c:v>39.25384763370527</c:v>
                </c:pt>
                <c:pt idx="29">
                  <c:v>38.412251805054147</c:v>
                </c:pt>
                <c:pt idx="30">
                  <c:v>38.234234234234243</c:v>
                </c:pt>
                <c:pt idx="31">
                  <c:v>37.959421854882237</c:v>
                </c:pt>
                <c:pt idx="32">
                  <c:v>37.911220911699083</c:v>
                </c:pt>
                <c:pt idx="33">
                  <c:v>37.547365464291559</c:v>
                </c:pt>
                <c:pt idx="34">
                  <c:v>36.944017514073813</c:v>
                </c:pt>
                <c:pt idx="35">
                  <c:v>36.703428682120503</c:v>
                </c:pt>
                <c:pt idx="36">
                  <c:v>36.800000000000011</c:v>
                </c:pt>
                <c:pt idx="37">
                  <c:v>36.310606060606069</c:v>
                </c:pt>
                <c:pt idx="38">
                  <c:v>36.220983419096633</c:v>
                </c:pt>
                <c:pt idx="39">
                  <c:v>35.320358433094853</c:v>
                </c:pt>
                <c:pt idx="40">
                  <c:v>34.750403422524123</c:v>
                </c:pt>
                <c:pt idx="41">
                  <c:v>34.660173754000908</c:v>
                </c:pt>
                <c:pt idx="42">
                  <c:v>34.359004103026791</c:v>
                </c:pt>
                <c:pt idx="43">
                  <c:v>34.10734463276836</c:v>
                </c:pt>
                <c:pt idx="44">
                  <c:v>33.946038838288374</c:v>
                </c:pt>
                <c:pt idx="45">
                  <c:v>31.565226517404241</c:v>
                </c:pt>
                <c:pt idx="46">
                  <c:v>31.259584756495379</c:v>
                </c:pt>
                <c:pt idx="47">
                  <c:v>24.197064528109831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4B43-4AC2-9B46-F7D08664D222}"/>
            </c:ext>
          </c:extLst>
        </c:ser>
        <c:ser>
          <c:idx val="2"/>
          <c:order val="2"/>
          <c:spPr>
            <a:ln w="25400" cap="rnd">
              <a:noFill/>
              <a:round/>
            </a:ln>
            <a:effectLst/>
          </c:spPr>
          <c:marker>
            <c:symbol val="circle"/>
            <c:size val="9"/>
            <c:spPr>
              <a:noFill/>
              <a:ln w="9525">
                <a:noFill/>
              </a:ln>
              <a:effectLst/>
            </c:spPr>
          </c:marker>
          <c:trendline>
            <c:spPr>
              <a:ln w="19050" cap="rnd">
                <a:solidFill>
                  <a:schemeClr val="tx1"/>
                </a:solidFill>
                <a:prstDash val="dash"/>
              </a:ln>
              <a:effectLst/>
            </c:spPr>
            <c:trendlineType val="linear"/>
            <c:dispRSqr val="0"/>
            <c:dispEq val="0"/>
          </c:trendline>
          <c:xVal>
            <c:numRef>
              <c:f>All!$B$2:$B$293</c:f>
              <c:numCache>
                <c:formatCode>General</c:formatCode>
                <c:ptCount val="292"/>
                <c:pt idx="0">
                  <c:v>2010</c:v>
                </c:pt>
                <c:pt idx="1">
                  <c:v>2010</c:v>
                </c:pt>
                <c:pt idx="2">
                  <c:v>2010</c:v>
                </c:pt>
                <c:pt idx="3">
                  <c:v>2011</c:v>
                </c:pt>
                <c:pt idx="4">
                  <c:v>2011</c:v>
                </c:pt>
                <c:pt idx="5">
                  <c:v>2012</c:v>
                </c:pt>
                <c:pt idx="6">
                  <c:v>2012</c:v>
                </c:pt>
                <c:pt idx="7">
                  <c:v>2013</c:v>
                </c:pt>
                <c:pt idx="8">
                  <c:v>2013</c:v>
                </c:pt>
                <c:pt idx="9">
                  <c:v>2014</c:v>
                </c:pt>
                <c:pt idx="10">
                  <c:v>2014</c:v>
                </c:pt>
                <c:pt idx="11">
                  <c:v>2014</c:v>
                </c:pt>
                <c:pt idx="12">
                  <c:v>2015</c:v>
                </c:pt>
                <c:pt idx="13">
                  <c:v>2015</c:v>
                </c:pt>
                <c:pt idx="14">
                  <c:v>2015</c:v>
                </c:pt>
                <c:pt idx="15">
                  <c:v>2016</c:v>
                </c:pt>
                <c:pt idx="16">
                  <c:v>2016</c:v>
                </c:pt>
                <c:pt idx="17">
                  <c:v>2016</c:v>
                </c:pt>
                <c:pt idx="18">
                  <c:v>2016</c:v>
                </c:pt>
                <c:pt idx="19">
                  <c:v>2016</c:v>
                </c:pt>
                <c:pt idx="20">
                  <c:v>2017</c:v>
                </c:pt>
                <c:pt idx="21">
                  <c:v>2017</c:v>
                </c:pt>
                <c:pt idx="22">
                  <c:v>2017</c:v>
                </c:pt>
                <c:pt idx="23">
                  <c:v>2017</c:v>
                </c:pt>
                <c:pt idx="24">
                  <c:v>2017</c:v>
                </c:pt>
                <c:pt idx="25">
                  <c:v>2018</c:v>
                </c:pt>
                <c:pt idx="26">
                  <c:v>2018</c:v>
                </c:pt>
                <c:pt idx="27">
                  <c:v>2018</c:v>
                </c:pt>
                <c:pt idx="28">
                  <c:v>2018</c:v>
                </c:pt>
                <c:pt idx="29">
                  <c:v>2019</c:v>
                </c:pt>
                <c:pt idx="30">
                  <c:v>2010</c:v>
                </c:pt>
                <c:pt idx="31">
                  <c:v>2010</c:v>
                </c:pt>
                <c:pt idx="32">
                  <c:v>2010</c:v>
                </c:pt>
                <c:pt idx="33">
                  <c:v>2010</c:v>
                </c:pt>
                <c:pt idx="34">
                  <c:v>2011</c:v>
                </c:pt>
                <c:pt idx="35">
                  <c:v>2012</c:v>
                </c:pt>
                <c:pt idx="36">
                  <c:v>2012</c:v>
                </c:pt>
                <c:pt idx="37">
                  <c:v>2012</c:v>
                </c:pt>
                <c:pt idx="38">
                  <c:v>2012</c:v>
                </c:pt>
                <c:pt idx="39">
                  <c:v>2012</c:v>
                </c:pt>
                <c:pt idx="40">
                  <c:v>2012</c:v>
                </c:pt>
                <c:pt idx="41">
                  <c:v>2013</c:v>
                </c:pt>
                <c:pt idx="42">
                  <c:v>2013</c:v>
                </c:pt>
                <c:pt idx="43">
                  <c:v>2013</c:v>
                </c:pt>
                <c:pt idx="44">
                  <c:v>2013</c:v>
                </c:pt>
                <c:pt idx="45">
                  <c:v>2013</c:v>
                </c:pt>
                <c:pt idx="46">
                  <c:v>2013</c:v>
                </c:pt>
                <c:pt idx="47">
                  <c:v>2013</c:v>
                </c:pt>
                <c:pt idx="48">
                  <c:v>2014</c:v>
                </c:pt>
                <c:pt idx="49">
                  <c:v>2014</c:v>
                </c:pt>
                <c:pt idx="50">
                  <c:v>2014</c:v>
                </c:pt>
                <c:pt idx="51">
                  <c:v>2014</c:v>
                </c:pt>
                <c:pt idx="52">
                  <c:v>2015</c:v>
                </c:pt>
                <c:pt idx="53">
                  <c:v>2015</c:v>
                </c:pt>
                <c:pt idx="54">
                  <c:v>2015</c:v>
                </c:pt>
                <c:pt idx="55">
                  <c:v>2015</c:v>
                </c:pt>
                <c:pt idx="56">
                  <c:v>2016</c:v>
                </c:pt>
                <c:pt idx="57">
                  <c:v>2016</c:v>
                </c:pt>
                <c:pt idx="58">
                  <c:v>2016</c:v>
                </c:pt>
                <c:pt idx="59">
                  <c:v>2016</c:v>
                </c:pt>
                <c:pt idx="60">
                  <c:v>2016</c:v>
                </c:pt>
                <c:pt idx="61">
                  <c:v>2016</c:v>
                </c:pt>
                <c:pt idx="62">
                  <c:v>2017</c:v>
                </c:pt>
                <c:pt idx="63">
                  <c:v>2017</c:v>
                </c:pt>
                <c:pt idx="64">
                  <c:v>2017</c:v>
                </c:pt>
                <c:pt idx="65">
                  <c:v>2017</c:v>
                </c:pt>
                <c:pt idx="66">
                  <c:v>2017</c:v>
                </c:pt>
                <c:pt idx="67">
                  <c:v>2018</c:v>
                </c:pt>
                <c:pt idx="68">
                  <c:v>2018</c:v>
                </c:pt>
                <c:pt idx="69">
                  <c:v>2018</c:v>
                </c:pt>
                <c:pt idx="70">
                  <c:v>2019</c:v>
                </c:pt>
                <c:pt idx="71">
                  <c:v>2019</c:v>
                </c:pt>
                <c:pt idx="72">
                  <c:v>2020</c:v>
                </c:pt>
                <c:pt idx="73">
                  <c:v>2010</c:v>
                </c:pt>
                <c:pt idx="74">
                  <c:v>2011</c:v>
                </c:pt>
                <c:pt idx="75">
                  <c:v>2013</c:v>
                </c:pt>
                <c:pt idx="76">
                  <c:v>2013</c:v>
                </c:pt>
                <c:pt idx="77">
                  <c:v>2013</c:v>
                </c:pt>
                <c:pt idx="78">
                  <c:v>2014</c:v>
                </c:pt>
                <c:pt idx="79">
                  <c:v>2014</c:v>
                </c:pt>
                <c:pt idx="80">
                  <c:v>2014</c:v>
                </c:pt>
                <c:pt idx="81">
                  <c:v>2015</c:v>
                </c:pt>
                <c:pt idx="82">
                  <c:v>2016</c:v>
                </c:pt>
                <c:pt idx="83">
                  <c:v>2016</c:v>
                </c:pt>
                <c:pt idx="84">
                  <c:v>2016</c:v>
                </c:pt>
                <c:pt idx="85">
                  <c:v>2016</c:v>
                </c:pt>
                <c:pt idx="86">
                  <c:v>2016</c:v>
                </c:pt>
                <c:pt idx="87">
                  <c:v>2017</c:v>
                </c:pt>
                <c:pt idx="88">
                  <c:v>2017</c:v>
                </c:pt>
                <c:pt idx="89">
                  <c:v>2017</c:v>
                </c:pt>
                <c:pt idx="90">
                  <c:v>2017</c:v>
                </c:pt>
                <c:pt idx="91">
                  <c:v>2017</c:v>
                </c:pt>
                <c:pt idx="92">
                  <c:v>2017</c:v>
                </c:pt>
                <c:pt idx="93">
                  <c:v>2017</c:v>
                </c:pt>
                <c:pt idx="94">
                  <c:v>2018</c:v>
                </c:pt>
                <c:pt idx="95">
                  <c:v>2018</c:v>
                </c:pt>
                <c:pt idx="96">
                  <c:v>2018</c:v>
                </c:pt>
                <c:pt idx="97">
                  <c:v>2019</c:v>
                </c:pt>
                <c:pt idx="98">
                  <c:v>2019</c:v>
                </c:pt>
                <c:pt idx="99">
                  <c:v>2019</c:v>
                </c:pt>
                <c:pt idx="100">
                  <c:v>2019</c:v>
                </c:pt>
                <c:pt idx="101">
                  <c:v>2019</c:v>
                </c:pt>
                <c:pt idx="102">
                  <c:v>2020</c:v>
                </c:pt>
                <c:pt idx="103">
                  <c:v>2010</c:v>
                </c:pt>
                <c:pt idx="104">
                  <c:v>2010</c:v>
                </c:pt>
                <c:pt idx="105">
                  <c:v>2010</c:v>
                </c:pt>
                <c:pt idx="106">
                  <c:v>2011</c:v>
                </c:pt>
                <c:pt idx="107">
                  <c:v>2011</c:v>
                </c:pt>
                <c:pt idx="108">
                  <c:v>2011</c:v>
                </c:pt>
                <c:pt idx="109">
                  <c:v>2012</c:v>
                </c:pt>
                <c:pt idx="110">
                  <c:v>2012</c:v>
                </c:pt>
                <c:pt idx="111">
                  <c:v>2012</c:v>
                </c:pt>
                <c:pt idx="112">
                  <c:v>2013</c:v>
                </c:pt>
                <c:pt idx="113">
                  <c:v>2014</c:v>
                </c:pt>
                <c:pt idx="114">
                  <c:v>2015</c:v>
                </c:pt>
                <c:pt idx="115">
                  <c:v>2015</c:v>
                </c:pt>
                <c:pt idx="116">
                  <c:v>2016</c:v>
                </c:pt>
                <c:pt idx="117">
                  <c:v>2017</c:v>
                </c:pt>
                <c:pt idx="118">
                  <c:v>2017</c:v>
                </c:pt>
                <c:pt idx="119">
                  <c:v>2017</c:v>
                </c:pt>
                <c:pt idx="120">
                  <c:v>2017</c:v>
                </c:pt>
                <c:pt idx="121">
                  <c:v>2017</c:v>
                </c:pt>
                <c:pt idx="122">
                  <c:v>2018</c:v>
                </c:pt>
                <c:pt idx="123">
                  <c:v>2018</c:v>
                </c:pt>
                <c:pt idx="124">
                  <c:v>2019</c:v>
                </c:pt>
                <c:pt idx="125">
                  <c:v>2019</c:v>
                </c:pt>
                <c:pt idx="126">
                  <c:v>2019</c:v>
                </c:pt>
                <c:pt idx="127">
                  <c:v>2019</c:v>
                </c:pt>
                <c:pt idx="128">
                  <c:v>2019</c:v>
                </c:pt>
                <c:pt idx="129">
                  <c:v>2019</c:v>
                </c:pt>
                <c:pt idx="130">
                  <c:v>2020</c:v>
                </c:pt>
                <c:pt idx="131">
                  <c:v>2020</c:v>
                </c:pt>
                <c:pt idx="132">
                  <c:v>2010</c:v>
                </c:pt>
                <c:pt idx="133">
                  <c:v>2010</c:v>
                </c:pt>
                <c:pt idx="134">
                  <c:v>2011</c:v>
                </c:pt>
                <c:pt idx="135">
                  <c:v>2011</c:v>
                </c:pt>
                <c:pt idx="136">
                  <c:v>2011</c:v>
                </c:pt>
                <c:pt idx="137">
                  <c:v>2012</c:v>
                </c:pt>
                <c:pt idx="138">
                  <c:v>2013</c:v>
                </c:pt>
                <c:pt idx="139">
                  <c:v>2013</c:v>
                </c:pt>
                <c:pt idx="140">
                  <c:v>2013</c:v>
                </c:pt>
                <c:pt idx="141">
                  <c:v>2013</c:v>
                </c:pt>
                <c:pt idx="142">
                  <c:v>2013</c:v>
                </c:pt>
                <c:pt idx="143">
                  <c:v>2013</c:v>
                </c:pt>
                <c:pt idx="144">
                  <c:v>2013</c:v>
                </c:pt>
                <c:pt idx="145">
                  <c:v>2014</c:v>
                </c:pt>
                <c:pt idx="146">
                  <c:v>2015</c:v>
                </c:pt>
                <c:pt idx="147">
                  <c:v>2015</c:v>
                </c:pt>
                <c:pt idx="148">
                  <c:v>2015</c:v>
                </c:pt>
                <c:pt idx="149">
                  <c:v>2015</c:v>
                </c:pt>
                <c:pt idx="150">
                  <c:v>2015</c:v>
                </c:pt>
                <c:pt idx="151">
                  <c:v>2015</c:v>
                </c:pt>
                <c:pt idx="152">
                  <c:v>2015</c:v>
                </c:pt>
                <c:pt idx="153">
                  <c:v>2016</c:v>
                </c:pt>
                <c:pt idx="154">
                  <c:v>2016</c:v>
                </c:pt>
                <c:pt idx="155">
                  <c:v>2016</c:v>
                </c:pt>
                <c:pt idx="156">
                  <c:v>2016</c:v>
                </c:pt>
                <c:pt idx="157">
                  <c:v>2017</c:v>
                </c:pt>
                <c:pt idx="158">
                  <c:v>2017</c:v>
                </c:pt>
                <c:pt idx="159">
                  <c:v>2017</c:v>
                </c:pt>
                <c:pt idx="160">
                  <c:v>2017</c:v>
                </c:pt>
                <c:pt idx="161">
                  <c:v>2017</c:v>
                </c:pt>
                <c:pt idx="162">
                  <c:v>2017</c:v>
                </c:pt>
                <c:pt idx="163">
                  <c:v>2017</c:v>
                </c:pt>
                <c:pt idx="164">
                  <c:v>2017</c:v>
                </c:pt>
                <c:pt idx="165">
                  <c:v>2018</c:v>
                </c:pt>
                <c:pt idx="166">
                  <c:v>2018</c:v>
                </c:pt>
                <c:pt idx="167">
                  <c:v>2018</c:v>
                </c:pt>
                <c:pt idx="168">
                  <c:v>2018</c:v>
                </c:pt>
                <c:pt idx="169">
                  <c:v>2019</c:v>
                </c:pt>
                <c:pt idx="170">
                  <c:v>2019</c:v>
                </c:pt>
                <c:pt idx="171">
                  <c:v>2020</c:v>
                </c:pt>
                <c:pt idx="172">
                  <c:v>2020</c:v>
                </c:pt>
                <c:pt idx="173">
                  <c:v>2020</c:v>
                </c:pt>
                <c:pt idx="174">
                  <c:v>2010</c:v>
                </c:pt>
                <c:pt idx="175">
                  <c:v>2012</c:v>
                </c:pt>
                <c:pt idx="176">
                  <c:v>2012</c:v>
                </c:pt>
                <c:pt idx="177">
                  <c:v>2013</c:v>
                </c:pt>
                <c:pt idx="178">
                  <c:v>2014</c:v>
                </c:pt>
                <c:pt idx="179">
                  <c:v>2015</c:v>
                </c:pt>
                <c:pt idx="180">
                  <c:v>2016</c:v>
                </c:pt>
                <c:pt idx="181">
                  <c:v>2016</c:v>
                </c:pt>
                <c:pt idx="182">
                  <c:v>2016</c:v>
                </c:pt>
                <c:pt idx="183">
                  <c:v>2016</c:v>
                </c:pt>
                <c:pt idx="184">
                  <c:v>2016</c:v>
                </c:pt>
                <c:pt idx="185">
                  <c:v>2019</c:v>
                </c:pt>
                <c:pt idx="186">
                  <c:v>2019</c:v>
                </c:pt>
                <c:pt idx="187">
                  <c:v>2019</c:v>
                </c:pt>
                <c:pt idx="188">
                  <c:v>2019</c:v>
                </c:pt>
                <c:pt idx="189">
                  <c:v>2019</c:v>
                </c:pt>
                <c:pt idx="190">
                  <c:v>2019</c:v>
                </c:pt>
                <c:pt idx="191">
                  <c:v>2019</c:v>
                </c:pt>
                <c:pt idx="192">
                  <c:v>2020</c:v>
                </c:pt>
                <c:pt idx="193">
                  <c:v>2020</c:v>
                </c:pt>
                <c:pt idx="194">
                  <c:v>2010</c:v>
                </c:pt>
                <c:pt idx="195">
                  <c:v>2010</c:v>
                </c:pt>
                <c:pt idx="196">
                  <c:v>2010</c:v>
                </c:pt>
                <c:pt idx="197">
                  <c:v>2010</c:v>
                </c:pt>
                <c:pt idx="198">
                  <c:v>2010</c:v>
                </c:pt>
                <c:pt idx="199">
                  <c:v>2011</c:v>
                </c:pt>
                <c:pt idx="200">
                  <c:v>2012</c:v>
                </c:pt>
                <c:pt idx="201">
                  <c:v>2012</c:v>
                </c:pt>
                <c:pt idx="202">
                  <c:v>2012</c:v>
                </c:pt>
                <c:pt idx="203">
                  <c:v>2012</c:v>
                </c:pt>
                <c:pt idx="204">
                  <c:v>2012</c:v>
                </c:pt>
                <c:pt idx="205">
                  <c:v>2012</c:v>
                </c:pt>
                <c:pt idx="206">
                  <c:v>2012</c:v>
                </c:pt>
                <c:pt idx="207">
                  <c:v>2014</c:v>
                </c:pt>
                <c:pt idx="208">
                  <c:v>2014</c:v>
                </c:pt>
                <c:pt idx="209">
                  <c:v>2014</c:v>
                </c:pt>
                <c:pt idx="210">
                  <c:v>2015</c:v>
                </c:pt>
                <c:pt idx="211">
                  <c:v>2016</c:v>
                </c:pt>
                <c:pt idx="212">
                  <c:v>2016</c:v>
                </c:pt>
                <c:pt idx="213">
                  <c:v>2016</c:v>
                </c:pt>
                <c:pt idx="214">
                  <c:v>2016</c:v>
                </c:pt>
                <c:pt idx="215">
                  <c:v>2016</c:v>
                </c:pt>
                <c:pt idx="216">
                  <c:v>2016</c:v>
                </c:pt>
                <c:pt idx="217">
                  <c:v>2016</c:v>
                </c:pt>
                <c:pt idx="218">
                  <c:v>2016</c:v>
                </c:pt>
                <c:pt idx="219">
                  <c:v>2018</c:v>
                </c:pt>
                <c:pt idx="220">
                  <c:v>2019</c:v>
                </c:pt>
                <c:pt idx="221">
                  <c:v>2020</c:v>
                </c:pt>
                <c:pt idx="222">
                  <c:v>2020</c:v>
                </c:pt>
                <c:pt idx="223">
                  <c:v>2020</c:v>
                </c:pt>
                <c:pt idx="224">
                  <c:v>2011</c:v>
                </c:pt>
                <c:pt idx="225">
                  <c:v>2011</c:v>
                </c:pt>
                <c:pt idx="226">
                  <c:v>2011</c:v>
                </c:pt>
                <c:pt idx="227">
                  <c:v>2011</c:v>
                </c:pt>
                <c:pt idx="228">
                  <c:v>2011</c:v>
                </c:pt>
                <c:pt idx="229">
                  <c:v>2012</c:v>
                </c:pt>
                <c:pt idx="230">
                  <c:v>2012</c:v>
                </c:pt>
                <c:pt idx="231">
                  <c:v>2012</c:v>
                </c:pt>
                <c:pt idx="232">
                  <c:v>2013</c:v>
                </c:pt>
                <c:pt idx="233">
                  <c:v>2013</c:v>
                </c:pt>
                <c:pt idx="234">
                  <c:v>2013</c:v>
                </c:pt>
                <c:pt idx="235">
                  <c:v>2013</c:v>
                </c:pt>
                <c:pt idx="236">
                  <c:v>2013</c:v>
                </c:pt>
                <c:pt idx="237">
                  <c:v>2013</c:v>
                </c:pt>
                <c:pt idx="238">
                  <c:v>2013</c:v>
                </c:pt>
                <c:pt idx="239">
                  <c:v>2013</c:v>
                </c:pt>
                <c:pt idx="240">
                  <c:v>2013</c:v>
                </c:pt>
                <c:pt idx="241">
                  <c:v>2013</c:v>
                </c:pt>
                <c:pt idx="242">
                  <c:v>2013</c:v>
                </c:pt>
                <c:pt idx="243">
                  <c:v>2013</c:v>
                </c:pt>
                <c:pt idx="244">
                  <c:v>2014</c:v>
                </c:pt>
                <c:pt idx="245">
                  <c:v>2014</c:v>
                </c:pt>
                <c:pt idx="246">
                  <c:v>2014</c:v>
                </c:pt>
                <c:pt idx="247">
                  <c:v>2014</c:v>
                </c:pt>
                <c:pt idx="248">
                  <c:v>2014</c:v>
                </c:pt>
                <c:pt idx="249">
                  <c:v>2014</c:v>
                </c:pt>
                <c:pt idx="250">
                  <c:v>2014</c:v>
                </c:pt>
                <c:pt idx="251">
                  <c:v>2014</c:v>
                </c:pt>
                <c:pt idx="252">
                  <c:v>2014</c:v>
                </c:pt>
                <c:pt idx="253">
                  <c:v>2015</c:v>
                </c:pt>
                <c:pt idx="254">
                  <c:v>2015</c:v>
                </c:pt>
                <c:pt idx="255">
                  <c:v>2015</c:v>
                </c:pt>
                <c:pt idx="256">
                  <c:v>2015</c:v>
                </c:pt>
                <c:pt idx="257">
                  <c:v>2016</c:v>
                </c:pt>
                <c:pt idx="258">
                  <c:v>2016</c:v>
                </c:pt>
                <c:pt idx="259">
                  <c:v>2016</c:v>
                </c:pt>
                <c:pt idx="260">
                  <c:v>2016</c:v>
                </c:pt>
                <c:pt idx="261">
                  <c:v>2017</c:v>
                </c:pt>
                <c:pt idx="262">
                  <c:v>2017</c:v>
                </c:pt>
                <c:pt idx="263">
                  <c:v>2017</c:v>
                </c:pt>
                <c:pt idx="264">
                  <c:v>2017</c:v>
                </c:pt>
                <c:pt idx="265">
                  <c:v>2017</c:v>
                </c:pt>
                <c:pt idx="266">
                  <c:v>2018</c:v>
                </c:pt>
                <c:pt idx="267">
                  <c:v>2018</c:v>
                </c:pt>
                <c:pt idx="268">
                  <c:v>2018</c:v>
                </c:pt>
                <c:pt idx="269">
                  <c:v>2018</c:v>
                </c:pt>
                <c:pt idx="270">
                  <c:v>2018</c:v>
                </c:pt>
                <c:pt idx="271">
                  <c:v>2018</c:v>
                </c:pt>
                <c:pt idx="272">
                  <c:v>2019</c:v>
                </c:pt>
                <c:pt idx="273">
                  <c:v>2019</c:v>
                </c:pt>
                <c:pt idx="274">
                  <c:v>2019</c:v>
                </c:pt>
                <c:pt idx="275">
                  <c:v>2019</c:v>
                </c:pt>
                <c:pt idx="276">
                  <c:v>2019</c:v>
                </c:pt>
                <c:pt idx="277">
                  <c:v>2019</c:v>
                </c:pt>
                <c:pt idx="278">
                  <c:v>2019</c:v>
                </c:pt>
                <c:pt idx="279">
                  <c:v>2020</c:v>
                </c:pt>
                <c:pt idx="280">
                  <c:v>2020</c:v>
                </c:pt>
                <c:pt idx="281">
                  <c:v>2020</c:v>
                </c:pt>
                <c:pt idx="282">
                  <c:v>2020</c:v>
                </c:pt>
                <c:pt idx="283">
                  <c:v>2020</c:v>
                </c:pt>
                <c:pt idx="284">
                  <c:v>2020</c:v>
                </c:pt>
                <c:pt idx="285">
                  <c:v>2020</c:v>
                </c:pt>
                <c:pt idx="286">
                  <c:v>2020</c:v>
                </c:pt>
                <c:pt idx="287">
                  <c:v>2020</c:v>
                </c:pt>
                <c:pt idx="288">
                  <c:v>2020</c:v>
                </c:pt>
                <c:pt idx="289">
                  <c:v>2020</c:v>
                </c:pt>
                <c:pt idx="290">
                  <c:v>2020</c:v>
                </c:pt>
                <c:pt idx="291">
                  <c:v>2020</c:v>
                </c:pt>
              </c:numCache>
            </c:numRef>
          </c:xVal>
          <c:yVal>
            <c:numRef>
              <c:f>All!$I$2:$I$293</c:f>
              <c:numCache>
                <c:formatCode>General</c:formatCode>
                <c:ptCount val="292"/>
                <c:pt idx="0">
                  <c:v>37.514130608334668</c:v>
                </c:pt>
                <c:pt idx="1">
                  <c:v>38.91292429053059</c:v>
                </c:pt>
                <c:pt idx="2">
                  <c:v>36.801643305944907</c:v>
                </c:pt>
                <c:pt idx="3">
                  <c:v>56.904786150712837</c:v>
                </c:pt>
                <c:pt idx="4">
                  <c:v>57.317306512940029</c:v>
                </c:pt>
                <c:pt idx="5">
                  <c:v>57.857142857142833</c:v>
                </c:pt>
                <c:pt idx="6">
                  <c:v>42.777540345019489</c:v>
                </c:pt>
                <c:pt idx="7">
                  <c:v>48.649422498301483</c:v>
                </c:pt>
                <c:pt idx="8">
                  <c:v>46.596250065834532</c:v>
                </c:pt>
                <c:pt idx="9">
                  <c:v>45.791608620830942</c:v>
                </c:pt>
                <c:pt idx="10">
                  <c:v>46.773629089962931</c:v>
                </c:pt>
                <c:pt idx="11">
                  <c:v>38.234234234234243</c:v>
                </c:pt>
                <c:pt idx="12">
                  <c:v>47.974533879035938</c:v>
                </c:pt>
                <c:pt idx="13">
                  <c:v>46.856184159188473</c:v>
                </c:pt>
                <c:pt idx="14">
                  <c:v>44.214655687628657</c:v>
                </c:pt>
                <c:pt idx="15">
                  <c:v>57.903657908294683</c:v>
                </c:pt>
                <c:pt idx="16">
                  <c:v>51.95700233242065</c:v>
                </c:pt>
                <c:pt idx="17">
                  <c:v>47.576953318986916</c:v>
                </c:pt>
                <c:pt idx="18">
                  <c:v>68.191069574247152</c:v>
                </c:pt>
                <c:pt idx="19">
                  <c:v>43.879541108986608</c:v>
                </c:pt>
                <c:pt idx="20">
                  <c:v>48.022808293925067</c:v>
                </c:pt>
                <c:pt idx="21">
                  <c:v>43.434322468809157</c:v>
                </c:pt>
                <c:pt idx="22">
                  <c:v>46.430300400212182</c:v>
                </c:pt>
                <c:pt idx="23">
                  <c:v>42.260017169438399</c:v>
                </c:pt>
                <c:pt idx="24">
                  <c:v>35.320358433094853</c:v>
                </c:pt>
                <c:pt idx="25">
                  <c:v>58.388954970263377</c:v>
                </c:pt>
                <c:pt idx="26">
                  <c:v>48.858629288846863</c:v>
                </c:pt>
                <c:pt idx="27">
                  <c:v>48.972950616262743</c:v>
                </c:pt>
                <c:pt idx="28">
                  <c:v>52.21329264157341</c:v>
                </c:pt>
                <c:pt idx="29">
                  <c:v>37.202511773940358</c:v>
                </c:pt>
                <c:pt idx="30">
                  <c:v>50.106742883807748</c:v>
                </c:pt>
                <c:pt idx="31">
                  <c:v>41.333859725549992</c:v>
                </c:pt>
                <c:pt idx="32">
                  <c:v>45.150835073068883</c:v>
                </c:pt>
                <c:pt idx="33">
                  <c:v>37.49830631502541</c:v>
                </c:pt>
                <c:pt idx="34">
                  <c:v>42.883130840270319</c:v>
                </c:pt>
                <c:pt idx="35">
                  <c:v>38.823003150401213</c:v>
                </c:pt>
                <c:pt idx="36">
                  <c:v>36.044082156611033</c:v>
                </c:pt>
                <c:pt idx="37">
                  <c:v>31.681646090534979</c:v>
                </c:pt>
                <c:pt idx="38">
                  <c:v>34.840498710232161</c:v>
                </c:pt>
                <c:pt idx="39">
                  <c:v>40.291169451073998</c:v>
                </c:pt>
                <c:pt idx="40">
                  <c:v>55.638828893688519</c:v>
                </c:pt>
                <c:pt idx="41">
                  <c:v>41.543532449034103</c:v>
                </c:pt>
                <c:pt idx="42">
                  <c:v>31.565226517404241</c:v>
                </c:pt>
                <c:pt idx="43">
                  <c:v>41.927910486006333</c:v>
                </c:pt>
                <c:pt idx="44">
                  <c:v>40.330692728290352</c:v>
                </c:pt>
                <c:pt idx="45">
                  <c:v>36.944017514073813</c:v>
                </c:pt>
                <c:pt idx="46">
                  <c:v>34.750403422524123</c:v>
                </c:pt>
                <c:pt idx="47">
                  <c:v>38.657852854949041</c:v>
                </c:pt>
                <c:pt idx="48">
                  <c:v>51.784158097686387</c:v>
                </c:pt>
                <c:pt idx="49">
                  <c:v>60.357934990439773</c:v>
                </c:pt>
                <c:pt idx="50">
                  <c:v>38.317483377102313</c:v>
                </c:pt>
                <c:pt idx="51">
                  <c:v>40.17933135004958</c:v>
                </c:pt>
                <c:pt idx="52">
                  <c:v>56.989775051124752</c:v>
                </c:pt>
                <c:pt idx="53">
                  <c:v>41.193090159526797</c:v>
                </c:pt>
                <c:pt idx="54">
                  <c:v>42.933044232437133</c:v>
                </c:pt>
                <c:pt idx="55">
                  <c:v>37.842855312059463</c:v>
                </c:pt>
                <c:pt idx="56">
                  <c:v>62.617367367367358</c:v>
                </c:pt>
                <c:pt idx="57">
                  <c:v>43.327093310114648</c:v>
                </c:pt>
                <c:pt idx="58">
                  <c:v>47.217191862784198</c:v>
                </c:pt>
                <c:pt idx="59">
                  <c:v>52.808391396546511</c:v>
                </c:pt>
                <c:pt idx="60">
                  <c:v>40.840968002820233</c:v>
                </c:pt>
                <c:pt idx="61">
                  <c:v>60.786786786786777</c:v>
                </c:pt>
                <c:pt idx="62">
                  <c:v>35.659623383498449</c:v>
                </c:pt>
                <c:pt idx="63">
                  <c:v>30.857644418705661</c:v>
                </c:pt>
                <c:pt idx="64">
                  <c:v>59.011274131274128</c:v>
                </c:pt>
                <c:pt idx="65">
                  <c:v>48.108260257659417</c:v>
                </c:pt>
                <c:pt idx="66">
                  <c:v>37.784254032258062</c:v>
                </c:pt>
                <c:pt idx="67">
                  <c:v>39.463288047626307</c:v>
                </c:pt>
                <c:pt idx="68">
                  <c:v>59.041702867072118</c:v>
                </c:pt>
                <c:pt idx="69">
                  <c:v>37.955125576627367</c:v>
                </c:pt>
                <c:pt idx="70">
                  <c:v>54.572274154545788</c:v>
                </c:pt>
                <c:pt idx="71">
                  <c:v>38.630248214193962</c:v>
                </c:pt>
                <c:pt idx="72">
                  <c:v>48.766666666666659</c:v>
                </c:pt>
                <c:pt idx="73">
                  <c:v>34.245205114544497</c:v>
                </c:pt>
                <c:pt idx="74">
                  <c:v>47.086104352527727</c:v>
                </c:pt>
                <c:pt idx="75">
                  <c:v>31.53867162952578</c:v>
                </c:pt>
                <c:pt idx="76">
                  <c:v>40.291545189504383</c:v>
                </c:pt>
                <c:pt idx="77">
                  <c:v>40.690397818113432</c:v>
                </c:pt>
                <c:pt idx="78">
                  <c:v>33.946038838288374</c:v>
                </c:pt>
                <c:pt idx="79">
                  <c:v>31.259584756495379</c:v>
                </c:pt>
                <c:pt idx="80">
                  <c:v>43.022623723487833</c:v>
                </c:pt>
                <c:pt idx="81">
                  <c:v>47.567030784508439</c:v>
                </c:pt>
                <c:pt idx="82">
                  <c:v>38.412251805054147</c:v>
                </c:pt>
                <c:pt idx="83">
                  <c:v>39.170360011474472</c:v>
                </c:pt>
                <c:pt idx="84">
                  <c:v>39.104743895420533</c:v>
                </c:pt>
                <c:pt idx="85">
                  <c:v>38.505179383527043</c:v>
                </c:pt>
                <c:pt idx="86">
                  <c:v>36.701839011154661</c:v>
                </c:pt>
                <c:pt idx="87">
                  <c:v>41.047756797980327</c:v>
                </c:pt>
                <c:pt idx="88">
                  <c:v>41.56749105282838</c:v>
                </c:pt>
                <c:pt idx="89">
                  <c:v>37.547365464291559</c:v>
                </c:pt>
                <c:pt idx="90">
                  <c:v>42.253641362014079</c:v>
                </c:pt>
                <c:pt idx="91">
                  <c:v>42.34905660377359</c:v>
                </c:pt>
                <c:pt idx="92">
                  <c:v>39.590264845851443</c:v>
                </c:pt>
                <c:pt idx="93">
                  <c:v>35.153326646606487</c:v>
                </c:pt>
                <c:pt idx="94">
                  <c:v>43.445683693954948</c:v>
                </c:pt>
                <c:pt idx="95">
                  <c:v>39.104369284366378</c:v>
                </c:pt>
                <c:pt idx="96">
                  <c:v>60.553535353535352</c:v>
                </c:pt>
                <c:pt idx="97">
                  <c:v>45.439359504132227</c:v>
                </c:pt>
                <c:pt idx="98">
                  <c:v>40.703543063144259</c:v>
                </c:pt>
                <c:pt idx="99">
                  <c:v>38.020427037677429</c:v>
                </c:pt>
                <c:pt idx="100">
                  <c:v>42.346930915985297</c:v>
                </c:pt>
                <c:pt idx="101">
                  <c:v>40.750981214038021</c:v>
                </c:pt>
                <c:pt idx="102">
                  <c:v>71.934466019417485</c:v>
                </c:pt>
                <c:pt idx="103">
                  <c:v>81.046383749514831</c:v>
                </c:pt>
                <c:pt idx="104">
                  <c:v>58.201166977432017</c:v>
                </c:pt>
                <c:pt idx="105">
                  <c:v>49.629811190685921</c:v>
                </c:pt>
                <c:pt idx="106">
                  <c:v>55.09626604434073</c:v>
                </c:pt>
                <c:pt idx="107">
                  <c:v>44.01172371840957</c:v>
                </c:pt>
                <c:pt idx="108">
                  <c:v>53.599313251131584</c:v>
                </c:pt>
                <c:pt idx="109">
                  <c:v>56.178959943066303</c:v>
                </c:pt>
                <c:pt idx="110">
                  <c:v>57.752170677251307</c:v>
                </c:pt>
                <c:pt idx="111">
                  <c:v>68.240864440078582</c:v>
                </c:pt>
                <c:pt idx="112">
                  <c:v>52.910692978430482</c:v>
                </c:pt>
                <c:pt idx="113">
                  <c:v>52.110463810222697</c:v>
                </c:pt>
                <c:pt idx="114">
                  <c:v>46.697048498244698</c:v>
                </c:pt>
                <c:pt idx="115">
                  <c:v>54.578846563098537</c:v>
                </c:pt>
                <c:pt idx="116">
                  <c:v>55.064267542302687</c:v>
                </c:pt>
                <c:pt idx="117">
                  <c:v>45.952277819268119</c:v>
                </c:pt>
                <c:pt idx="118">
                  <c:v>49.49897483690588</c:v>
                </c:pt>
                <c:pt idx="119">
                  <c:v>50.067257060794638</c:v>
                </c:pt>
                <c:pt idx="120">
                  <c:v>56.218753573470558</c:v>
                </c:pt>
                <c:pt idx="121">
                  <c:v>60.626455787203447</c:v>
                </c:pt>
                <c:pt idx="122">
                  <c:v>58.613717188823017</c:v>
                </c:pt>
                <c:pt idx="123">
                  <c:v>44.1326885829451</c:v>
                </c:pt>
                <c:pt idx="124">
                  <c:v>51.245802420929337</c:v>
                </c:pt>
                <c:pt idx="125">
                  <c:v>49.409702209414007</c:v>
                </c:pt>
                <c:pt idx="126">
                  <c:v>39.598719036060032</c:v>
                </c:pt>
                <c:pt idx="127">
                  <c:v>63.469678266168728</c:v>
                </c:pt>
                <c:pt idx="128">
                  <c:v>45.748075925285363</c:v>
                </c:pt>
                <c:pt idx="129">
                  <c:v>43.042732788182541</c:v>
                </c:pt>
                <c:pt idx="130">
                  <c:v>53.930208333333333</c:v>
                </c:pt>
                <c:pt idx="131">
                  <c:v>46.312270514900533</c:v>
                </c:pt>
                <c:pt idx="132">
                  <c:v>50.612513166210228</c:v>
                </c:pt>
                <c:pt idx="133">
                  <c:v>61.105587808417972</c:v>
                </c:pt>
                <c:pt idx="134">
                  <c:v>50.97800226761585</c:v>
                </c:pt>
                <c:pt idx="135">
                  <c:v>41.887527439632812</c:v>
                </c:pt>
                <c:pt idx="136">
                  <c:v>50.908812441093318</c:v>
                </c:pt>
                <c:pt idx="137">
                  <c:v>42.687360960215223</c:v>
                </c:pt>
                <c:pt idx="138">
                  <c:v>52.901619057440449</c:v>
                </c:pt>
                <c:pt idx="139">
                  <c:v>55.116121520059288</c:v>
                </c:pt>
                <c:pt idx="140">
                  <c:v>38.679872567982713</c:v>
                </c:pt>
                <c:pt idx="141">
                  <c:v>60.088504577823009</c:v>
                </c:pt>
                <c:pt idx="142">
                  <c:v>45.168092668158501</c:v>
                </c:pt>
                <c:pt idx="143">
                  <c:v>48.22204005987598</c:v>
                </c:pt>
                <c:pt idx="144">
                  <c:v>52.591071854857972</c:v>
                </c:pt>
                <c:pt idx="145">
                  <c:v>38.452789640823489</c:v>
                </c:pt>
                <c:pt idx="146">
                  <c:v>43.045508134873863</c:v>
                </c:pt>
                <c:pt idx="147">
                  <c:v>47.712745532417671</c:v>
                </c:pt>
                <c:pt idx="148">
                  <c:v>47.628341210196012</c:v>
                </c:pt>
                <c:pt idx="149">
                  <c:v>42.466311713455958</c:v>
                </c:pt>
                <c:pt idx="150">
                  <c:v>39.25384763370527</c:v>
                </c:pt>
                <c:pt idx="151">
                  <c:v>36.310606060606069</c:v>
                </c:pt>
                <c:pt idx="152">
                  <c:v>56.338993113274761</c:v>
                </c:pt>
                <c:pt idx="153">
                  <c:v>42.928117718850537</c:v>
                </c:pt>
                <c:pt idx="154">
                  <c:v>42.867517105184398</c:v>
                </c:pt>
                <c:pt idx="155">
                  <c:v>43.536486309445827</c:v>
                </c:pt>
                <c:pt idx="156">
                  <c:v>44.183174715074607</c:v>
                </c:pt>
                <c:pt idx="157">
                  <c:v>56.054658110201373</c:v>
                </c:pt>
                <c:pt idx="158">
                  <c:v>61.158691834942971</c:v>
                </c:pt>
                <c:pt idx="159">
                  <c:v>42.113935785213847</c:v>
                </c:pt>
                <c:pt idx="160">
                  <c:v>42.168311280556182</c:v>
                </c:pt>
                <c:pt idx="161">
                  <c:v>45.29600900285358</c:v>
                </c:pt>
                <c:pt idx="162">
                  <c:v>41.265067509580497</c:v>
                </c:pt>
                <c:pt idx="163">
                  <c:v>43.385349025974037</c:v>
                </c:pt>
                <c:pt idx="164">
                  <c:v>39.314648300491051</c:v>
                </c:pt>
                <c:pt idx="165">
                  <c:v>50.351821505105271</c:v>
                </c:pt>
                <c:pt idx="166">
                  <c:v>52.000280711603907</c:v>
                </c:pt>
                <c:pt idx="167">
                  <c:v>40.366728405455483</c:v>
                </c:pt>
                <c:pt idx="168">
                  <c:v>41.947309833024107</c:v>
                </c:pt>
                <c:pt idx="169">
                  <c:v>56.062500000000021</c:v>
                </c:pt>
                <c:pt idx="170">
                  <c:v>39.785076154118627</c:v>
                </c:pt>
                <c:pt idx="171">
                  <c:v>54.510832304949943</c:v>
                </c:pt>
                <c:pt idx="172">
                  <c:v>40.111776447105797</c:v>
                </c:pt>
                <c:pt idx="173">
                  <c:v>49.402724177071534</c:v>
                </c:pt>
                <c:pt idx="174">
                  <c:v>60.918244532511387</c:v>
                </c:pt>
                <c:pt idx="175">
                  <c:v>68.964184013155247</c:v>
                </c:pt>
                <c:pt idx="176">
                  <c:v>88.669387755102022</c:v>
                </c:pt>
                <c:pt idx="177">
                  <c:v>54.333598545123913</c:v>
                </c:pt>
                <c:pt idx="178">
                  <c:v>55.470168612191969</c:v>
                </c:pt>
                <c:pt idx="179">
                  <c:v>49.984217595701821</c:v>
                </c:pt>
                <c:pt idx="180">
                  <c:v>64.565076985179644</c:v>
                </c:pt>
                <c:pt idx="181">
                  <c:v>74.708702290076332</c:v>
                </c:pt>
                <c:pt idx="182">
                  <c:v>58.866176178166647</c:v>
                </c:pt>
                <c:pt idx="183">
                  <c:v>63.359820426487097</c:v>
                </c:pt>
                <c:pt idx="184">
                  <c:v>56.533665407076597</c:v>
                </c:pt>
                <c:pt idx="185">
                  <c:v>55.288421336570252</c:v>
                </c:pt>
                <c:pt idx="186">
                  <c:v>55.150279776179048</c:v>
                </c:pt>
                <c:pt idx="187">
                  <c:v>56.691550729555487</c:v>
                </c:pt>
                <c:pt idx="188">
                  <c:v>53.794914317302378</c:v>
                </c:pt>
                <c:pt idx="189">
                  <c:v>78.569010416666629</c:v>
                </c:pt>
                <c:pt idx="190">
                  <c:v>54.622184247320178</c:v>
                </c:pt>
                <c:pt idx="191">
                  <c:v>53.923002964506047</c:v>
                </c:pt>
                <c:pt idx="192">
                  <c:v>51.030751150719823</c:v>
                </c:pt>
                <c:pt idx="193">
                  <c:v>69.425145348837219</c:v>
                </c:pt>
                <c:pt idx="194">
                  <c:v>73.916770963704636</c:v>
                </c:pt>
                <c:pt idx="195">
                  <c:v>52.688473385102597</c:v>
                </c:pt>
                <c:pt idx="196">
                  <c:v>53.845525360196802</c:v>
                </c:pt>
                <c:pt idx="197">
                  <c:v>58.759748843357578</c:v>
                </c:pt>
                <c:pt idx="198">
                  <c:v>47.370566788200207</c:v>
                </c:pt>
                <c:pt idx="199">
                  <c:v>54.306306306306297</c:v>
                </c:pt>
                <c:pt idx="200">
                  <c:v>50.474346645548152</c:v>
                </c:pt>
                <c:pt idx="201">
                  <c:v>57.743480574773812</c:v>
                </c:pt>
                <c:pt idx="202">
                  <c:v>57.485178970917232</c:v>
                </c:pt>
                <c:pt idx="203">
                  <c:v>53.609792041919107</c:v>
                </c:pt>
                <c:pt idx="204">
                  <c:v>46.229834839307593</c:v>
                </c:pt>
                <c:pt idx="205">
                  <c:v>47.440058479532162</c:v>
                </c:pt>
                <c:pt idx="206">
                  <c:v>45.7</c:v>
                </c:pt>
                <c:pt idx="207">
                  <c:v>56.701086956521742</c:v>
                </c:pt>
                <c:pt idx="208">
                  <c:v>45.692066985316877</c:v>
                </c:pt>
                <c:pt idx="209">
                  <c:v>41.385693215339252</c:v>
                </c:pt>
                <c:pt idx="210">
                  <c:v>66.916071428571414</c:v>
                </c:pt>
                <c:pt idx="211">
                  <c:v>58.300016439256943</c:v>
                </c:pt>
                <c:pt idx="212">
                  <c:v>68.580838323353305</c:v>
                </c:pt>
                <c:pt idx="213">
                  <c:v>57.90526574803151</c:v>
                </c:pt>
                <c:pt idx="214">
                  <c:v>52.307523819954</c:v>
                </c:pt>
                <c:pt idx="215">
                  <c:v>55.043325068511038</c:v>
                </c:pt>
                <c:pt idx="216">
                  <c:v>48.674288123500041</c:v>
                </c:pt>
                <c:pt idx="217">
                  <c:v>57.628461220553788</c:v>
                </c:pt>
                <c:pt idx="218">
                  <c:v>47.113677445270127</c:v>
                </c:pt>
                <c:pt idx="219">
                  <c:v>43.359715189059969</c:v>
                </c:pt>
                <c:pt idx="220">
                  <c:v>47.134973667818123</c:v>
                </c:pt>
                <c:pt idx="221">
                  <c:v>42.074978550115887</c:v>
                </c:pt>
                <c:pt idx="222">
                  <c:v>24.197064528109831</c:v>
                </c:pt>
                <c:pt idx="223">
                  <c:v>49.272270114942543</c:v>
                </c:pt>
                <c:pt idx="224">
                  <c:v>59.829197483928951</c:v>
                </c:pt>
                <c:pt idx="225">
                  <c:v>55.722180864263187</c:v>
                </c:pt>
                <c:pt idx="226">
                  <c:v>48.506046170758509</c:v>
                </c:pt>
                <c:pt idx="227">
                  <c:v>55.173746321452988</c:v>
                </c:pt>
                <c:pt idx="228">
                  <c:v>62.126561072190079</c:v>
                </c:pt>
                <c:pt idx="229">
                  <c:v>63.280423280423278</c:v>
                </c:pt>
                <c:pt idx="230">
                  <c:v>54.164471420848287</c:v>
                </c:pt>
                <c:pt idx="231">
                  <c:v>68.867192400752742</c:v>
                </c:pt>
                <c:pt idx="232">
                  <c:v>55.459760273972599</c:v>
                </c:pt>
                <c:pt idx="233">
                  <c:v>59.324510932105873</c:v>
                </c:pt>
                <c:pt idx="234">
                  <c:v>64.272549019607837</c:v>
                </c:pt>
                <c:pt idx="235">
                  <c:v>43.67041473424311</c:v>
                </c:pt>
                <c:pt idx="236">
                  <c:v>54.215101522842673</c:v>
                </c:pt>
                <c:pt idx="237">
                  <c:v>49.210673674386634</c:v>
                </c:pt>
                <c:pt idx="238">
                  <c:v>47.155792793885723</c:v>
                </c:pt>
                <c:pt idx="239">
                  <c:v>43.868996394929653</c:v>
                </c:pt>
                <c:pt idx="240">
                  <c:v>57.715225563909783</c:v>
                </c:pt>
                <c:pt idx="241">
                  <c:v>56.380994167139853</c:v>
                </c:pt>
                <c:pt idx="242">
                  <c:v>55.760335530257663</c:v>
                </c:pt>
                <c:pt idx="243">
                  <c:v>69.032116788321176</c:v>
                </c:pt>
                <c:pt idx="244">
                  <c:v>66.605930807248768</c:v>
                </c:pt>
                <c:pt idx="245">
                  <c:v>40.345753134381077</c:v>
                </c:pt>
                <c:pt idx="246">
                  <c:v>57.562561868936847</c:v>
                </c:pt>
                <c:pt idx="247">
                  <c:v>70.5</c:v>
                </c:pt>
                <c:pt idx="248">
                  <c:v>51.380291176622968</c:v>
                </c:pt>
                <c:pt idx="249">
                  <c:v>48.55819438796258</c:v>
                </c:pt>
                <c:pt idx="250">
                  <c:v>110.8977423638778</c:v>
                </c:pt>
                <c:pt idx="251">
                  <c:v>56.107109911510477</c:v>
                </c:pt>
                <c:pt idx="252">
                  <c:v>43.490325865580438</c:v>
                </c:pt>
                <c:pt idx="253">
                  <c:v>76.276928304451232</c:v>
                </c:pt>
                <c:pt idx="254">
                  <c:v>48.184773423471022</c:v>
                </c:pt>
                <c:pt idx="255">
                  <c:v>66.407421929055772</c:v>
                </c:pt>
                <c:pt idx="256">
                  <c:v>65.928756172113808</c:v>
                </c:pt>
                <c:pt idx="257">
                  <c:v>61.053859020310639</c:v>
                </c:pt>
                <c:pt idx="258">
                  <c:v>53.783723210533708</c:v>
                </c:pt>
                <c:pt idx="259">
                  <c:v>51.037678855325929</c:v>
                </c:pt>
                <c:pt idx="260">
                  <c:v>51.757604069344957</c:v>
                </c:pt>
                <c:pt idx="261">
                  <c:v>76.545157588063915</c:v>
                </c:pt>
                <c:pt idx="262">
                  <c:v>55.897849462365578</c:v>
                </c:pt>
                <c:pt idx="263">
                  <c:v>50.286992926230702</c:v>
                </c:pt>
                <c:pt idx="264">
                  <c:v>33.038586568702577</c:v>
                </c:pt>
                <c:pt idx="265">
                  <c:v>64.466862553052565</c:v>
                </c:pt>
                <c:pt idx="266">
                  <c:v>50.781039152918012</c:v>
                </c:pt>
                <c:pt idx="267">
                  <c:v>36.703428682120503</c:v>
                </c:pt>
                <c:pt idx="268">
                  <c:v>36.220983419096633</c:v>
                </c:pt>
                <c:pt idx="269">
                  <c:v>34.660173754000908</c:v>
                </c:pt>
                <c:pt idx="270">
                  <c:v>36.800000000000011</c:v>
                </c:pt>
                <c:pt idx="271">
                  <c:v>56.669180845465718</c:v>
                </c:pt>
                <c:pt idx="272">
                  <c:v>59.478752211430852</c:v>
                </c:pt>
                <c:pt idx="273">
                  <c:v>64.222247972190061</c:v>
                </c:pt>
                <c:pt idx="274">
                  <c:v>59.96836824445387</c:v>
                </c:pt>
                <c:pt idx="275">
                  <c:v>37.959421854882237</c:v>
                </c:pt>
                <c:pt idx="276">
                  <c:v>61.050479233226852</c:v>
                </c:pt>
                <c:pt idx="277">
                  <c:v>43.115834395610491</c:v>
                </c:pt>
                <c:pt idx="278">
                  <c:v>58.89765624999999</c:v>
                </c:pt>
                <c:pt idx="279">
                  <c:v>61.254372922861627</c:v>
                </c:pt>
                <c:pt idx="280">
                  <c:v>48.761222540592158</c:v>
                </c:pt>
                <c:pt idx="281">
                  <c:v>59.134876543209877</c:v>
                </c:pt>
                <c:pt idx="282">
                  <c:v>54.296357615894053</c:v>
                </c:pt>
                <c:pt idx="283">
                  <c:v>34.359004103026791</c:v>
                </c:pt>
                <c:pt idx="284">
                  <c:v>34.10734463276836</c:v>
                </c:pt>
                <c:pt idx="285">
                  <c:v>63.701602959309497</c:v>
                </c:pt>
                <c:pt idx="286">
                  <c:v>53.711431742508317</c:v>
                </c:pt>
                <c:pt idx="287">
                  <c:v>50.402124005467741</c:v>
                </c:pt>
                <c:pt idx="288">
                  <c:v>41.102403156384518</c:v>
                </c:pt>
                <c:pt idx="289">
                  <c:v>48.613537536769407</c:v>
                </c:pt>
                <c:pt idx="290">
                  <c:v>37.911220911699083</c:v>
                </c:pt>
                <c:pt idx="291">
                  <c:v>43.710384559050901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3-4B43-4AC2-9B46-F7D08664D22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323367848"/>
        <c:axId val="323368504"/>
      </c:scatterChart>
      <c:valAx>
        <c:axId val="323367848"/>
        <c:scaling>
          <c:orientation val="minMax"/>
          <c:max val="2020"/>
          <c:min val="2010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12700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23368504"/>
        <c:crosses val="autoZero"/>
        <c:crossBetween val="midCat"/>
      </c:valAx>
      <c:valAx>
        <c:axId val="32336850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12700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23367848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t"/>
      <c:legendEntry>
        <c:idx val="2"/>
        <c:delete val="1"/>
      </c:legendEntry>
      <c:legendEntry>
        <c:idx val="3"/>
        <c:delete val="1"/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800">
          <a:solidFill>
            <a:sysClr val="windowText" lastClr="000000"/>
          </a:solidFill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26833" cy="464185"/>
          </a:xfrm>
          <a:prstGeom prst="rect">
            <a:avLst/>
          </a:prstGeom>
        </p:spPr>
        <p:txBody>
          <a:bodyPr vert="horz" lIns="92958" tIns="46479" rIns="92958" bIns="4647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56550" y="0"/>
            <a:ext cx="3026833" cy="464185"/>
          </a:xfrm>
          <a:prstGeom prst="rect">
            <a:avLst/>
          </a:prstGeom>
        </p:spPr>
        <p:txBody>
          <a:bodyPr vert="horz" lIns="92958" tIns="46479" rIns="92958" bIns="46479" rtlCol="0"/>
          <a:lstStyle>
            <a:lvl1pPr algn="r">
              <a:defRPr sz="1200"/>
            </a:lvl1pPr>
          </a:lstStyle>
          <a:p>
            <a:fld id="{8E282BE5-7A06-48F0-9AB7-287CD54DEE6D}" type="datetimeFigureOut">
              <a:rPr lang="en-US" smtClean="0"/>
              <a:pPr/>
              <a:t>12/8/2020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17904"/>
            <a:ext cx="3026833" cy="464185"/>
          </a:xfrm>
          <a:prstGeom prst="rect">
            <a:avLst/>
          </a:prstGeom>
        </p:spPr>
        <p:txBody>
          <a:bodyPr vert="horz" lIns="92958" tIns="46479" rIns="92958" bIns="4647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56550" y="8817904"/>
            <a:ext cx="3026833" cy="464185"/>
          </a:xfrm>
          <a:prstGeom prst="rect">
            <a:avLst/>
          </a:prstGeom>
        </p:spPr>
        <p:txBody>
          <a:bodyPr vert="horz" lIns="92958" tIns="46479" rIns="92958" bIns="46479" rtlCol="0" anchor="b"/>
          <a:lstStyle>
            <a:lvl1pPr algn="r">
              <a:defRPr sz="1200"/>
            </a:lvl1pPr>
          </a:lstStyle>
          <a:p>
            <a:fld id="{3D0F4DD7-4B87-4C14-8A17-7C87083A41B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46538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26833" cy="465797"/>
          </a:xfrm>
          <a:prstGeom prst="rect">
            <a:avLst/>
          </a:prstGeom>
        </p:spPr>
        <p:txBody>
          <a:bodyPr vert="horz" lIns="92958" tIns="46479" rIns="92958" bIns="4647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56550" y="0"/>
            <a:ext cx="3026833" cy="465797"/>
          </a:xfrm>
          <a:prstGeom prst="rect">
            <a:avLst/>
          </a:prstGeom>
        </p:spPr>
        <p:txBody>
          <a:bodyPr vert="horz" lIns="92958" tIns="46479" rIns="92958" bIns="46479" rtlCol="0"/>
          <a:lstStyle>
            <a:lvl1pPr algn="r">
              <a:defRPr sz="1200"/>
            </a:lvl1pPr>
          </a:lstStyle>
          <a:p>
            <a:fld id="{CA315CE5-A106-42C8-A260-A82729C42489}" type="datetimeFigureOut">
              <a:rPr lang="en-US" smtClean="0"/>
              <a:t>12/8/2020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08025" y="1160463"/>
            <a:ext cx="5568950" cy="31337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958" tIns="46479" rIns="92958" bIns="4647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8500" y="4467781"/>
            <a:ext cx="5588000" cy="3655457"/>
          </a:xfrm>
          <a:prstGeom prst="rect">
            <a:avLst/>
          </a:prstGeom>
        </p:spPr>
        <p:txBody>
          <a:bodyPr vert="horz" lIns="92958" tIns="46479" rIns="92958" bIns="4647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17904"/>
            <a:ext cx="3026833" cy="465796"/>
          </a:xfrm>
          <a:prstGeom prst="rect">
            <a:avLst/>
          </a:prstGeom>
        </p:spPr>
        <p:txBody>
          <a:bodyPr vert="horz" lIns="92958" tIns="46479" rIns="92958" bIns="4647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56550" y="8817904"/>
            <a:ext cx="3026833" cy="465796"/>
          </a:xfrm>
          <a:prstGeom prst="rect">
            <a:avLst/>
          </a:prstGeom>
        </p:spPr>
        <p:txBody>
          <a:bodyPr vert="horz" lIns="92958" tIns="46479" rIns="92958" bIns="46479" rtlCol="0" anchor="b"/>
          <a:lstStyle>
            <a:lvl1pPr algn="r">
              <a:defRPr sz="1200"/>
            </a:lvl1pPr>
          </a:lstStyle>
          <a:p>
            <a:fld id="{64EA6C12-2A71-4F1F-B243-050DF94A24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50979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6"/>
            <a:ext cx="2743200" cy="365125"/>
          </a:xfrm>
          <a:prstGeom prst="rect">
            <a:avLst/>
          </a:prstGeom>
        </p:spPr>
        <p:txBody>
          <a:bodyPr/>
          <a:lstStyle/>
          <a:p>
            <a:fld id="{A1F8BEF3-B17E-4BD5-BD17-C62D3910F9F3}" type="datetimeFigureOut">
              <a:rPr lang="en-US" smtClean="0"/>
              <a:pPr/>
              <a:t>12/8/2020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6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6"/>
            <a:ext cx="2743200" cy="365125"/>
          </a:xfrm>
          <a:prstGeom prst="rect">
            <a:avLst/>
          </a:prstGeom>
        </p:spPr>
        <p:txBody>
          <a:bodyPr/>
          <a:lstStyle/>
          <a:p>
            <a:fld id="{02522DA0-4E59-416F-8447-C05B9D3775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4861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</p:spPr>
        <p:txBody>
          <a:bodyPr/>
          <a:lstStyle/>
          <a:p>
            <a:fld id="{CFC1281A-6FED-48A4-9490-97079DC76362}" type="datetimeFigureOut">
              <a:rPr lang="en-US" smtClean="0"/>
              <a:pPr/>
              <a:t>12/8/2020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</p:spPr>
        <p:txBody>
          <a:bodyPr/>
          <a:lstStyle/>
          <a:p>
            <a:fld id="{90CD97DF-6C2C-471E-ACC9-1BBDAA10C5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7032" y="103527"/>
            <a:ext cx="10972800" cy="1143000"/>
          </a:xfrm>
        </p:spPr>
        <p:txBody>
          <a:bodyPr/>
          <a:lstStyle>
            <a:lvl1pPr algn="l">
              <a:defRPr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0"/>
            <a:ext cx="10972800" cy="2283702"/>
          </a:xfrm>
        </p:spPr>
        <p:txBody>
          <a:bodyPr>
            <a:sp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</p:spPr>
        <p:txBody>
          <a:bodyPr/>
          <a:lstStyle/>
          <a:p>
            <a:fld id="{CFC1281A-6FED-48A4-9490-97079DC76362}" type="datetimeFigureOut">
              <a:rPr lang="en-US" smtClean="0"/>
              <a:pPr/>
              <a:t>12/8/2020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</p:spPr>
        <p:txBody>
          <a:bodyPr/>
          <a:lstStyle/>
          <a:p>
            <a:fld id="{90CD97DF-6C2C-471E-ACC9-1BBDAA10C5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593130"/>
            <a:ext cx="5384800" cy="4533033"/>
          </a:xfrm>
        </p:spPr>
        <p:txBody>
          <a:bodyPr/>
          <a:lstStyle>
            <a:lvl1pPr>
              <a:defRPr sz="2800">
                <a:latin typeface="Arial" pitchFamily="34" charset="0"/>
                <a:cs typeface="Arial" pitchFamily="34" charset="0"/>
              </a:defRPr>
            </a:lvl1pPr>
            <a:lvl2pPr>
              <a:defRPr sz="2400">
                <a:latin typeface="Arial" pitchFamily="34" charset="0"/>
                <a:cs typeface="Arial" pitchFamily="34" charset="0"/>
              </a:defRPr>
            </a:lvl2pPr>
            <a:lvl3pPr>
              <a:defRPr sz="2000">
                <a:latin typeface="Arial" pitchFamily="34" charset="0"/>
                <a:cs typeface="Arial" pitchFamily="34" charset="0"/>
              </a:defRPr>
            </a:lvl3pPr>
            <a:lvl4pPr>
              <a:defRPr sz="1800">
                <a:latin typeface="Arial" pitchFamily="34" charset="0"/>
                <a:cs typeface="Arial" pitchFamily="34" charset="0"/>
              </a:defRPr>
            </a:lvl4pPr>
            <a:lvl5pPr>
              <a:defRPr sz="1800">
                <a:latin typeface="Arial" pitchFamily="34" charset="0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3"/>
            <a:ext cx="5384800" cy="4525963"/>
          </a:xfrm>
        </p:spPr>
        <p:txBody>
          <a:bodyPr/>
          <a:lstStyle>
            <a:lvl1pPr>
              <a:buNone/>
              <a:defRPr sz="2800">
                <a:latin typeface="Arial" pitchFamily="34" charset="0"/>
                <a:cs typeface="Arial" pitchFamily="34" charset="0"/>
              </a:defRPr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</p:spPr>
        <p:txBody>
          <a:bodyPr/>
          <a:lstStyle/>
          <a:p>
            <a:fld id="{CFC1281A-6FED-48A4-9490-97079DC76362}" type="datetimeFigureOut">
              <a:rPr lang="en-US" smtClean="0"/>
              <a:pPr/>
              <a:t>12/8/2020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</p:spPr>
        <p:txBody>
          <a:bodyPr/>
          <a:lstStyle/>
          <a:p>
            <a:fld id="{90CD97DF-6C2C-471E-ACC9-1BBDAA10C5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</p:spPr>
        <p:txBody>
          <a:bodyPr/>
          <a:lstStyle/>
          <a:p>
            <a:fld id="{CFC1281A-6FED-48A4-9490-97079DC76362}" type="datetimeFigureOut">
              <a:rPr lang="en-US" smtClean="0"/>
              <a:pPr/>
              <a:t>12/8/2020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</p:spPr>
        <p:txBody>
          <a:bodyPr/>
          <a:lstStyle/>
          <a:p>
            <a:fld id="{90CD97DF-6C2C-471E-ACC9-1BBDAA10C5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</p:spPr>
        <p:txBody>
          <a:bodyPr/>
          <a:lstStyle/>
          <a:p>
            <a:fld id="{CFC1281A-6FED-48A4-9490-97079DC76362}" type="datetimeFigureOut">
              <a:rPr lang="en-US" smtClean="0"/>
              <a:pPr/>
              <a:t>12/8/2020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</p:spPr>
        <p:txBody>
          <a:bodyPr/>
          <a:lstStyle/>
          <a:p>
            <a:fld id="{90CD97DF-6C2C-471E-ACC9-1BBDAA10C5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</p:spPr>
        <p:txBody>
          <a:bodyPr/>
          <a:lstStyle/>
          <a:p>
            <a:fld id="{CFC1281A-6FED-48A4-9490-97079DC76362}" type="datetimeFigureOut">
              <a:rPr lang="en-US" smtClean="0"/>
              <a:pPr/>
              <a:t>12/8/2020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</p:spPr>
        <p:txBody>
          <a:bodyPr/>
          <a:lstStyle/>
          <a:p>
            <a:fld id="{90CD97DF-6C2C-471E-ACC9-1BBDAA10C5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</p:spPr>
        <p:txBody>
          <a:bodyPr/>
          <a:lstStyle/>
          <a:p>
            <a:fld id="{CFC1281A-6FED-48A4-9490-97079DC76362}" type="datetimeFigureOut">
              <a:rPr lang="en-US" smtClean="0"/>
              <a:pPr/>
              <a:t>12/8/2020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</p:spPr>
        <p:txBody>
          <a:bodyPr/>
          <a:lstStyle/>
          <a:p>
            <a:fld id="{90CD97DF-6C2C-471E-ACC9-1BBDAA10C5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</p:spPr>
        <p:txBody>
          <a:bodyPr/>
          <a:lstStyle/>
          <a:p>
            <a:fld id="{CFC1281A-6FED-48A4-9490-97079DC76362}" type="datetimeFigureOut">
              <a:rPr lang="en-US" smtClean="0"/>
              <a:pPr/>
              <a:t>12/8/2020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</p:spPr>
        <p:txBody>
          <a:bodyPr/>
          <a:lstStyle/>
          <a:p>
            <a:fld id="{90CD97DF-6C2C-471E-ACC9-1BBDAA10C5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9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6"/>
            <a:ext cx="2743200" cy="365125"/>
          </a:xfrm>
          <a:prstGeom prst="rect">
            <a:avLst/>
          </a:prstGeom>
        </p:spPr>
        <p:txBody>
          <a:bodyPr/>
          <a:lstStyle/>
          <a:p>
            <a:fld id="{A1F8BEF3-B17E-4BD5-BD17-C62D3910F9F3}" type="datetimeFigureOut">
              <a:rPr lang="en-US" smtClean="0"/>
              <a:pPr/>
              <a:t>12/8/2020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6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6"/>
            <a:ext cx="2743200" cy="365125"/>
          </a:xfrm>
          <a:prstGeom prst="rect">
            <a:avLst/>
          </a:prstGeom>
        </p:spPr>
        <p:txBody>
          <a:bodyPr/>
          <a:lstStyle/>
          <a:p>
            <a:fld id="{02522DA0-4E59-416F-8447-C05B9D3775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226620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1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</p:spPr>
        <p:txBody>
          <a:bodyPr/>
          <a:lstStyle/>
          <a:p>
            <a:fld id="{CFC1281A-6FED-48A4-9490-97079DC76362}" type="datetimeFigureOut">
              <a:rPr lang="en-US" smtClean="0"/>
              <a:pPr/>
              <a:t>12/8/2020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</p:spPr>
        <p:txBody>
          <a:bodyPr/>
          <a:lstStyle/>
          <a:p>
            <a:fld id="{90CD97DF-6C2C-471E-ACC9-1BBDAA10C5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8BEF3-B17E-4BD5-BD17-C62D3910F9F3}" type="datetimeFigureOut">
              <a:rPr lang="en-US" smtClean="0"/>
              <a:pPr/>
              <a:t>12/8/2020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22DA0-4E59-416F-8447-C05B9D3775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35185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8BEF3-B17E-4BD5-BD17-C62D3910F9F3}" type="datetimeFigureOut">
              <a:rPr lang="en-US" smtClean="0"/>
              <a:pPr/>
              <a:t>12/8/2020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22DA0-4E59-416F-8447-C05B9D3775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016320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8BEF3-B17E-4BD5-BD17-C62D3910F9F3}" type="datetimeFigureOut">
              <a:rPr lang="en-US" smtClean="0"/>
              <a:pPr/>
              <a:t>12/8/2020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22DA0-4E59-416F-8447-C05B9D3775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926298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8BEF3-B17E-4BD5-BD17-C62D3910F9F3}" type="datetimeFigureOut">
              <a:rPr lang="en-US" smtClean="0"/>
              <a:pPr/>
              <a:t>12/8/2020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22DA0-4E59-416F-8447-C05B9D3775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814431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8BEF3-B17E-4BD5-BD17-C62D3910F9F3}" type="datetimeFigureOut">
              <a:rPr lang="en-US" smtClean="0"/>
              <a:pPr/>
              <a:t>12/8/2020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22DA0-4E59-416F-8447-C05B9D3775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898658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8BEF3-B17E-4BD5-BD17-C62D3910F9F3}" type="datetimeFigureOut">
              <a:rPr lang="en-US" smtClean="0"/>
              <a:pPr/>
              <a:t>12/8/2020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22DA0-4E59-416F-8447-C05B9D3775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5973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8BEF3-B17E-4BD5-BD17-C62D3910F9F3}" type="datetimeFigureOut">
              <a:rPr lang="en-US" smtClean="0"/>
              <a:pPr/>
              <a:t>12/8/2020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22DA0-4E59-416F-8447-C05B9D3775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30251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8BEF3-B17E-4BD5-BD17-C62D3910F9F3}" type="datetimeFigureOut">
              <a:rPr lang="en-US" smtClean="0"/>
              <a:pPr/>
              <a:t>12/8/2020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22DA0-4E59-416F-8447-C05B9D3775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661074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8BEF3-B17E-4BD5-BD17-C62D3910F9F3}" type="datetimeFigureOut">
              <a:rPr lang="en-US" smtClean="0"/>
              <a:pPr/>
              <a:t>12/8/2020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22DA0-4E59-416F-8447-C05B9D3775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06818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4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9"/>
            <a:ext cx="105156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6"/>
            <a:ext cx="2743200" cy="365125"/>
          </a:xfrm>
          <a:prstGeom prst="rect">
            <a:avLst/>
          </a:prstGeom>
        </p:spPr>
        <p:txBody>
          <a:bodyPr/>
          <a:lstStyle/>
          <a:p>
            <a:fld id="{A1F8BEF3-B17E-4BD5-BD17-C62D3910F9F3}" type="datetimeFigureOut">
              <a:rPr lang="en-US" smtClean="0"/>
              <a:pPr/>
              <a:t>12/8/2020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6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6"/>
            <a:ext cx="2743200" cy="365125"/>
          </a:xfrm>
          <a:prstGeom prst="rect">
            <a:avLst/>
          </a:prstGeom>
        </p:spPr>
        <p:txBody>
          <a:bodyPr/>
          <a:lstStyle/>
          <a:p>
            <a:fld id="{02522DA0-4E59-416F-8447-C05B9D3775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376152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12/8/2020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751420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12/8/2020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86543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9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6"/>
            <a:ext cx="2743200" cy="365125"/>
          </a:xfrm>
          <a:prstGeom prst="rect">
            <a:avLst/>
          </a:prstGeom>
        </p:spPr>
        <p:txBody>
          <a:bodyPr/>
          <a:lstStyle/>
          <a:p>
            <a:fld id="{A1F8BEF3-B17E-4BD5-BD17-C62D3910F9F3}" type="datetimeFigureOut">
              <a:rPr lang="en-US" smtClean="0"/>
              <a:pPr/>
              <a:t>12/8/2020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6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6"/>
            <a:ext cx="2743200" cy="365125"/>
          </a:xfrm>
          <a:prstGeom prst="rect">
            <a:avLst/>
          </a:prstGeom>
        </p:spPr>
        <p:txBody>
          <a:bodyPr/>
          <a:lstStyle/>
          <a:p>
            <a:fld id="{02522DA0-4E59-416F-8447-C05B9D3775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61160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9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3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6"/>
            <a:ext cx="2743200" cy="365125"/>
          </a:xfrm>
          <a:prstGeom prst="rect">
            <a:avLst/>
          </a:prstGeom>
        </p:spPr>
        <p:txBody>
          <a:bodyPr/>
          <a:lstStyle/>
          <a:p>
            <a:fld id="{A1F8BEF3-B17E-4BD5-BD17-C62D3910F9F3}" type="datetimeFigureOut">
              <a:rPr lang="en-US" smtClean="0"/>
              <a:pPr/>
              <a:t>12/8/2020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6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6"/>
            <a:ext cx="2743200" cy="365125"/>
          </a:xfrm>
          <a:prstGeom prst="rect">
            <a:avLst/>
          </a:prstGeom>
        </p:spPr>
        <p:txBody>
          <a:bodyPr/>
          <a:lstStyle/>
          <a:p>
            <a:fld id="{02522DA0-4E59-416F-8447-C05B9D3775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60339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9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6"/>
            <a:ext cx="2743200" cy="365125"/>
          </a:xfrm>
          <a:prstGeom prst="rect">
            <a:avLst/>
          </a:prstGeom>
        </p:spPr>
        <p:txBody>
          <a:bodyPr/>
          <a:lstStyle/>
          <a:p>
            <a:fld id="{A1F8BEF3-B17E-4BD5-BD17-C62D3910F9F3}" type="datetimeFigureOut">
              <a:rPr lang="en-US" smtClean="0"/>
              <a:pPr/>
              <a:t>12/8/2020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6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6"/>
            <a:ext cx="2743200" cy="365125"/>
          </a:xfrm>
          <a:prstGeom prst="rect">
            <a:avLst/>
          </a:prstGeom>
        </p:spPr>
        <p:txBody>
          <a:bodyPr/>
          <a:lstStyle/>
          <a:p>
            <a:fld id="{02522DA0-4E59-416F-8447-C05B9D3775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35539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6"/>
            <a:ext cx="2743200" cy="365125"/>
          </a:xfrm>
          <a:prstGeom prst="rect">
            <a:avLst/>
          </a:prstGeom>
        </p:spPr>
        <p:txBody>
          <a:bodyPr/>
          <a:lstStyle/>
          <a:p>
            <a:fld id="{A1F8BEF3-B17E-4BD5-BD17-C62D3910F9F3}" type="datetimeFigureOut">
              <a:rPr lang="en-US" smtClean="0"/>
              <a:pPr/>
              <a:t>12/8/2020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038600" y="6356356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6"/>
            <a:ext cx="2743200" cy="365125"/>
          </a:xfrm>
          <a:prstGeom prst="rect">
            <a:avLst/>
          </a:prstGeom>
        </p:spPr>
        <p:txBody>
          <a:bodyPr/>
          <a:lstStyle/>
          <a:p>
            <a:fld id="{02522DA0-4E59-416F-8447-C05B9D3775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60992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31"/>
            <a:ext cx="617220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6"/>
            <a:ext cx="2743200" cy="365125"/>
          </a:xfrm>
          <a:prstGeom prst="rect">
            <a:avLst/>
          </a:prstGeom>
        </p:spPr>
        <p:txBody>
          <a:bodyPr/>
          <a:lstStyle/>
          <a:p>
            <a:fld id="{A1F8BEF3-B17E-4BD5-BD17-C62D3910F9F3}" type="datetimeFigureOut">
              <a:rPr lang="en-US" smtClean="0"/>
              <a:pPr/>
              <a:t>12/8/2020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6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6"/>
            <a:ext cx="2743200" cy="365125"/>
          </a:xfrm>
          <a:prstGeom prst="rect">
            <a:avLst/>
          </a:prstGeom>
        </p:spPr>
        <p:txBody>
          <a:bodyPr/>
          <a:lstStyle/>
          <a:p>
            <a:fld id="{02522DA0-4E59-416F-8447-C05B9D3775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0743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31"/>
            <a:ext cx="617220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6"/>
            <a:ext cx="2743200" cy="365125"/>
          </a:xfrm>
          <a:prstGeom prst="rect">
            <a:avLst/>
          </a:prstGeom>
        </p:spPr>
        <p:txBody>
          <a:bodyPr/>
          <a:lstStyle/>
          <a:p>
            <a:fld id="{A1F8BEF3-B17E-4BD5-BD17-C62D3910F9F3}" type="datetimeFigureOut">
              <a:rPr lang="en-US" smtClean="0"/>
              <a:pPr/>
              <a:t>12/8/2020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6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6"/>
            <a:ext cx="2743200" cy="365125"/>
          </a:xfrm>
          <a:prstGeom prst="rect">
            <a:avLst/>
          </a:prstGeom>
        </p:spPr>
        <p:txBody>
          <a:bodyPr/>
          <a:lstStyle/>
          <a:p>
            <a:fld id="{02522DA0-4E59-416F-8447-C05B9D3775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84565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7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12.xml"/><Relationship Id="rId7" Type="http://schemas.openxmlformats.org/officeDocument/2006/relationships/slideLayout" Target="../slideLayouts/slideLayout16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0.xml"/><Relationship Id="rId6" Type="http://schemas.openxmlformats.org/officeDocument/2006/relationships/slideLayout" Target="../slideLayouts/slideLayout15.xml"/><Relationship Id="rId11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4.xml"/><Relationship Id="rId10" Type="http://schemas.openxmlformats.org/officeDocument/2006/relationships/slideLayout" Target="../slideLayouts/slideLayout19.xml"/><Relationship Id="rId4" Type="http://schemas.openxmlformats.org/officeDocument/2006/relationships/slideLayout" Target="../slideLayouts/slideLayout13.xml"/><Relationship Id="rId9" Type="http://schemas.openxmlformats.org/officeDocument/2006/relationships/slideLayout" Target="../slideLayouts/slideLayout18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23.xml"/><Relationship Id="rId7" Type="http://schemas.openxmlformats.org/officeDocument/2006/relationships/slideLayout" Target="../slideLayouts/slideLayout27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2.xml"/><Relationship Id="rId1" Type="http://schemas.openxmlformats.org/officeDocument/2006/relationships/slideLayout" Target="../slideLayouts/slideLayout21.xml"/><Relationship Id="rId6" Type="http://schemas.openxmlformats.org/officeDocument/2006/relationships/slideLayout" Target="../slideLayouts/slideLayout26.xml"/><Relationship Id="rId11" Type="http://schemas.openxmlformats.org/officeDocument/2006/relationships/slideLayout" Target="../slideLayouts/slideLayout31.xml"/><Relationship Id="rId5" Type="http://schemas.openxmlformats.org/officeDocument/2006/relationships/slideLayout" Target="../slideLayouts/slideLayout25.xml"/><Relationship Id="rId10" Type="http://schemas.openxmlformats.org/officeDocument/2006/relationships/slideLayout" Target="../slideLayouts/slideLayout30.xml"/><Relationship Id="rId4" Type="http://schemas.openxmlformats.org/officeDocument/2006/relationships/slideLayout" Target="../slideLayouts/slideLayout24.xml"/><Relationship Id="rId9" Type="http://schemas.openxmlformats.org/officeDocument/2006/relationships/slideLayout" Target="../slideLayouts/slideLayout2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grpSp>
        <p:nvGrpSpPr>
          <p:cNvPr id="13" name="Group 12"/>
          <p:cNvGrpSpPr/>
          <p:nvPr userDrawn="1"/>
        </p:nvGrpSpPr>
        <p:grpSpPr>
          <a:xfrm>
            <a:off x="508000" y="152400"/>
            <a:ext cx="10160000" cy="914400"/>
            <a:chOff x="381000" y="152400"/>
            <a:chExt cx="7620000" cy="914400"/>
          </a:xfrm>
        </p:grpSpPr>
        <p:sp>
          <p:nvSpPr>
            <p:cNvPr id="14" name="TextBox 13"/>
            <p:cNvSpPr txBox="1"/>
            <p:nvPr userDrawn="1"/>
          </p:nvSpPr>
          <p:spPr>
            <a:xfrm>
              <a:off x="2209800" y="476310"/>
              <a:ext cx="5791200" cy="523220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square" rtlCol="0">
              <a:spAutoFit/>
            </a:bodyPr>
            <a:lstStyle/>
            <a:p>
              <a:r>
                <a:rPr lang="en-US" sz="2800" b="1" dirty="0">
                  <a:solidFill>
                    <a:srgbClr val="1F4283"/>
                  </a:solidFill>
                </a:rPr>
                <a:t>TRANSPORTATION</a:t>
              </a:r>
            </a:p>
          </p:txBody>
        </p:sp>
        <p:sp>
          <p:nvSpPr>
            <p:cNvPr id="15" name="TextBox 14"/>
            <p:cNvSpPr txBox="1"/>
            <p:nvPr userDrawn="1"/>
          </p:nvSpPr>
          <p:spPr>
            <a:xfrm>
              <a:off x="2209800" y="228600"/>
              <a:ext cx="5791200" cy="400110"/>
            </a:xfrm>
            <a:prstGeom prst="rect">
              <a:avLst/>
            </a:prstGeom>
            <a:noFill/>
            <a:effectLst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solidFill>
                    <a:srgbClr val="1F4283"/>
                  </a:solidFill>
                </a:rPr>
                <a:t>Florida Department of</a:t>
              </a:r>
            </a:p>
          </p:txBody>
        </p:sp>
        <p:pic>
          <p:nvPicPr>
            <p:cNvPr id="16" name="Picture 15"/>
            <p:cNvPicPr>
              <a:picLocks noChangeAspect="1"/>
            </p:cNvPicPr>
            <p:nvPr userDrawn="1"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81000" y="152400"/>
              <a:ext cx="1828800" cy="914400"/>
            </a:xfrm>
            <a:prstGeom prst="rect">
              <a:avLst/>
            </a:prstGeom>
          </p:spPr>
        </p:pic>
      </p:grpSp>
      <p:sp>
        <p:nvSpPr>
          <p:cNvPr id="17" name="Rectangle 16"/>
          <p:cNvSpPr/>
          <p:nvPr userDrawn="1"/>
        </p:nvSpPr>
        <p:spPr>
          <a:xfrm>
            <a:off x="0" y="1143003"/>
            <a:ext cx="12192000" cy="141029"/>
          </a:xfrm>
          <a:prstGeom prst="rect">
            <a:avLst/>
          </a:prstGeom>
          <a:solidFill>
            <a:srgbClr val="1F4284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8" name="Rectangle 17"/>
          <p:cNvSpPr/>
          <p:nvPr userDrawn="1"/>
        </p:nvSpPr>
        <p:spPr>
          <a:xfrm>
            <a:off x="0" y="1325884"/>
            <a:ext cx="12192000" cy="45719"/>
          </a:xfrm>
          <a:prstGeom prst="rect">
            <a:avLst/>
          </a:prstGeom>
          <a:solidFill>
            <a:srgbClr val="0054A8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9" name="Rectangle 18"/>
          <p:cNvSpPr/>
          <p:nvPr userDrawn="1"/>
        </p:nvSpPr>
        <p:spPr>
          <a:xfrm>
            <a:off x="0" y="1097284"/>
            <a:ext cx="12192000" cy="45719"/>
          </a:xfrm>
          <a:prstGeom prst="rect">
            <a:avLst/>
          </a:prstGeom>
          <a:solidFill>
            <a:srgbClr val="0054A8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0" name="Rectangle 19"/>
          <p:cNvSpPr/>
          <p:nvPr userDrawn="1"/>
        </p:nvSpPr>
        <p:spPr>
          <a:xfrm>
            <a:off x="0" y="6629400"/>
            <a:ext cx="12192000" cy="228600"/>
          </a:xfrm>
          <a:prstGeom prst="rect">
            <a:avLst/>
          </a:prstGeom>
          <a:solidFill>
            <a:srgbClr val="1F4283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1" name="Rectangle 20"/>
          <p:cNvSpPr/>
          <p:nvPr userDrawn="1"/>
        </p:nvSpPr>
        <p:spPr>
          <a:xfrm>
            <a:off x="0" y="6553203"/>
            <a:ext cx="12192000" cy="45719"/>
          </a:xfrm>
          <a:prstGeom prst="rect">
            <a:avLst/>
          </a:prstGeom>
          <a:solidFill>
            <a:srgbClr val="0054A8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9142378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125776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403498"/>
            <a:ext cx="10972800" cy="491224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-4024" y="6400803"/>
            <a:ext cx="12192000" cy="457199"/>
          </a:xfrm>
          <a:prstGeom prst="rect">
            <a:avLst/>
          </a:prstGeom>
          <a:solidFill>
            <a:srgbClr val="1F4284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8" name="Rectangle 7"/>
          <p:cNvSpPr/>
          <p:nvPr userDrawn="1"/>
        </p:nvSpPr>
        <p:spPr>
          <a:xfrm>
            <a:off x="0" y="1318945"/>
            <a:ext cx="12192000" cy="45719"/>
          </a:xfrm>
          <a:prstGeom prst="rect">
            <a:avLst/>
          </a:prstGeom>
          <a:solidFill>
            <a:srgbClr val="1F4284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 userDrawn="1"/>
        </p:nvSpPr>
        <p:spPr>
          <a:xfrm>
            <a:off x="-4024" y="6400803"/>
            <a:ext cx="12192000" cy="457199"/>
          </a:xfrm>
          <a:prstGeom prst="rect">
            <a:avLst/>
          </a:prstGeom>
          <a:solidFill>
            <a:srgbClr val="1F4284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10" name="Content Placeholder 7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520" y="6426199"/>
            <a:ext cx="1219200" cy="406400"/>
          </a:xfrm>
          <a:prstGeom prst="rect">
            <a:avLst/>
          </a:prstGeom>
        </p:spPr>
      </p:pic>
      <p:sp>
        <p:nvSpPr>
          <p:cNvPr id="11" name="TextBox 10"/>
          <p:cNvSpPr txBox="1"/>
          <p:nvPr userDrawn="1"/>
        </p:nvSpPr>
        <p:spPr>
          <a:xfrm>
            <a:off x="1950720" y="6504804"/>
            <a:ext cx="9733280" cy="307777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chemeClr val="bg1"/>
                </a:solidFill>
              </a:rPr>
              <a:t>Florida Department of Transportation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b="1" kern="1200">
          <a:solidFill>
            <a:srgbClr val="1F4284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rgbClr val="1F4284"/>
        </a:buClr>
        <a:buFont typeface="Arial" pitchFamily="34" charset="0"/>
        <a:buChar char="•"/>
        <a:defRPr sz="3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Clr>
          <a:srgbClr val="FF0000"/>
        </a:buClr>
        <a:buFont typeface="Arial" pitchFamily="34" charset="0"/>
        <a:buChar char="–"/>
        <a:defRPr sz="2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Clr>
          <a:srgbClr val="00B050"/>
        </a:buClr>
        <a:buFont typeface="Arial" pitchFamily="34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12/8/2020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3022DE31-EE04-415C-ADA9-4F7B7F849878}"/>
              </a:ext>
            </a:extLst>
          </p:cNvPr>
          <p:cNvGrpSpPr/>
          <p:nvPr userDrawn="1"/>
        </p:nvGrpSpPr>
        <p:grpSpPr>
          <a:xfrm>
            <a:off x="508000" y="152400"/>
            <a:ext cx="10160000" cy="914400"/>
            <a:chOff x="381000" y="152400"/>
            <a:chExt cx="7620000" cy="914400"/>
          </a:xfrm>
        </p:grpSpPr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5C3A641A-BC4B-4D6A-B6EA-1DB1482DE00F}"/>
                </a:ext>
              </a:extLst>
            </p:cNvPr>
            <p:cNvSpPr txBox="1"/>
            <p:nvPr userDrawn="1"/>
          </p:nvSpPr>
          <p:spPr>
            <a:xfrm>
              <a:off x="2209800" y="476310"/>
              <a:ext cx="5791200" cy="523220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square" rtlCol="0">
              <a:spAutoFit/>
            </a:bodyPr>
            <a:lstStyle/>
            <a:p>
              <a:r>
                <a:rPr lang="en-US" sz="2800" b="1" dirty="0">
                  <a:solidFill>
                    <a:srgbClr val="1F4283"/>
                  </a:solidFill>
                </a:rPr>
                <a:t>TRANSPORTATION</a:t>
              </a:r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D786D244-E64E-45BE-B207-FAC139A98660}"/>
                </a:ext>
              </a:extLst>
            </p:cNvPr>
            <p:cNvSpPr txBox="1"/>
            <p:nvPr userDrawn="1"/>
          </p:nvSpPr>
          <p:spPr>
            <a:xfrm>
              <a:off x="2209800" y="228600"/>
              <a:ext cx="5791200" cy="400110"/>
            </a:xfrm>
            <a:prstGeom prst="rect">
              <a:avLst/>
            </a:prstGeom>
            <a:noFill/>
            <a:effectLst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solidFill>
                    <a:srgbClr val="1F4283"/>
                  </a:solidFill>
                </a:rPr>
                <a:t>Florida Department of</a:t>
              </a:r>
            </a:p>
          </p:txBody>
        </p:sp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0B08B167-0AB9-438E-B840-D5C8AC8EA0D8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81000" y="152400"/>
              <a:ext cx="1828800" cy="914400"/>
            </a:xfrm>
            <a:prstGeom prst="rect">
              <a:avLst/>
            </a:prstGeom>
          </p:spPr>
        </p:pic>
      </p:grpSp>
      <p:sp>
        <p:nvSpPr>
          <p:cNvPr id="11" name="Rectangle 10">
            <a:extLst>
              <a:ext uri="{FF2B5EF4-FFF2-40B4-BE49-F238E27FC236}">
                <a16:creationId xmlns:a16="http://schemas.microsoft.com/office/drawing/2014/main" id="{54DF62F9-61C4-4005-AF21-D9B3FE2CD19B}"/>
              </a:ext>
            </a:extLst>
          </p:cNvPr>
          <p:cNvSpPr/>
          <p:nvPr userDrawn="1"/>
        </p:nvSpPr>
        <p:spPr>
          <a:xfrm>
            <a:off x="0" y="1143003"/>
            <a:ext cx="12192000" cy="141029"/>
          </a:xfrm>
          <a:prstGeom prst="rect">
            <a:avLst/>
          </a:prstGeom>
          <a:solidFill>
            <a:srgbClr val="1F4284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F3B7D53-F583-4A05-9018-BFDECA80EB1B}"/>
              </a:ext>
            </a:extLst>
          </p:cNvPr>
          <p:cNvSpPr/>
          <p:nvPr userDrawn="1"/>
        </p:nvSpPr>
        <p:spPr>
          <a:xfrm>
            <a:off x="0" y="1325884"/>
            <a:ext cx="12192000" cy="45719"/>
          </a:xfrm>
          <a:prstGeom prst="rect">
            <a:avLst/>
          </a:prstGeom>
          <a:solidFill>
            <a:srgbClr val="0054A8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F32CB4C-B8B3-4746-B42B-02EF3C3C57BF}"/>
              </a:ext>
            </a:extLst>
          </p:cNvPr>
          <p:cNvSpPr/>
          <p:nvPr userDrawn="1"/>
        </p:nvSpPr>
        <p:spPr>
          <a:xfrm>
            <a:off x="0" y="1097284"/>
            <a:ext cx="12192000" cy="45719"/>
          </a:xfrm>
          <a:prstGeom prst="rect">
            <a:avLst/>
          </a:prstGeom>
          <a:solidFill>
            <a:srgbClr val="0054A8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CFEEFFF-5758-4928-8256-7FDC7D938FF4}"/>
              </a:ext>
            </a:extLst>
          </p:cNvPr>
          <p:cNvSpPr/>
          <p:nvPr userDrawn="1"/>
        </p:nvSpPr>
        <p:spPr>
          <a:xfrm>
            <a:off x="0" y="6629400"/>
            <a:ext cx="12192000" cy="228600"/>
          </a:xfrm>
          <a:prstGeom prst="rect">
            <a:avLst/>
          </a:prstGeom>
          <a:solidFill>
            <a:srgbClr val="1F4283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8CB2B3AE-50D6-4FFB-A289-739C9104F849}"/>
              </a:ext>
            </a:extLst>
          </p:cNvPr>
          <p:cNvSpPr/>
          <p:nvPr userDrawn="1"/>
        </p:nvSpPr>
        <p:spPr>
          <a:xfrm>
            <a:off x="0" y="6553203"/>
            <a:ext cx="12192000" cy="45719"/>
          </a:xfrm>
          <a:prstGeom prst="rect">
            <a:avLst/>
          </a:prstGeom>
          <a:solidFill>
            <a:srgbClr val="0054A8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20942318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2" r:id="rId1"/>
    <p:sldLayoutId id="2147483723" r:id="rId2"/>
    <p:sldLayoutId id="2147483724" r:id="rId3"/>
    <p:sldLayoutId id="2147483725" r:id="rId4"/>
    <p:sldLayoutId id="2147483726" r:id="rId5"/>
    <p:sldLayoutId id="2147483727" r:id="rId6"/>
    <p:sldLayoutId id="2147483728" r:id="rId7"/>
    <p:sldLayoutId id="2147483729" r:id="rId8"/>
    <p:sldLayoutId id="2147483730" r:id="rId9"/>
    <p:sldLayoutId id="2147483731" r:id="rId10"/>
    <p:sldLayoutId id="214748373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707010" y="2931081"/>
            <a:ext cx="10850252" cy="1302921"/>
          </a:xfrm>
          <a:prstGeom prst="rect">
            <a:avLst/>
          </a:prstGeom>
        </p:spPr>
        <p:txBody>
          <a:bodyPr vert="horz" wrap="square" lIns="91440" tIns="45720" rIns="91440" bIns="45720" rtlCol="0" anchor="ctr" anchorCtr="0">
            <a:spAutoFit/>
          </a:bodyPr>
          <a:lstStyle/>
          <a:p>
            <a:pPr algn="ctr" defTabSz="685800">
              <a:lnSpc>
                <a:spcPct val="90000"/>
              </a:lnSpc>
              <a:spcBef>
                <a:spcPts val="750"/>
              </a:spcBef>
              <a:defRPr/>
            </a:pPr>
            <a:r>
              <a:rPr lang="en-US" sz="4000" b="1" dirty="0">
                <a:solidFill>
                  <a:srgbClr val="1F4284"/>
                </a:solidFill>
                <a:latin typeface="Arial" panose="020B0604020202020204" pitchFamily="34" charset="0"/>
              </a:rPr>
              <a:t>Limited Access Incentive &amp; Disincentive </a:t>
            </a:r>
          </a:p>
          <a:p>
            <a:pPr algn="ctr" defTabSz="685800">
              <a:lnSpc>
                <a:spcPct val="90000"/>
              </a:lnSpc>
              <a:spcBef>
                <a:spcPts val="750"/>
              </a:spcBef>
              <a:defRPr/>
            </a:pPr>
            <a:r>
              <a:rPr lang="en-US" sz="4000" b="1" dirty="0">
                <a:solidFill>
                  <a:srgbClr val="1F4284"/>
                </a:solidFill>
                <a:latin typeface="Arial" panose="020B0604020202020204" pitchFamily="34" charset="0"/>
              </a:rPr>
              <a:t>Project Summary</a:t>
            </a:r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2895600" y="3592120"/>
            <a:ext cx="6400800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b="1" i="0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endParaRPr lang="en-US" sz="2400" dirty="0">
              <a:solidFill>
                <a:sysClr val="windowText" lastClr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81479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9ACDE6-25CD-4D0D-AEA4-2F732A8961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Original Interstate Data 2005 to 2010</a:t>
            </a:r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3814AFB8-46B4-46C7-A265-2F9C8A822F47}"/>
              </a:ext>
            </a:extLst>
          </p:cNvPr>
          <p:cNvGraphicFramePr>
            <a:graphicFrameLocks noGrp="1"/>
          </p:cNvGraphicFramePr>
          <p:nvPr/>
        </p:nvGraphicFramePr>
        <p:xfrm>
          <a:off x="597032" y="1560443"/>
          <a:ext cx="10972800" cy="47310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0E280D1B-C521-43E9-93A3-2A87B1A04398}"/>
              </a:ext>
            </a:extLst>
          </p:cNvPr>
          <p:cNvSpPr txBox="1"/>
          <p:nvPr/>
        </p:nvSpPr>
        <p:spPr>
          <a:xfrm>
            <a:off x="1684683" y="1874030"/>
            <a:ext cx="1873526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Incentive</a:t>
            </a:r>
            <a:r>
              <a:rPr lang="en-US" sz="1600" b="1" baseline="0" dirty="0">
                <a:latin typeface="Arial" panose="020B0604020202020204" pitchFamily="34" charset="0"/>
                <a:cs typeface="Arial" panose="020B0604020202020204" pitchFamily="34" charset="0"/>
              </a:rPr>
              <a:t> Zone</a:t>
            </a:r>
            <a:r>
              <a:rPr lang="en-US" sz="1600" baseline="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r>
              <a:rPr lang="en-US" sz="1600" baseline="0" dirty="0">
                <a:latin typeface="Arial" panose="020B0604020202020204" pitchFamily="34" charset="0"/>
                <a:cs typeface="Arial" panose="020B0604020202020204" pitchFamily="34" charset="0"/>
              </a:rPr>
              <a:t>IRI≤42</a:t>
            </a:r>
          </a:p>
          <a:p>
            <a:r>
              <a:rPr lang="en-US" sz="1600" baseline="0" dirty="0">
                <a:latin typeface="Arial" panose="020B0604020202020204" pitchFamily="34" charset="0"/>
                <a:cs typeface="Arial" panose="020B0604020202020204" pitchFamily="34" charset="0"/>
              </a:rPr>
              <a:t>36% of LOTs</a:t>
            </a: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1">
            <a:extLst>
              <a:ext uri="{FF2B5EF4-FFF2-40B4-BE49-F238E27FC236}">
                <a16:creationId xmlns:a16="http://schemas.microsoft.com/office/drawing/2014/main" id="{3BD52326-B04A-4598-82D4-462075694B32}"/>
              </a:ext>
            </a:extLst>
          </p:cNvPr>
          <p:cNvSpPr txBox="1"/>
          <p:nvPr/>
        </p:nvSpPr>
        <p:spPr>
          <a:xfrm>
            <a:off x="5043785" y="1560443"/>
            <a:ext cx="1249663" cy="705399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Full Pay</a:t>
            </a:r>
            <a:r>
              <a:rPr lang="en-US" sz="1600" b="1" baseline="0" dirty="0">
                <a:latin typeface="Arial" panose="020B0604020202020204" pitchFamily="34" charset="0"/>
                <a:cs typeface="Arial" panose="020B0604020202020204" pitchFamily="34" charset="0"/>
              </a:rPr>
              <a:t> Zone</a:t>
            </a:r>
            <a:r>
              <a:rPr lang="en-US" sz="1600" baseline="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r>
              <a:rPr lang="en-US" sz="1600" baseline="0" dirty="0">
                <a:latin typeface="Arial" panose="020B0604020202020204" pitchFamily="34" charset="0"/>
                <a:cs typeface="Arial" panose="020B0604020202020204" pitchFamily="34" charset="0"/>
              </a:rPr>
              <a:t>43≤IRI≤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55</a:t>
            </a:r>
            <a:endParaRPr lang="en-US" sz="1600" baseline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600" baseline="0" dirty="0">
                <a:latin typeface="Arial" panose="020B0604020202020204" pitchFamily="34" charset="0"/>
                <a:cs typeface="Arial" panose="020B0604020202020204" pitchFamily="34" charset="0"/>
              </a:rPr>
              <a:t>40% of LOTs</a:t>
            </a: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1">
            <a:extLst>
              <a:ext uri="{FF2B5EF4-FFF2-40B4-BE49-F238E27FC236}">
                <a16:creationId xmlns:a16="http://schemas.microsoft.com/office/drawing/2014/main" id="{50809D20-4115-462B-9884-8F0074987579}"/>
              </a:ext>
            </a:extLst>
          </p:cNvPr>
          <p:cNvSpPr txBox="1"/>
          <p:nvPr/>
        </p:nvSpPr>
        <p:spPr>
          <a:xfrm>
            <a:off x="5668616" y="3801882"/>
            <a:ext cx="1249663" cy="705350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Disincentive </a:t>
            </a:r>
            <a:r>
              <a:rPr lang="en-US" sz="1600" b="1" baseline="0" dirty="0">
                <a:latin typeface="Arial" panose="020B0604020202020204" pitchFamily="34" charset="0"/>
                <a:cs typeface="Arial" panose="020B0604020202020204" pitchFamily="34" charset="0"/>
              </a:rPr>
              <a:t>Zone</a:t>
            </a:r>
            <a:r>
              <a:rPr lang="en-US" sz="1600" baseline="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r>
              <a:rPr lang="en-US" sz="1600" baseline="0" dirty="0">
                <a:latin typeface="Arial" panose="020B0604020202020204" pitchFamily="34" charset="0"/>
                <a:cs typeface="Arial" panose="020B0604020202020204" pitchFamily="34" charset="0"/>
              </a:rPr>
              <a:t>56≤IRI≤95</a:t>
            </a:r>
          </a:p>
          <a:p>
            <a:r>
              <a:rPr lang="en-US" sz="1600" baseline="0" dirty="0">
                <a:latin typeface="Arial" panose="020B0604020202020204" pitchFamily="34" charset="0"/>
                <a:cs typeface="Arial" panose="020B0604020202020204" pitchFamily="34" charset="0"/>
              </a:rPr>
              <a:t>23% of LOTs</a:t>
            </a: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1">
            <a:extLst>
              <a:ext uri="{FF2B5EF4-FFF2-40B4-BE49-F238E27FC236}">
                <a16:creationId xmlns:a16="http://schemas.microsoft.com/office/drawing/2014/main" id="{4D20B23F-CF92-40A7-BA74-0423A1EFED0F}"/>
              </a:ext>
            </a:extLst>
          </p:cNvPr>
          <p:cNvSpPr txBox="1"/>
          <p:nvPr/>
        </p:nvSpPr>
        <p:spPr>
          <a:xfrm>
            <a:off x="8164732" y="4328655"/>
            <a:ext cx="1249545" cy="705350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Remove</a:t>
            </a:r>
            <a:r>
              <a:rPr lang="en-US" sz="1600" b="1" baseline="0" dirty="0">
                <a:latin typeface="Arial" panose="020B0604020202020204" pitchFamily="34" charset="0"/>
                <a:cs typeface="Arial" panose="020B0604020202020204" pitchFamily="34" charset="0"/>
              </a:rPr>
              <a:t> &amp; Replace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baseline="0" dirty="0">
                <a:latin typeface="Arial" panose="020B0604020202020204" pitchFamily="34" charset="0"/>
                <a:cs typeface="Arial" panose="020B0604020202020204" pitchFamily="34" charset="0"/>
              </a:rPr>
              <a:t>Zone</a:t>
            </a:r>
            <a:r>
              <a:rPr lang="en-US" sz="1600" baseline="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r>
              <a:rPr lang="en-US" sz="1600" baseline="0" dirty="0">
                <a:latin typeface="Arial" panose="020B0604020202020204" pitchFamily="34" charset="0"/>
                <a:cs typeface="Arial" panose="020B0604020202020204" pitchFamily="34" charset="0"/>
              </a:rPr>
              <a:t>IRI&gt;95</a:t>
            </a:r>
          </a:p>
          <a:p>
            <a:r>
              <a:rPr lang="en-US" sz="1600" baseline="0" dirty="0">
                <a:latin typeface="Arial" panose="020B0604020202020204" pitchFamily="34" charset="0"/>
                <a:cs typeface="Arial" panose="020B0604020202020204" pitchFamily="34" charset="0"/>
              </a:rPr>
              <a:t>0.6% of LOTs</a:t>
            </a: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1">
            <a:extLst>
              <a:ext uri="{FF2B5EF4-FFF2-40B4-BE49-F238E27FC236}">
                <a16:creationId xmlns:a16="http://schemas.microsoft.com/office/drawing/2014/main" id="{54FE44B0-9E10-446A-85F2-355F366A2B6B}"/>
              </a:ext>
            </a:extLst>
          </p:cNvPr>
          <p:cNvSpPr txBox="1"/>
          <p:nvPr/>
        </p:nvSpPr>
        <p:spPr>
          <a:xfrm>
            <a:off x="10288770" y="1630016"/>
            <a:ext cx="1674277" cy="3867325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b="1" u="sng" dirty="0"/>
              <a:t>IRI STATISTICS</a:t>
            </a:r>
          </a:p>
          <a:p>
            <a:endParaRPr lang="en-US" sz="1600" dirty="0"/>
          </a:p>
          <a:p>
            <a:r>
              <a:rPr lang="en-US" sz="1600" b="1" dirty="0"/>
              <a:t>Central Tendency:</a:t>
            </a:r>
          </a:p>
          <a:p>
            <a:r>
              <a:rPr lang="en-US" sz="1600" dirty="0"/>
              <a:t>Average: 48</a:t>
            </a:r>
          </a:p>
          <a:p>
            <a:r>
              <a:rPr lang="en-US" sz="1600" dirty="0"/>
              <a:t>Median: 47</a:t>
            </a:r>
          </a:p>
          <a:p>
            <a:endParaRPr lang="en-US" sz="1600" dirty="0"/>
          </a:p>
          <a:p>
            <a:r>
              <a:rPr lang="en-US" sz="1600" b="1" dirty="0"/>
              <a:t>Dispersion:</a:t>
            </a:r>
          </a:p>
          <a:p>
            <a:r>
              <a:rPr lang="en-US" sz="1600" dirty="0"/>
              <a:t>Range: 126</a:t>
            </a:r>
          </a:p>
          <a:p>
            <a:r>
              <a:rPr lang="en-US" sz="1600" dirty="0"/>
              <a:t>Std Dev: 13</a:t>
            </a:r>
          </a:p>
          <a:p>
            <a:endParaRPr lang="en-US" sz="1600" dirty="0"/>
          </a:p>
          <a:p>
            <a:endParaRPr lang="en-US" sz="1600" dirty="0"/>
          </a:p>
          <a:p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9631170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3814AFB8-46B4-46C7-A265-2F9C8A822F4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48892854"/>
              </p:ext>
            </p:extLst>
          </p:nvPr>
        </p:nvGraphicFramePr>
        <p:xfrm>
          <a:off x="597031" y="1527243"/>
          <a:ext cx="10972800" cy="48054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589ACDE6-25CD-4D0D-AEA4-2F732A8961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2019 &amp; 2020 Limited Access IRI Projects</a:t>
            </a:r>
          </a:p>
        </p:txBody>
      </p:sp>
      <p:sp>
        <p:nvSpPr>
          <p:cNvPr id="9" name="TextBox 1">
            <a:extLst>
              <a:ext uri="{FF2B5EF4-FFF2-40B4-BE49-F238E27FC236}">
                <a16:creationId xmlns:a16="http://schemas.microsoft.com/office/drawing/2014/main" id="{54FE44B0-9E10-446A-85F2-355F366A2B6B}"/>
              </a:ext>
            </a:extLst>
          </p:cNvPr>
          <p:cNvSpPr txBox="1"/>
          <p:nvPr/>
        </p:nvSpPr>
        <p:spPr>
          <a:xfrm>
            <a:off x="9657106" y="2352555"/>
            <a:ext cx="1674277" cy="1958336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b="1" u="sng" dirty="0"/>
              <a:t>IRI STATISTICS</a:t>
            </a:r>
          </a:p>
          <a:p>
            <a:endParaRPr lang="en-US" sz="1600" dirty="0"/>
          </a:p>
          <a:p>
            <a:r>
              <a:rPr lang="en-US" sz="1600" dirty="0"/>
              <a:t>2005-2010</a:t>
            </a:r>
          </a:p>
          <a:p>
            <a:r>
              <a:rPr lang="en-US" sz="1600" dirty="0"/>
              <a:t>Avg: 48 in/mile</a:t>
            </a:r>
          </a:p>
          <a:p>
            <a:endParaRPr lang="en-US" sz="1600" dirty="0"/>
          </a:p>
          <a:p>
            <a:r>
              <a:rPr lang="en-US" sz="1600" dirty="0"/>
              <a:t>2018-2019</a:t>
            </a:r>
          </a:p>
          <a:p>
            <a:r>
              <a:rPr lang="en-US" sz="1600" dirty="0"/>
              <a:t>Avg: 43 in/mile</a:t>
            </a:r>
          </a:p>
          <a:p>
            <a:endParaRPr lang="en-US" sz="1600" dirty="0"/>
          </a:p>
          <a:p>
            <a:endParaRPr lang="en-US" sz="1600" dirty="0"/>
          </a:p>
          <a:p>
            <a:endParaRPr lang="en-US" sz="1600" dirty="0"/>
          </a:p>
          <a:p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8381102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C4BDA1-7BEA-4703-9D0E-549E4B0378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IRI Improvement on Limited Access Roadways</a:t>
            </a: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A2BF7444-8A0B-4B94-94EA-DE484482C90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71003943"/>
              </p:ext>
            </p:extLst>
          </p:nvPr>
        </p:nvGraphicFramePr>
        <p:xfrm>
          <a:off x="597031" y="1643974"/>
          <a:ext cx="10972799" cy="45525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444795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963D8F-6D91-457A-8913-0C6E62DBED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IRI Incentive/Disincentive Project Overview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B19EA9-E2DE-48AB-9D6B-B511528579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9" y="1600200"/>
            <a:ext cx="10960233" cy="3083921"/>
          </a:xfrm>
        </p:spPr>
        <p:txBody>
          <a:bodyPr/>
          <a:lstStyle/>
          <a:p>
            <a:r>
              <a:rPr lang="en-US" dirty="0"/>
              <a:t>47 projects from 2013 through Nov 2020</a:t>
            </a:r>
          </a:p>
          <a:p>
            <a:pPr lvl="1"/>
            <a:r>
              <a:rPr lang="en-US" dirty="0"/>
              <a:t>Min project IRI = 24 in/mile, max project IRI = 63 in/mile</a:t>
            </a:r>
          </a:p>
          <a:p>
            <a:pPr lvl="1"/>
            <a:r>
              <a:rPr lang="en-US" dirty="0"/>
              <a:t>38 projects received an incentive</a:t>
            </a:r>
          </a:p>
          <a:p>
            <a:pPr lvl="1"/>
            <a:r>
              <a:rPr lang="en-US" dirty="0"/>
              <a:t>Four projects qualified for a consistency bonus (all LOTs ≤</a:t>
            </a:r>
            <a:r>
              <a:rPr lang="en-US" dirty="0">
                <a:latin typeface="Rockwell" panose="02060603020205020403" pitchFamily="18" charset="0"/>
              </a:rPr>
              <a:t> </a:t>
            </a:r>
            <a:r>
              <a:rPr lang="en-US" dirty="0"/>
              <a:t>55 in/mile)</a:t>
            </a:r>
          </a:p>
          <a:p>
            <a:pPr lvl="1"/>
            <a:r>
              <a:rPr lang="en-US" dirty="0"/>
              <a:t>Avg pay adjustment is $700 per mile</a:t>
            </a:r>
          </a:p>
        </p:txBody>
      </p:sp>
    </p:spTree>
    <p:extLst>
      <p:ext uri="{BB962C8B-B14F-4D97-AF65-F5344CB8AC3E}">
        <p14:creationId xmlns:p14="http://schemas.microsoft.com/office/powerpoint/2010/main" val="37818875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963D8F-6D91-457A-8913-0C6E62DBED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IRI Incentive/Disincentive Project Overview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B19EA9-E2DE-48AB-9D6B-B511528579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9" y="1600200"/>
            <a:ext cx="10960233" cy="3170099"/>
          </a:xfrm>
        </p:spPr>
        <p:txBody>
          <a:bodyPr/>
          <a:lstStyle/>
          <a:p>
            <a:r>
              <a:rPr lang="en-US" dirty="0"/>
              <a:t>Six projects in 2019</a:t>
            </a:r>
          </a:p>
          <a:p>
            <a:pPr lvl="1"/>
            <a:r>
              <a:rPr lang="en-US" dirty="0"/>
              <a:t>Min Project IRI = 38 in/mile, Max Project IRI = 60 in/mile</a:t>
            </a:r>
          </a:p>
          <a:p>
            <a:pPr lvl="1"/>
            <a:r>
              <a:rPr lang="en-US" dirty="0"/>
              <a:t>Five projects received an incentive</a:t>
            </a:r>
          </a:p>
          <a:p>
            <a:pPr lvl="1"/>
            <a:r>
              <a:rPr lang="en-US" dirty="0"/>
              <a:t>No projects received a consistency bonus</a:t>
            </a:r>
          </a:p>
          <a:p>
            <a:pPr lvl="1"/>
            <a:r>
              <a:rPr lang="en-US" dirty="0"/>
              <a:t>Avg pay adjustment was $355 per mile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52013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963D8F-6D91-457A-8913-0C6E62DBED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IRI Incentive/Disincentive Project Overview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B19EA9-E2DE-48AB-9D6B-B511528579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9" y="1600200"/>
            <a:ext cx="10960233" cy="2726900"/>
          </a:xfrm>
        </p:spPr>
        <p:txBody>
          <a:bodyPr/>
          <a:lstStyle/>
          <a:p>
            <a:r>
              <a:rPr lang="en-US" dirty="0"/>
              <a:t>Eight projects in 2020 (through Nov)</a:t>
            </a:r>
          </a:p>
          <a:p>
            <a:pPr lvl="1"/>
            <a:r>
              <a:rPr lang="en-US" dirty="0"/>
              <a:t>Min project IRI = 24 in/mile, max project IRI = 55 in/mile </a:t>
            </a:r>
          </a:p>
          <a:p>
            <a:pPr lvl="1"/>
            <a:r>
              <a:rPr lang="en-US" dirty="0"/>
              <a:t>Seven projects received an incentive</a:t>
            </a:r>
          </a:p>
          <a:p>
            <a:pPr lvl="1"/>
            <a:r>
              <a:rPr lang="en-US" dirty="0"/>
              <a:t>One project qualified for a consistency bonus</a:t>
            </a:r>
          </a:p>
          <a:p>
            <a:pPr lvl="1"/>
            <a:r>
              <a:rPr lang="en-US" dirty="0"/>
              <a:t>Avg pay adjustment is $1050 per mile</a:t>
            </a:r>
          </a:p>
        </p:txBody>
      </p:sp>
    </p:spTree>
    <p:extLst>
      <p:ext uri="{BB962C8B-B14F-4D97-AF65-F5344CB8AC3E}">
        <p14:creationId xmlns:p14="http://schemas.microsoft.com/office/powerpoint/2010/main" val="2411335318"/>
      </p:ext>
    </p:extLst>
  </p:cSld>
  <p:clrMapOvr>
    <a:masterClrMapping/>
  </p:clrMapOvr>
</p:sld>
</file>

<file path=ppt/theme/theme1.xml><?xml version="1.0" encoding="utf-8"?>
<a:theme xmlns:a="http://schemas.openxmlformats.org/drawingml/2006/main" name="FDOT Title1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FDOT_2_Custom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FDOT Title1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19466</TotalTime>
  <Words>287</Words>
  <Application>Microsoft Office PowerPoint</Application>
  <PresentationFormat>Widescreen</PresentationFormat>
  <Paragraphs>58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Arial</vt:lpstr>
      <vt:lpstr>Calibri</vt:lpstr>
      <vt:lpstr>Calibri Light</vt:lpstr>
      <vt:lpstr>Rockwell</vt:lpstr>
      <vt:lpstr>FDOT Title1</vt:lpstr>
      <vt:lpstr>FDOT_2_Custom</vt:lpstr>
      <vt:lpstr>1_FDOT Title1</vt:lpstr>
      <vt:lpstr>PowerPoint Presentation</vt:lpstr>
      <vt:lpstr>Original Interstate Data 2005 to 2010</vt:lpstr>
      <vt:lpstr>2019 &amp; 2020 Limited Access IRI Projects</vt:lpstr>
      <vt:lpstr>IRI Improvement on Limited Access Roadways</vt:lpstr>
      <vt:lpstr>IRI Incentive/Disincentive Project Overview</vt:lpstr>
      <vt:lpstr>IRI Incentive/Disincentive Project Overview</vt:lpstr>
      <vt:lpstr>IRI Incentive/Disincentive Project Overview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>Test Road</dc:subject>
  <dc:creator>Jamie Greene</dc:creator>
  <cp:lastModifiedBy>Hewitt, Richard</cp:lastModifiedBy>
  <cp:revision>560</cp:revision>
  <cp:lastPrinted>2015-12-18T13:48:29Z</cp:lastPrinted>
  <dcterms:created xsi:type="dcterms:W3CDTF">2014-01-14T16:12:07Z</dcterms:created>
  <dcterms:modified xsi:type="dcterms:W3CDTF">2020-12-08T12:10:02Z</dcterms:modified>
</cp:coreProperties>
</file>