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257" r:id="rId3"/>
    <p:sldId id="373" r:id="rId4"/>
    <p:sldId id="391" r:id="rId5"/>
    <p:sldId id="389" r:id="rId6"/>
    <p:sldId id="374" r:id="rId7"/>
    <p:sldId id="392" r:id="rId8"/>
    <p:sldId id="390" r:id="rId9"/>
    <p:sldId id="375" r:id="rId10"/>
    <p:sldId id="37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ene, James" initials="GJ" lastIdx="1" clrIdx="0">
    <p:extLst>
      <p:ext uri="{19B8F6BF-5375-455C-9EA6-DF929625EA0E}">
        <p15:presenceInfo xmlns:p15="http://schemas.microsoft.com/office/powerpoint/2012/main" userId="S-1-5-21-1214440339-1547161642-839522115-7695" providerId="AD"/>
      </p:ext>
    </p:extLst>
  </p:cmAuthor>
  <p:cmAuthor id="2" name="Carvajal, Mateo" initials="CM" lastIdx="2" clrIdx="1">
    <p:extLst>
      <p:ext uri="{19B8F6BF-5375-455C-9EA6-DF929625EA0E}">
        <p15:presenceInfo xmlns:p15="http://schemas.microsoft.com/office/powerpoint/2012/main" userId="S::mateo.carvajal@dot.state.fl.us::26f541b8-f90e-4beb-b105-0d8f23368d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CC3300"/>
    <a:srgbClr val="FF0000"/>
    <a:srgbClr val="1F42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0" autoAdjust="0"/>
    <p:restoredTop sz="87366" autoAdjust="0"/>
  </p:normalViewPr>
  <p:slideViewPr>
    <p:cSldViewPr snapToGrid="0">
      <p:cViewPr varScale="1">
        <p:scale>
          <a:sx n="138" d="100"/>
          <a:sy n="138" d="100"/>
        </p:scale>
        <p:origin x="141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2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M.dot.state.fl.us\MappedDrives\Pavement%20Systems\PCS\RIDE%20PROJECTS\Smoothness%20Committee\Meetings\2020-05-13\Limited%20Access%20Projects%20-%202005-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2400"/>
              <a:t>Limited</a:t>
            </a:r>
            <a:r>
              <a:rPr lang="en-US" sz="2400" baseline="0"/>
              <a:t> vs Non-Limited Access Roads Data</a:t>
            </a:r>
            <a:endParaRPr lang="en-US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4549868766404204E-2"/>
          <c:y val="9.1888059028499711E-2"/>
          <c:w val="0.87051540205638556"/>
          <c:h val="0.78276856042629495"/>
        </c:manualLayout>
      </c:layout>
      <c:scatterChart>
        <c:scatterStyle val="smoothMarker"/>
        <c:varyColors val="0"/>
        <c:ser>
          <c:idx val="0"/>
          <c:order val="0"/>
          <c:tx>
            <c:v>Limted Access 2005-2010</c:v>
          </c:tx>
          <c:spPr>
            <a:ln w="50800" cap="rnd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'[1]original interstate data'!$A$2:$A$116</c:f>
              <c:numCache>
                <c:formatCode>General</c:formatCode>
                <c:ptCount val="115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  <c:pt idx="66">
                  <c:v>91</c:v>
                </c:pt>
                <c:pt idx="67">
                  <c:v>92</c:v>
                </c:pt>
                <c:pt idx="68">
                  <c:v>93</c:v>
                </c:pt>
                <c:pt idx="69">
                  <c:v>94</c:v>
                </c:pt>
                <c:pt idx="70">
                  <c:v>95</c:v>
                </c:pt>
                <c:pt idx="71">
                  <c:v>96</c:v>
                </c:pt>
                <c:pt idx="72">
                  <c:v>97</c:v>
                </c:pt>
                <c:pt idx="73">
                  <c:v>98</c:v>
                </c:pt>
                <c:pt idx="74">
                  <c:v>99</c:v>
                </c:pt>
                <c:pt idx="75">
                  <c:v>100</c:v>
                </c:pt>
                <c:pt idx="76">
                  <c:v>101</c:v>
                </c:pt>
                <c:pt idx="77">
                  <c:v>102</c:v>
                </c:pt>
                <c:pt idx="78">
                  <c:v>103</c:v>
                </c:pt>
                <c:pt idx="79">
                  <c:v>104</c:v>
                </c:pt>
                <c:pt idx="80">
                  <c:v>105</c:v>
                </c:pt>
                <c:pt idx="81">
                  <c:v>106</c:v>
                </c:pt>
                <c:pt idx="82">
                  <c:v>107</c:v>
                </c:pt>
                <c:pt idx="83">
                  <c:v>108</c:v>
                </c:pt>
                <c:pt idx="84">
                  <c:v>109</c:v>
                </c:pt>
                <c:pt idx="85">
                  <c:v>110</c:v>
                </c:pt>
                <c:pt idx="86">
                  <c:v>111</c:v>
                </c:pt>
                <c:pt idx="87">
                  <c:v>112</c:v>
                </c:pt>
                <c:pt idx="88">
                  <c:v>113</c:v>
                </c:pt>
                <c:pt idx="89">
                  <c:v>114</c:v>
                </c:pt>
                <c:pt idx="90">
                  <c:v>115</c:v>
                </c:pt>
                <c:pt idx="91">
                  <c:v>117</c:v>
                </c:pt>
                <c:pt idx="92">
                  <c:v>118</c:v>
                </c:pt>
                <c:pt idx="93">
                  <c:v>119</c:v>
                </c:pt>
                <c:pt idx="94">
                  <c:v>120</c:v>
                </c:pt>
                <c:pt idx="95">
                  <c:v>122</c:v>
                </c:pt>
                <c:pt idx="96">
                  <c:v>123</c:v>
                </c:pt>
                <c:pt idx="97">
                  <c:v>124</c:v>
                </c:pt>
                <c:pt idx="98">
                  <c:v>125</c:v>
                </c:pt>
                <c:pt idx="99">
                  <c:v>126</c:v>
                </c:pt>
                <c:pt idx="100">
                  <c:v>127</c:v>
                </c:pt>
                <c:pt idx="101">
                  <c:v>129</c:v>
                </c:pt>
                <c:pt idx="102">
                  <c:v>130</c:v>
                </c:pt>
                <c:pt idx="103">
                  <c:v>131</c:v>
                </c:pt>
                <c:pt idx="104">
                  <c:v>132</c:v>
                </c:pt>
                <c:pt idx="105">
                  <c:v>133</c:v>
                </c:pt>
                <c:pt idx="106">
                  <c:v>134</c:v>
                </c:pt>
                <c:pt idx="107">
                  <c:v>136</c:v>
                </c:pt>
                <c:pt idx="108">
                  <c:v>137</c:v>
                </c:pt>
                <c:pt idx="109">
                  <c:v>138</c:v>
                </c:pt>
                <c:pt idx="110">
                  <c:v>142</c:v>
                </c:pt>
                <c:pt idx="111">
                  <c:v>145</c:v>
                </c:pt>
                <c:pt idx="112">
                  <c:v>146</c:v>
                </c:pt>
                <c:pt idx="113">
                  <c:v>147</c:v>
                </c:pt>
                <c:pt idx="114">
                  <c:v>151</c:v>
                </c:pt>
              </c:numCache>
            </c:numRef>
          </c:xVal>
          <c:yVal>
            <c:numRef>
              <c:f>'[1]original interstate data'!$C$2:$C$116</c:f>
              <c:numCache>
                <c:formatCode>General</c:formatCode>
                <c:ptCount val="115"/>
                <c:pt idx="0">
                  <c:v>3.53331920005653E-3</c:v>
                </c:pt>
                <c:pt idx="1">
                  <c:v>7.06663840011306E-3</c:v>
                </c:pt>
                <c:pt idx="2">
                  <c:v>3.5333192000565297E-2</c:v>
                </c:pt>
                <c:pt idx="3">
                  <c:v>0.15193272560243001</c:v>
                </c:pt>
                <c:pt idx="4">
                  <c:v>0.39573175040633102</c:v>
                </c:pt>
                <c:pt idx="5">
                  <c:v>0.81266341601300196</c:v>
                </c:pt>
                <c:pt idx="6">
                  <c:v>1.2331284008197301</c:v>
                </c:pt>
                <c:pt idx="7">
                  <c:v>1.8161260688290499</c:v>
                </c:pt>
                <c:pt idx="8">
                  <c:v>2.2754575648364002</c:v>
                </c:pt>
                <c:pt idx="9">
                  <c:v>2.6711893152427302</c:v>
                </c:pt>
                <c:pt idx="10">
                  <c:v>2.77718889124443</c:v>
                </c:pt>
                <c:pt idx="11">
                  <c:v>3.0916543000494601</c:v>
                </c:pt>
                <c:pt idx="12">
                  <c:v>3.4025863896544402</c:v>
                </c:pt>
                <c:pt idx="13">
                  <c:v>3.4379195816550001</c:v>
                </c:pt>
                <c:pt idx="14">
                  <c:v>3.3601865592537599</c:v>
                </c:pt>
                <c:pt idx="15">
                  <c:v>3.6039855840576598</c:v>
                </c:pt>
                <c:pt idx="16">
                  <c:v>3.5686523920570901</c:v>
                </c:pt>
                <c:pt idx="17">
                  <c:v>3.5439191576567</c:v>
                </c:pt>
                <c:pt idx="18">
                  <c:v>3.3743198360539801</c:v>
                </c:pt>
                <c:pt idx="19">
                  <c:v>3.26832026005229</c:v>
                </c:pt>
                <c:pt idx="20">
                  <c:v>3.36725319765387</c:v>
                </c:pt>
                <c:pt idx="21">
                  <c:v>3.4449862200551098</c:v>
                </c:pt>
                <c:pt idx="22">
                  <c:v>3.26832026005229</c:v>
                </c:pt>
                <c:pt idx="23">
                  <c:v>3.0174545968482702</c:v>
                </c:pt>
                <c:pt idx="24">
                  <c:v>3.2188537912515001</c:v>
                </c:pt>
                <c:pt idx="25">
                  <c:v>3.0845876616493499</c:v>
                </c:pt>
                <c:pt idx="26">
                  <c:v>2.9432548936470901</c:v>
                </c:pt>
                <c:pt idx="27">
                  <c:v>2.79485548724471</c:v>
                </c:pt>
                <c:pt idx="28">
                  <c:v>2.8019221256448299</c:v>
                </c:pt>
                <c:pt idx="29">
                  <c:v>2.6994558688431902</c:v>
                </c:pt>
                <c:pt idx="30">
                  <c:v>2.5157232704402501</c:v>
                </c:pt>
                <c:pt idx="31">
                  <c:v>2.34965726803759</c:v>
                </c:pt>
                <c:pt idx="32">
                  <c:v>2.0457918168327298</c:v>
                </c:pt>
                <c:pt idx="33">
                  <c:v>1.88679245283018</c:v>
                </c:pt>
                <c:pt idx="34">
                  <c:v>1.60412691682566</c:v>
                </c:pt>
                <c:pt idx="35">
                  <c:v>1.5970602784255501</c:v>
                </c:pt>
                <c:pt idx="36">
                  <c:v>1.3603278920217601</c:v>
                </c:pt>
                <c:pt idx="37">
                  <c:v>1.3567945728216999</c:v>
                </c:pt>
                <c:pt idx="38">
                  <c:v>1.2119284856193899</c:v>
                </c:pt>
                <c:pt idx="39">
                  <c:v>0.897463076814359</c:v>
                </c:pt>
                <c:pt idx="40">
                  <c:v>0.97166278001554596</c:v>
                </c:pt>
                <c:pt idx="41">
                  <c:v>0.83739665041339795</c:v>
                </c:pt>
                <c:pt idx="42">
                  <c:v>0.73493039361175805</c:v>
                </c:pt>
                <c:pt idx="43">
                  <c:v>0.59006430640944096</c:v>
                </c:pt>
                <c:pt idx="44">
                  <c:v>0.50526464560808404</c:v>
                </c:pt>
                <c:pt idx="45">
                  <c:v>0.58653098720938401</c:v>
                </c:pt>
                <c:pt idx="46">
                  <c:v>0.46993145360751798</c:v>
                </c:pt>
                <c:pt idx="47">
                  <c:v>0.43106494240689702</c:v>
                </c:pt>
                <c:pt idx="48">
                  <c:v>0.44519821920712299</c:v>
                </c:pt>
                <c:pt idx="49">
                  <c:v>0.36039855840576601</c:v>
                </c:pt>
                <c:pt idx="50">
                  <c:v>0.34626528160553999</c:v>
                </c:pt>
                <c:pt idx="51">
                  <c:v>0.24733234400395701</c:v>
                </c:pt>
                <c:pt idx="52">
                  <c:v>0.27206557840435303</c:v>
                </c:pt>
                <c:pt idx="53">
                  <c:v>0.257932301604126</c:v>
                </c:pt>
                <c:pt idx="54">
                  <c:v>0.21199915200339101</c:v>
                </c:pt>
                <c:pt idx="55">
                  <c:v>0.26853225920429602</c:v>
                </c:pt>
                <c:pt idx="56">
                  <c:v>0.208465832803335</c:v>
                </c:pt>
                <c:pt idx="57">
                  <c:v>0.18726591760299599</c:v>
                </c:pt>
                <c:pt idx="58">
                  <c:v>0.120132852801922</c:v>
                </c:pt>
                <c:pt idx="59">
                  <c:v>0.13426612960214801</c:v>
                </c:pt>
                <c:pt idx="60">
                  <c:v>0.12366617200197801</c:v>
                </c:pt>
                <c:pt idx="61">
                  <c:v>0.105999576001695</c:v>
                </c:pt>
                <c:pt idx="62">
                  <c:v>0.105999576001695</c:v>
                </c:pt>
                <c:pt idx="63">
                  <c:v>0.120132852801922</c:v>
                </c:pt>
                <c:pt idx="64">
                  <c:v>9.1866299201469798E-2</c:v>
                </c:pt>
                <c:pt idx="65">
                  <c:v>0.11659953360186499</c:v>
                </c:pt>
                <c:pt idx="66">
                  <c:v>6.0066426400961E-2</c:v>
                </c:pt>
                <c:pt idx="67">
                  <c:v>5.2999788000847897E-2</c:v>
                </c:pt>
                <c:pt idx="68">
                  <c:v>6.0066426400961E-2</c:v>
                </c:pt>
                <c:pt idx="69">
                  <c:v>4.9466468800791398E-2</c:v>
                </c:pt>
                <c:pt idx="70">
                  <c:v>5.65331072009045E-2</c:v>
                </c:pt>
                <c:pt idx="71">
                  <c:v>6.3599745601017596E-2</c:v>
                </c:pt>
                <c:pt idx="72">
                  <c:v>2.4733234400395699E-2</c:v>
                </c:pt>
                <c:pt idx="73">
                  <c:v>2.4733234400395699E-2</c:v>
                </c:pt>
                <c:pt idx="74">
                  <c:v>6.3599745601017596E-2</c:v>
                </c:pt>
                <c:pt idx="75">
                  <c:v>1.76665960002826E-2</c:v>
                </c:pt>
                <c:pt idx="76">
                  <c:v>3.5333192000565297E-2</c:v>
                </c:pt>
                <c:pt idx="77">
                  <c:v>1.76665960002826E-2</c:v>
                </c:pt>
                <c:pt idx="78">
                  <c:v>1.76665960002826E-2</c:v>
                </c:pt>
                <c:pt idx="79">
                  <c:v>1.4133276800226101E-2</c:v>
                </c:pt>
                <c:pt idx="80">
                  <c:v>1.76665960002826E-2</c:v>
                </c:pt>
                <c:pt idx="81">
                  <c:v>2.8266553600452202E-2</c:v>
                </c:pt>
                <c:pt idx="82">
                  <c:v>1.76665960002826E-2</c:v>
                </c:pt>
                <c:pt idx="83">
                  <c:v>1.05999576001696E-2</c:v>
                </c:pt>
                <c:pt idx="84">
                  <c:v>1.05999576001696E-2</c:v>
                </c:pt>
                <c:pt idx="85">
                  <c:v>1.4133276800226101E-2</c:v>
                </c:pt>
                <c:pt idx="86">
                  <c:v>1.4133276800226101E-2</c:v>
                </c:pt>
                <c:pt idx="87">
                  <c:v>1.4133276800226101E-2</c:v>
                </c:pt>
                <c:pt idx="88">
                  <c:v>1.05999576001696E-2</c:v>
                </c:pt>
                <c:pt idx="89">
                  <c:v>2.4733234400395699E-2</c:v>
                </c:pt>
                <c:pt idx="90">
                  <c:v>3.53331920005653E-3</c:v>
                </c:pt>
                <c:pt idx="91">
                  <c:v>7.06663840011306E-3</c:v>
                </c:pt>
                <c:pt idx="92">
                  <c:v>7.06663840011306E-3</c:v>
                </c:pt>
                <c:pt idx="93">
                  <c:v>3.53331920005653E-3</c:v>
                </c:pt>
                <c:pt idx="94">
                  <c:v>3.53331920005653E-3</c:v>
                </c:pt>
                <c:pt idx="95">
                  <c:v>3.53331920005653E-3</c:v>
                </c:pt>
                <c:pt idx="96">
                  <c:v>1.05999576001696E-2</c:v>
                </c:pt>
                <c:pt idx="97">
                  <c:v>3.53331920005653E-3</c:v>
                </c:pt>
                <c:pt idx="98">
                  <c:v>7.06663840011306E-3</c:v>
                </c:pt>
                <c:pt idx="99">
                  <c:v>3.53331920005653E-3</c:v>
                </c:pt>
                <c:pt idx="100">
                  <c:v>1.4133276800226101E-2</c:v>
                </c:pt>
                <c:pt idx="101">
                  <c:v>3.53331920005653E-3</c:v>
                </c:pt>
                <c:pt idx="102">
                  <c:v>1.05999576001696E-2</c:v>
                </c:pt>
                <c:pt idx="103">
                  <c:v>3.53331920005653E-3</c:v>
                </c:pt>
                <c:pt idx="104">
                  <c:v>3.53331920005653E-3</c:v>
                </c:pt>
                <c:pt idx="105">
                  <c:v>3.53331920005653E-3</c:v>
                </c:pt>
                <c:pt idx="106">
                  <c:v>7.06663840011306E-3</c:v>
                </c:pt>
                <c:pt idx="107">
                  <c:v>3.53331920005653E-3</c:v>
                </c:pt>
                <c:pt idx="108">
                  <c:v>3.53331920005653E-3</c:v>
                </c:pt>
                <c:pt idx="109">
                  <c:v>3.53331920005653E-3</c:v>
                </c:pt>
                <c:pt idx="110">
                  <c:v>3.53331920005653E-3</c:v>
                </c:pt>
                <c:pt idx="111">
                  <c:v>3.53331920005653E-3</c:v>
                </c:pt>
                <c:pt idx="112">
                  <c:v>3.53331920005653E-3</c:v>
                </c:pt>
                <c:pt idx="113">
                  <c:v>3.53331920005653E-3</c:v>
                </c:pt>
                <c:pt idx="114">
                  <c:v>7.06663840011306E-3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F57-4862-9E1B-F923B284A555}"/>
            </c:ext>
          </c:extLst>
        </c:ser>
        <c:ser>
          <c:idx val="3"/>
          <c:order val="1"/>
          <c:tx>
            <c:v>Limited Access 2014-2019</c:v>
          </c:tx>
          <c:spPr>
            <a:ln w="50800" cap="rnd">
              <a:solidFill>
                <a:schemeClr val="accent1">
                  <a:lumMod val="75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'LimAcc Data (2014-2019)'!$D$2:$D$84</c:f>
              <c:numCache>
                <c:formatCode>General</c:formatCode>
                <c:ptCount val="83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</c:v>
                </c:pt>
                <c:pt idx="29">
                  <c:v>51</c:v>
                </c:pt>
                <c:pt idx="30">
                  <c:v>52</c:v>
                </c:pt>
                <c:pt idx="31">
                  <c:v>53</c:v>
                </c:pt>
                <c:pt idx="32">
                  <c:v>54</c:v>
                </c:pt>
                <c:pt idx="33">
                  <c:v>55</c:v>
                </c:pt>
                <c:pt idx="34">
                  <c:v>56</c:v>
                </c:pt>
                <c:pt idx="35">
                  <c:v>57</c:v>
                </c:pt>
                <c:pt idx="36">
                  <c:v>58</c:v>
                </c:pt>
                <c:pt idx="37">
                  <c:v>59</c:v>
                </c:pt>
                <c:pt idx="38">
                  <c:v>60</c:v>
                </c:pt>
                <c:pt idx="39">
                  <c:v>61</c:v>
                </c:pt>
                <c:pt idx="40">
                  <c:v>62</c:v>
                </c:pt>
                <c:pt idx="41">
                  <c:v>63</c:v>
                </c:pt>
                <c:pt idx="42">
                  <c:v>64</c:v>
                </c:pt>
                <c:pt idx="43">
                  <c:v>65</c:v>
                </c:pt>
                <c:pt idx="44">
                  <c:v>66</c:v>
                </c:pt>
                <c:pt idx="45">
                  <c:v>67</c:v>
                </c:pt>
                <c:pt idx="46">
                  <c:v>68</c:v>
                </c:pt>
                <c:pt idx="47">
                  <c:v>69</c:v>
                </c:pt>
                <c:pt idx="48">
                  <c:v>70</c:v>
                </c:pt>
                <c:pt idx="49">
                  <c:v>71</c:v>
                </c:pt>
                <c:pt idx="50">
                  <c:v>72</c:v>
                </c:pt>
                <c:pt idx="51">
                  <c:v>73</c:v>
                </c:pt>
                <c:pt idx="52">
                  <c:v>74</c:v>
                </c:pt>
                <c:pt idx="53">
                  <c:v>75</c:v>
                </c:pt>
                <c:pt idx="54">
                  <c:v>76</c:v>
                </c:pt>
                <c:pt idx="55">
                  <c:v>77</c:v>
                </c:pt>
                <c:pt idx="56">
                  <c:v>78</c:v>
                </c:pt>
                <c:pt idx="57">
                  <c:v>79</c:v>
                </c:pt>
                <c:pt idx="58">
                  <c:v>80</c:v>
                </c:pt>
                <c:pt idx="59">
                  <c:v>81</c:v>
                </c:pt>
                <c:pt idx="60">
                  <c:v>82</c:v>
                </c:pt>
                <c:pt idx="61">
                  <c:v>83</c:v>
                </c:pt>
                <c:pt idx="62">
                  <c:v>84</c:v>
                </c:pt>
                <c:pt idx="63">
                  <c:v>85</c:v>
                </c:pt>
                <c:pt idx="64">
                  <c:v>86</c:v>
                </c:pt>
                <c:pt idx="65">
                  <c:v>87</c:v>
                </c:pt>
                <c:pt idx="66">
                  <c:v>88</c:v>
                </c:pt>
                <c:pt idx="67">
                  <c:v>90</c:v>
                </c:pt>
                <c:pt idx="68">
                  <c:v>91</c:v>
                </c:pt>
                <c:pt idx="69">
                  <c:v>92</c:v>
                </c:pt>
                <c:pt idx="70">
                  <c:v>93</c:v>
                </c:pt>
                <c:pt idx="71">
                  <c:v>94</c:v>
                </c:pt>
                <c:pt idx="72">
                  <c:v>95</c:v>
                </c:pt>
                <c:pt idx="73">
                  <c:v>99</c:v>
                </c:pt>
                <c:pt idx="74">
                  <c:v>100</c:v>
                </c:pt>
                <c:pt idx="75">
                  <c:v>102</c:v>
                </c:pt>
                <c:pt idx="76">
                  <c:v>110</c:v>
                </c:pt>
                <c:pt idx="77">
                  <c:v>122</c:v>
                </c:pt>
                <c:pt idx="78">
                  <c:v>127</c:v>
                </c:pt>
                <c:pt idx="79">
                  <c:v>131</c:v>
                </c:pt>
                <c:pt idx="80">
                  <c:v>147</c:v>
                </c:pt>
                <c:pt idx="81">
                  <c:v>231</c:v>
                </c:pt>
                <c:pt idx="82">
                  <c:v>234</c:v>
                </c:pt>
              </c:numCache>
            </c:numRef>
          </c:xVal>
          <c:yVal>
            <c:numRef>
              <c:f>'LimAcc Data (2014-2019)'!$F$2:$F$84</c:f>
              <c:numCache>
                <c:formatCode>General</c:formatCode>
                <c:ptCount val="83"/>
                <c:pt idx="0">
                  <c:v>1.0322047894302229E-2</c:v>
                </c:pt>
                <c:pt idx="1">
                  <c:v>2.0644095788604457E-2</c:v>
                </c:pt>
                <c:pt idx="2">
                  <c:v>0.13418662262592898</c:v>
                </c:pt>
                <c:pt idx="3">
                  <c:v>0.13418662262592898</c:v>
                </c:pt>
                <c:pt idx="4">
                  <c:v>0.43352601156069359</c:v>
                </c:pt>
                <c:pt idx="5">
                  <c:v>0.62964492155243601</c:v>
                </c:pt>
                <c:pt idx="6">
                  <c:v>1.0322047894302231</c:v>
                </c:pt>
                <c:pt idx="7">
                  <c:v>1.6928158546655656</c:v>
                </c:pt>
                <c:pt idx="8">
                  <c:v>2.3431048720066063</c:v>
                </c:pt>
                <c:pt idx="9">
                  <c:v>2.8179190751445087</c:v>
                </c:pt>
                <c:pt idx="10">
                  <c:v>3.0656482246077621</c:v>
                </c:pt>
                <c:pt idx="11">
                  <c:v>3.4888521882741537</c:v>
                </c:pt>
                <c:pt idx="12">
                  <c:v>3.8501238645747318</c:v>
                </c:pt>
                <c:pt idx="13">
                  <c:v>4.9132947976878611</c:v>
                </c:pt>
                <c:pt idx="14">
                  <c:v>4.9752270850536746</c:v>
                </c:pt>
                <c:pt idx="15">
                  <c:v>5.5326176713459949</c:v>
                </c:pt>
                <c:pt idx="16">
                  <c:v>5.0681255161023948</c:v>
                </c:pt>
                <c:pt idx="17">
                  <c:v>5.4913294797687859</c:v>
                </c:pt>
                <c:pt idx="18">
                  <c:v>4.4281585466556566</c:v>
                </c:pt>
                <c:pt idx="19">
                  <c:v>4.6242774566473983</c:v>
                </c:pt>
                <c:pt idx="20">
                  <c:v>3.8088356729975228</c:v>
                </c:pt>
                <c:pt idx="21">
                  <c:v>4.0772089182493811</c:v>
                </c:pt>
                <c:pt idx="22">
                  <c:v>3.6540049545829891</c:v>
                </c:pt>
                <c:pt idx="23">
                  <c:v>3.4785301403798514</c:v>
                </c:pt>
                <c:pt idx="24">
                  <c:v>3.1172584640792733</c:v>
                </c:pt>
                <c:pt idx="25">
                  <c:v>2.8592072667217177</c:v>
                </c:pt>
                <c:pt idx="26">
                  <c:v>2.6114781172584642</c:v>
                </c:pt>
                <c:pt idx="27">
                  <c:v>2.2708505367464906</c:v>
                </c:pt>
                <c:pt idx="28">
                  <c:v>1.9199009083402145</c:v>
                </c:pt>
                <c:pt idx="29">
                  <c:v>1.7031379025598679</c:v>
                </c:pt>
                <c:pt idx="30">
                  <c:v>1.4450867052023122</c:v>
                </c:pt>
                <c:pt idx="31">
                  <c:v>1.352188274153592</c:v>
                </c:pt>
                <c:pt idx="32">
                  <c:v>1.2799339388934765</c:v>
                </c:pt>
                <c:pt idx="33">
                  <c:v>1.5173410404624277</c:v>
                </c:pt>
                <c:pt idx="34">
                  <c:v>0.88769611890999167</c:v>
                </c:pt>
                <c:pt idx="35">
                  <c:v>0.89801816680429392</c:v>
                </c:pt>
                <c:pt idx="36">
                  <c:v>0.9186622625928984</c:v>
                </c:pt>
                <c:pt idx="37">
                  <c:v>0.81544178364987618</c:v>
                </c:pt>
                <c:pt idx="38">
                  <c:v>0.57803468208092479</c:v>
                </c:pt>
                <c:pt idx="39">
                  <c:v>0.7225433526011561</c:v>
                </c:pt>
                <c:pt idx="40">
                  <c:v>0.66061106523534263</c:v>
                </c:pt>
                <c:pt idx="41">
                  <c:v>0.38191577208918248</c:v>
                </c:pt>
                <c:pt idx="42">
                  <c:v>0.27869529314616021</c:v>
                </c:pt>
                <c:pt idx="43">
                  <c:v>0.51610239471511155</c:v>
                </c:pt>
                <c:pt idx="44">
                  <c:v>0.29933938893476469</c:v>
                </c:pt>
                <c:pt idx="45">
                  <c:v>0.23740710156895128</c:v>
                </c:pt>
                <c:pt idx="46">
                  <c:v>0.18579686209744012</c:v>
                </c:pt>
                <c:pt idx="47">
                  <c:v>0.2167630057803468</c:v>
                </c:pt>
                <c:pt idx="48">
                  <c:v>0.30966143682906688</c:v>
                </c:pt>
                <c:pt idx="49">
                  <c:v>0.28901734104046239</c:v>
                </c:pt>
                <c:pt idx="50">
                  <c:v>0.20644095788604458</c:v>
                </c:pt>
                <c:pt idx="51">
                  <c:v>0.10322047894302229</c:v>
                </c:pt>
                <c:pt idx="52">
                  <c:v>0.20644095788604458</c:v>
                </c:pt>
                <c:pt idx="53">
                  <c:v>0.10322047894302229</c:v>
                </c:pt>
                <c:pt idx="54">
                  <c:v>6.1932287365813375E-2</c:v>
                </c:pt>
                <c:pt idx="55">
                  <c:v>0.1445086705202312</c:v>
                </c:pt>
                <c:pt idx="56">
                  <c:v>8.2576383154417829E-2</c:v>
                </c:pt>
                <c:pt idx="57">
                  <c:v>6.1932287365813375E-2</c:v>
                </c:pt>
                <c:pt idx="58">
                  <c:v>0.13418662262592898</c:v>
                </c:pt>
                <c:pt idx="59">
                  <c:v>3.0966143682906688E-2</c:v>
                </c:pt>
                <c:pt idx="60">
                  <c:v>4.1288191577208914E-2</c:v>
                </c:pt>
                <c:pt idx="61">
                  <c:v>2.0644095788604457E-2</c:v>
                </c:pt>
                <c:pt idx="62">
                  <c:v>2.0644095788604457E-2</c:v>
                </c:pt>
                <c:pt idx="63">
                  <c:v>4.1288191577208914E-2</c:v>
                </c:pt>
                <c:pt idx="64">
                  <c:v>7.2254335260115599E-2</c:v>
                </c:pt>
                <c:pt idx="65">
                  <c:v>8.2576383154417829E-2</c:v>
                </c:pt>
                <c:pt idx="66">
                  <c:v>1.0322047894302229E-2</c:v>
                </c:pt>
                <c:pt idx="67">
                  <c:v>0.10322047894302229</c:v>
                </c:pt>
                <c:pt idx="68">
                  <c:v>3.0966143682906688E-2</c:v>
                </c:pt>
                <c:pt idx="69">
                  <c:v>6.1932287365813375E-2</c:v>
                </c:pt>
                <c:pt idx="70">
                  <c:v>5.1610239471511145E-2</c:v>
                </c:pt>
                <c:pt idx="71">
                  <c:v>2.0644095788604457E-2</c:v>
                </c:pt>
                <c:pt idx="72">
                  <c:v>4.1288191577208914E-2</c:v>
                </c:pt>
                <c:pt idx="73">
                  <c:v>1.0322047894302229E-2</c:v>
                </c:pt>
                <c:pt idx="74">
                  <c:v>4.1288191577208914E-2</c:v>
                </c:pt>
                <c:pt idx="75">
                  <c:v>1.0322047894302229E-2</c:v>
                </c:pt>
                <c:pt idx="76">
                  <c:v>4.1288191577208914E-2</c:v>
                </c:pt>
                <c:pt idx="77">
                  <c:v>1.0322047894302229E-2</c:v>
                </c:pt>
                <c:pt idx="78">
                  <c:v>4.1288191577208914E-2</c:v>
                </c:pt>
                <c:pt idx="79">
                  <c:v>4.1288191577208914E-2</c:v>
                </c:pt>
                <c:pt idx="80">
                  <c:v>4.1288191577208914E-2</c:v>
                </c:pt>
                <c:pt idx="81">
                  <c:v>4.1288191577208914E-2</c:v>
                </c:pt>
                <c:pt idx="82">
                  <c:v>1.0322047894302229E-2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F57-4862-9E1B-F923B284A555}"/>
            </c:ext>
          </c:extLst>
        </c:ser>
        <c:ser>
          <c:idx val="1"/>
          <c:order val="2"/>
          <c:tx>
            <c:v>Non-Limited Access 2005-2010</c:v>
          </c:tx>
          <c:spPr>
            <a:ln w="50800" cap="rnd">
              <a:solidFill>
                <a:schemeClr val="accent2">
                  <a:lumMod val="60000"/>
                  <a:lumOff val="40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[2]Analysis!$E$2:$E$122</c:f>
              <c:numCache>
                <c:formatCode>General</c:formatCode>
                <c:ptCount val="121"/>
                <c:pt idx="0">
                  <c:v>20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</c:v>
                </c:pt>
                <c:pt idx="29">
                  <c:v>51</c:v>
                </c:pt>
                <c:pt idx="30">
                  <c:v>52</c:v>
                </c:pt>
                <c:pt idx="31">
                  <c:v>53</c:v>
                </c:pt>
                <c:pt idx="32">
                  <c:v>54</c:v>
                </c:pt>
                <c:pt idx="33">
                  <c:v>55</c:v>
                </c:pt>
                <c:pt idx="34">
                  <c:v>56</c:v>
                </c:pt>
                <c:pt idx="35">
                  <c:v>57</c:v>
                </c:pt>
                <c:pt idx="36">
                  <c:v>58</c:v>
                </c:pt>
                <c:pt idx="37">
                  <c:v>59</c:v>
                </c:pt>
                <c:pt idx="38">
                  <c:v>60</c:v>
                </c:pt>
                <c:pt idx="39">
                  <c:v>61</c:v>
                </c:pt>
                <c:pt idx="40">
                  <c:v>62</c:v>
                </c:pt>
                <c:pt idx="41">
                  <c:v>63</c:v>
                </c:pt>
                <c:pt idx="42">
                  <c:v>64</c:v>
                </c:pt>
                <c:pt idx="43">
                  <c:v>65</c:v>
                </c:pt>
                <c:pt idx="44">
                  <c:v>66</c:v>
                </c:pt>
                <c:pt idx="45">
                  <c:v>67</c:v>
                </c:pt>
                <c:pt idx="46">
                  <c:v>68</c:v>
                </c:pt>
                <c:pt idx="47">
                  <c:v>69</c:v>
                </c:pt>
                <c:pt idx="48">
                  <c:v>70</c:v>
                </c:pt>
                <c:pt idx="49">
                  <c:v>71</c:v>
                </c:pt>
                <c:pt idx="50">
                  <c:v>72</c:v>
                </c:pt>
                <c:pt idx="51">
                  <c:v>73</c:v>
                </c:pt>
                <c:pt idx="52">
                  <c:v>74</c:v>
                </c:pt>
                <c:pt idx="53">
                  <c:v>75</c:v>
                </c:pt>
                <c:pt idx="54">
                  <c:v>76</c:v>
                </c:pt>
                <c:pt idx="55">
                  <c:v>77</c:v>
                </c:pt>
                <c:pt idx="56">
                  <c:v>78</c:v>
                </c:pt>
                <c:pt idx="57">
                  <c:v>79</c:v>
                </c:pt>
                <c:pt idx="58">
                  <c:v>80</c:v>
                </c:pt>
                <c:pt idx="59">
                  <c:v>81</c:v>
                </c:pt>
                <c:pt idx="60">
                  <c:v>82</c:v>
                </c:pt>
                <c:pt idx="61">
                  <c:v>83</c:v>
                </c:pt>
                <c:pt idx="62">
                  <c:v>84</c:v>
                </c:pt>
                <c:pt idx="63">
                  <c:v>85</c:v>
                </c:pt>
                <c:pt idx="64">
                  <c:v>86</c:v>
                </c:pt>
                <c:pt idx="65">
                  <c:v>87</c:v>
                </c:pt>
                <c:pt idx="66">
                  <c:v>88</c:v>
                </c:pt>
                <c:pt idx="67">
                  <c:v>89</c:v>
                </c:pt>
                <c:pt idx="68">
                  <c:v>90</c:v>
                </c:pt>
                <c:pt idx="69">
                  <c:v>91</c:v>
                </c:pt>
                <c:pt idx="70">
                  <c:v>92</c:v>
                </c:pt>
                <c:pt idx="71">
                  <c:v>93</c:v>
                </c:pt>
                <c:pt idx="72">
                  <c:v>94</c:v>
                </c:pt>
                <c:pt idx="73">
                  <c:v>95</c:v>
                </c:pt>
                <c:pt idx="74">
                  <c:v>96</c:v>
                </c:pt>
                <c:pt idx="75">
                  <c:v>97</c:v>
                </c:pt>
                <c:pt idx="76">
                  <c:v>98</c:v>
                </c:pt>
                <c:pt idx="77">
                  <c:v>99</c:v>
                </c:pt>
                <c:pt idx="78">
                  <c:v>100</c:v>
                </c:pt>
                <c:pt idx="79">
                  <c:v>101</c:v>
                </c:pt>
                <c:pt idx="80">
                  <c:v>102</c:v>
                </c:pt>
                <c:pt idx="81">
                  <c:v>103</c:v>
                </c:pt>
                <c:pt idx="82">
                  <c:v>104</c:v>
                </c:pt>
                <c:pt idx="83">
                  <c:v>105</c:v>
                </c:pt>
                <c:pt idx="84">
                  <c:v>106</c:v>
                </c:pt>
                <c:pt idx="85">
                  <c:v>107</c:v>
                </c:pt>
                <c:pt idx="86">
                  <c:v>108</c:v>
                </c:pt>
                <c:pt idx="87">
                  <c:v>109</c:v>
                </c:pt>
                <c:pt idx="88">
                  <c:v>110</c:v>
                </c:pt>
                <c:pt idx="89">
                  <c:v>111</c:v>
                </c:pt>
                <c:pt idx="90">
                  <c:v>112</c:v>
                </c:pt>
                <c:pt idx="91">
                  <c:v>113</c:v>
                </c:pt>
                <c:pt idx="92">
                  <c:v>114</c:v>
                </c:pt>
                <c:pt idx="93">
                  <c:v>115</c:v>
                </c:pt>
                <c:pt idx="94">
                  <c:v>116</c:v>
                </c:pt>
                <c:pt idx="95">
                  <c:v>117</c:v>
                </c:pt>
                <c:pt idx="96">
                  <c:v>118</c:v>
                </c:pt>
                <c:pt idx="97">
                  <c:v>119</c:v>
                </c:pt>
                <c:pt idx="98">
                  <c:v>120</c:v>
                </c:pt>
                <c:pt idx="99">
                  <c:v>121</c:v>
                </c:pt>
                <c:pt idx="100">
                  <c:v>122</c:v>
                </c:pt>
                <c:pt idx="101">
                  <c:v>123</c:v>
                </c:pt>
                <c:pt idx="102">
                  <c:v>124</c:v>
                </c:pt>
                <c:pt idx="103">
                  <c:v>125</c:v>
                </c:pt>
                <c:pt idx="104">
                  <c:v>126</c:v>
                </c:pt>
                <c:pt idx="105">
                  <c:v>127</c:v>
                </c:pt>
                <c:pt idx="106">
                  <c:v>128</c:v>
                </c:pt>
                <c:pt idx="107">
                  <c:v>129</c:v>
                </c:pt>
                <c:pt idx="108">
                  <c:v>131</c:v>
                </c:pt>
                <c:pt idx="109">
                  <c:v>132</c:v>
                </c:pt>
                <c:pt idx="110">
                  <c:v>133</c:v>
                </c:pt>
                <c:pt idx="111">
                  <c:v>135</c:v>
                </c:pt>
                <c:pt idx="112">
                  <c:v>136</c:v>
                </c:pt>
                <c:pt idx="113">
                  <c:v>138</c:v>
                </c:pt>
                <c:pt idx="114">
                  <c:v>139</c:v>
                </c:pt>
                <c:pt idx="115">
                  <c:v>144</c:v>
                </c:pt>
                <c:pt idx="116">
                  <c:v>149</c:v>
                </c:pt>
                <c:pt idx="117">
                  <c:v>151</c:v>
                </c:pt>
                <c:pt idx="118">
                  <c:v>157</c:v>
                </c:pt>
                <c:pt idx="119">
                  <c:v>173</c:v>
                </c:pt>
                <c:pt idx="120">
                  <c:v>207</c:v>
                </c:pt>
              </c:numCache>
            </c:numRef>
          </c:xVal>
          <c:yVal>
            <c:numRef>
              <c:f>[2]Analysis!$G$2:$G$122</c:f>
              <c:numCache>
                <c:formatCode>General</c:formatCode>
                <c:ptCount val="121"/>
                <c:pt idx="0">
                  <c:v>1.55388081734131E-3</c:v>
                </c:pt>
                <c:pt idx="1">
                  <c:v>3.1077616346826199E-3</c:v>
                </c:pt>
                <c:pt idx="2">
                  <c:v>1.7092688990754411E-2</c:v>
                </c:pt>
                <c:pt idx="3">
                  <c:v>1.5538808173413101E-2</c:v>
                </c:pt>
                <c:pt idx="4">
                  <c:v>4.9724186154921919E-2</c:v>
                </c:pt>
                <c:pt idx="5">
                  <c:v>8.3909564136430734E-2</c:v>
                </c:pt>
                <c:pt idx="6">
                  <c:v>0.17869629399425063</c:v>
                </c:pt>
                <c:pt idx="7">
                  <c:v>0.31699168673762723</c:v>
                </c:pt>
                <c:pt idx="8">
                  <c:v>0.40556289332608186</c:v>
                </c:pt>
                <c:pt idx="9">
                  <c:v>0.55628933260818891</c:v>
                </c:pt>
                <c:pt idx="10">
                  <c:v>0.75052443477585273</c:v>
                </c:pt>
                <c:pt idx="11">
                  <c:v>1.0146841737238754</c:v>
                </c:pt>
                <c:pt idx="12">
                  <c:v>1.2073653950741978</c:v>
                </c:pt>
                <c:pt idx="13">
                  <c:v>1.5834045528707947</c:v>
                </c:pt>
                <c:pt idx="14">
                  <c:v>1.8724263848962783</c:v>
                </c:pt>
                <c:pt idx="15">
                  <c:v>2.2624504700489472</c:v>
                </c:pt>
                <c:pt idx="16">
                  <c:v>2.5297179706316526</c:v>
                </c:pt>
                <c:pt idx="17">
                  <c:v>2.7907699479449923</c:v>
                </c:pt>
                <c:pt idx="18">
                  <c:v>3.1916711988190509</c:v>
                </c:pt>
                <c:pt idx="19">
                  <c:v>3.3579364462745711</c:v>
                </c:pt>
                <c:pt idx="20">
                  <c:v>3.3843524201693729</c:v>
                </c:pt>
                <c:pt idx="21">
                  <c:v>3.4651542226711212</c:v>
                </c:pt>
                <c:pt idx="22">
                  <c:v>3.6780358946468805</c:v>
                </c:pt>
                <c:pt idx="23">
                  <c:v>3.5537254292595759</c:v>
                </c:pt>
                <c:pt idx="24">
                  <c:v>3.9049024939787116</c:v>
                </c:pt>
                <c:pt idx="25">
                  <c:v>3.6314194701266413</c:v>
                </c:pt>
                <c:pt idx="26">
                  <c:v>3.7448527697925567</c:v>
                </c:pt>
                <c:pt idx="27">
                  <c:v>3.6112190195012044</c:v>
                </c:pt>
                <c:pt idx="28">
                  <c:v>3.4931240773832646</c:v>
                </c:pt>
                <c:pt idx="29">
                  <c:v>3.4744775075751688</c:v>
                </c:pt>
                <c:pt idx="30">
                  <c:v>3.3253049491104032</c:v>
                </c:pt>
                <c:pt idx="31">
                  <c:v>3.2460570274259961</c:v>
                </c:pt>
                <c:pt idx="32">
                  <c:v>2.9306192215057107</c:v>
                </c:pt>
                <c:pt idx="33">
                  <c:v>2.8342786108305491</c:v>
                </c:pt>
                <c:pt idx="34">
                  <c:v>2.7457074042420948</c:v>
                </c:pt>
                <c:pt idx="35">
                  <c:v>2.5095175200062156</c:v>
                </c:pt>
                <c:pt idx="36">
                  <c:v>2.2065107606246603</c:v>
                </c:pt>
                <c:pt idx="37">
                  <c:v>2.1490171703830314</c:v>
                </c:pt>
                <c:pt idx="38">
                  <c:v>1.9345816175899306</c:v>
                </c:pt>
                <c:pt idx="39">
                  <c:v>1.7589930852303628</c:v>
                </c:pt>
                <c:pt idx="40">
                  <c:v>1.6362365006603992</c:v>
                </c:pt>
                <c:pt idx="41">
                  <c:v>1.4684173723875378</c:v>
                </c:pt>
                <c:pt idx="42">
                  <c:v>1.2555357004117784</c:v>
                </c:pt>
                <c:pt idx="43">
                  <c:v>1.1918265869007847</c:v>
                </c:pt>
                <c:pt idx="44">
                  <c:v>1.0861626913215756</c:v>
                </c:pt>
                <c:pt idx="45">
                  <c:v>0.93543625203946856</c:v>
                </c:pt>
                <c:pt idx="46">
                  <c:v>0.89348146997125322</c:v>
                </c:pt>
                <c:pt idx="47">
                  <c:v>0.74120114987180485</c:v>
                </c:pt>
                <c:pt idx="48">
                  <c:v>0.64796830083132628</c:v>
                </c:pt>
                <c:pt idx="49">
                  <c:v>0.5904747105896978</c:v>
                </c:pt>
                <c:pt idx="50">
                  <c:v>0.54230440525211721</c:v>
                </c:pt>
                <c:pt idx="51">
                  <c:v>0.54851992852148235</c:v>
                </c:pt>
                <c:pt idx="52">
                  <c:v>0.46150260275036908</c:v>
                </c:pt>
                <c:pt idx="53">
                  <c:v>0.41644005904747106</c:v>
                </c:pt>
                <c:pt idx="54">
                  <c:v>0.40090125087405792</c:v>
                </c:pt>
                <c:pt idx="55">
                  <c:v>0.38070080024862091</c:v>
                </c:pt>
                <c:pt idx="56">
                  <c:v>0.25949809649599875</c:v>
                </c:pt>
                <c:pt idx="57">
                  <c:v>0.30922228265092067</c:v>
                </c:pt>
                <c:pt idx="58">
                  <c:v>0.23774376505322042</c:v>
                </c:pt>
                <c:pt idx="59">
                  <c:v>0.21443555279310075</c:v>
                </c:pt>
                <c:pt idx="60">
                  <c:v>0.19889674461968768</c:v>
                </c:pt>
                <c:pt idx="61">
                  <c:v>0.16160360500349621</c:v>
                </c:pt>
                <c:pt idx="62">
                  <c:v>0.16004972418615493</c:v>
                </c:pt>
                <c:pt idx="63">
                  <c:v>0.14917255846476574</c:v>
                </c:pt>
                <c:pt idx="64">
                  <c:v>0.11343329966591563</c:v>
                </c:pt>
                <c:pt idx="65">
                  <c:v>0.11654106130059826</c:v>
                </c:pt>
                <c:pt idx="66">
                  <c:v>9.1678968223137286E-2</c:v>
                </c:pt>
                <c:pt idx="67">
                  <c:v>9.6340610675161226E-2</c:v>
                </c:pt>
                <c:pt idx="68">
                  <c:v>7.9247921684406808E-2</c:v>
                </c:pt>
                <c:pt idx="69">
                  <c:v>9.6340610675161226E-2</c:v>
                </c:pt>
                <c:pt idx="70">
                  <c:v>6.0601351876311091E-2</c:v>
                </c:pt>
                <c:pt idx="71">
                  <c:v>7.6140160049724182E-2</c:v>
                </c:pt>
                <c:pt idx="72">
                  <c:v>5.9047471058969778E-2</c:v>
                </c:pt>
                <c:pt idx="73">
                  <c:v>4.350866288555668E-2</c:v>
                </c:pt>
                <c:pt idx="74">
                  <c:v>3.5739258798850128E-2</c:v>
                </c:pt>
                <c:pt idx="75">
                  <c:v>4.66164245202393E-2</c:v>
                </c:pt>
                <c:pt idx="76">
                  <c:v>3.2631497164167508E-2</c:v>
                </c:pt>
                <c:pt idx="77">
                  <c:v>2.6415973894802269E-2</c:v>
                </c:pt>
                <c:pt idx="78">
                  <c:v>3.5739258798850128E-2</c:v>
                </c:pt>
                <c:pt idx="79">
                  <c:v>3.1077616346826202E-2</c:v>
                </c:pt>
                <c:pt idx="80">
                  <c:v>2.175433144277834E-2</c:v>
                </c:pt>
                <c:pt idx="81">
                  <c:v>1.3984927356071788E-2</c:v>
                </c:pt>
                <c:pt idx="82">
                  <c:v>2.330821226011965E-2</c:v>
                </c:pt>
                <c:pt idx="83">
                  <c:v>1.7092688990754411E-2</c:v>
                </c:pt>
                <c:pt idx="84">
                  <c:v>1.5538808173413101E-2</c:v>
                </c:pt>
                <c:pt idx="85">
                  <c:v>1.243104653873048E-2</c:v>
                </c:pt>
                <c:pt idx="86">
                  <c:v>1.5538808173413101E-2</c:v>
                </c:pt>
                <c:pt idx="87">
                  <c:v>3.1077616346826199E-3</c:v>
                </c:pt>
                <c:pt idx="88">
                  <c:v>1.7092688990754411E-2</c:v>
                </c:pt>
                <c:pt idx="89">
                  <c:v>1.087716572138917E-2</c:v>
                </c:pt>
                <c:pt idx="90">
                  <c:v>1.087716572138917E-2</c:v>
                </c:pt>
                <c:pt idx="91">
                  <c:v>6.2155232693652399E-3</c:v>
                </c:pt>
                <c:pt idx="92">
                  <c:v>1.087716572138917E-2</c:v>
                </c:pt>
                <c:pt idx="93">
                  <c:v>9.3232849040478585E-3</c:v>
                </c:pt>
                <c:pt idx="94">
                  <c:v>6.2155232693652399E-3</c:v>
                </c:pt>
                <c:pt idx="95">
                  <c:v>7.7694040867065505E-3</c:v>
                </c:pt>
                <c:pt idx="96">
                  <c:v>4.6616424520239293E-3</c:v>
                </c:pt>
                <c:pt idx="97">
                  <c:v>3.1077616346826199E-3</c:v>
                </c:pt>
                <c:pt idx="98">
                  <c:v>4.6616424520239293E-3</c:v>
                </c:pt>
                <c:pt idx="99">
                  <c:v>7.7694040867065505E-3</c:v>
                </c:pt>
                <c:pt idx="100">
                  <c:v>4.6616424520239293E-3</c:v>
                </c:pt>
                <c:pt idx="101">
                  <c:v>1.55388081734131E-3</c:v>
                </c:pt>
                <c:pt idx="102">
                  <c:v>3.1077616346826199E-3</c:v>
                </c:pt>
                <c:pt idx="103">
                  <c:v>6.2155232693652399E-3</c:v>
                </c:pt>
                <c:pt idx="104">
                  <c:v>3.1077616346826199E-3</c:v>
                </c:pt>
                <c:pt idx="105">
                  <c:v>1.243104653873048E-2</c:v>
                </c:pt>
                <c:pt idx="106">
                  <c:v>4.6616424520239293E-3</c:v>
                </c:pt>
                <c:pt idx="107">
                  <c:v>7.7694040867065505E-3</c:v>
                </c:pt>
                <c:pt idx="108">
                  <c:v>1.55388081734131E-3</c:v>
                </c:pt>
                <c:pt idx="109">
                  <c:v>6.2155232693652399E-3</c:v>
                </c:pt>
                <c:pt idx="110">
                  <c:v>1.55388081734131E-3</c:v>
                </c:pt>
                <c:pt idx="111">
                  <c:v>3.1077616346826199E-3</c:v>
                </c:pt>
                <c:pt idx="112">
                  <c:v>3.1077616346826199E-3</c:v>
                </c:pt>
                <c:pt idx="113">
                  <c:v>3.1077616346826199E-3</c:v>
                </c:pt>
                <c:pt idx="114">
                  <c:v>1.55388081734131E-3</c:v>
                </c:pt>
                <c:pt idx="115">
                  <c:v>1.55388081734131E-3</c:v>
                </c:pt>
                <c:pt idx="116">
                  <c:v>3.1077616346826199E-3</c:v>
                </c:pt>
                <c:pt idx="117">
                  <c:v>1.55388081734131E-3</c:v>
                </c:pt>
                <c:pt idx="118">
                  <c:v>1.55388081734131E-3</c:v>
                </c:pt>
                <c:pt idx="119">
                  <c:v>3.1077616346826199E-3</c:v>
                </c:pt>
                <c:pt idx="120">
                  <c:v>3.1077616346826199E-3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F57-4862-9E1B-F923B284A555}"/>
            </c:ext>
          </c:extLst>
        </c:ser>
        <c:ser>
          <c:idx val="2"/>
          <c:order val="3"/>
          <c:tx>
            <c:v>Non-Limited Access 2014-2019</c:v>
          </c:tx>
          <c:spPr>
            <a:ln w="50800" cap="rnd">
              <a:solidFill>
                <a:srgbClr val="C00000"/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[1]Analysis!$E$2:$E$111</c:f>
              <c:numCache>
                <c:formatCode>General</c:formatCode>
                <c:ptCount val="110"/>
                <c:pt idx="0">
                  <c:v>18</c:v>
                </c:pt>
                <c:pt idx="1">
                  <c:v>19</c:v>
                </c:pt>
                <c:pt idx="2">
                  <c:v>20</c:v>
                </c:pt>
                <c:pt idx="3">
                  <c:v>21</c:v>
                </c:pt>
                <c:pt idx="4">
                  <c:v>22</c:v>
                </c:pt>
                <c:pt idx="5">
                  <c:v>23</c:v>
                </c:pt>
                <c:pt idx="6">
                  <c:v>24</c:v>
                </c:pt>
                <c:pt idx="7">
                  <c:v>25</c:v>
                </c:pt>
                <c:pt idx="8">
                  <c:v>26</c:v>
                </c:pt>
                <c:pt idx="9">
                  <c:v>27</c:v>
                </c:pt>
                <c:pt idx="10">
                  <c:v>28</c:v>
                </c:pt>
                <c:pt idx="11">
                  <c:v>29</c:v>
                </c:pt>
                <c:pt idx="12">
                  <c:v>30</c:v>
                </c:pt>
                <c:pt idx="13">
                  <c:v>31</c:v>
                </c:pt>
                <c:pt idx="14">
                  <c:v>32</c:v>
                </c:pt>
                <c:pt idx="15">
                  <c:v>33</c:v>
                </c:pt>
                <c:pt idx="16">
                  <c:v>34</c:v>
                </c:pt>
                <c:pt idx="17">
                  <c:v>35</c:v>
                </c:pt>
                <c:pt idx="18">
                  <c:v>36</c:v>
                </c:pt>
                <c:pt idx="19">
                  <c:v>37</c:v>
                </c:pt>
                <c:pt idx="20">
                  <c:v>38</c:v>
                </c:pt>
                <c:pt idx="21">
                  <c:v>39</c:v>
                </c:pt>
                <c:pt idx="22">
                  <c:v>40</c:v>
                </c:pt>
                <c:pt idx="23">
                  <c:v>41</c:v>
                </c:pt>
                <c:pt idx="24">
                  <c:v>42</c:v>
                </c:pt>
                <c:pt idx="25">
                  <c:v>43</c:v>
                </c:pt>
                <c:pt idx="26">
                  <c:v>44</c:v>
                </c:pt>
                <c:pt idx="27">
                  <c:v>45</c:v>
                </c:pt>
                <c:pt idx="28">
                  <c:v>46</c:v>
                </c:pt>
                <c:pt idx="29">
                  <c:v>47</c:v>
                </c:pt>
                <c:pt idx="30">
                  <c:v>48</c:v>
                </c:pt>
                <c:pt idx="31">
                  <c:v>49</c:v>
                </c:pt>
                <c:pt idx="32">
                  <c:v>50</c:v>
                </c:pt>
                <c:pt idx="33">
                  <c:v>51</c:v>
                </c:pt>
                <c:pt idx="34">
                  <c:v>52</c:v>
                </c:pt>
                <c:pt idx="35">
                  <c:v>53</c:v>
                </c:pt>
                <c:pt idx="36">
                  <c:v>54</c:v>
                </c:pt>
                <c:pt idx="37">
                  <c:v>55</c:v>
                </c:pt>
                <c:pt idx="38">
                  <c:v>56</c:v>
                </c:pt>
                <c:pt idx="39">
                  <c:v>57</c:v>
                </c:pt>
                <c:pt idx="40">
                  <c:v>58</c:v>
                </c:pt>
                <c:pt idx="41">
                  <c:v>59</c:v>
                </c:pt>
                <c:pt idx="42">
                  <c:v>60</c:v>
                </c:pt>
                <c:pt idx="43">
                  <c:v>61</c:v>
                </c:pt>
                <c:pt idx="44">
                  <c:v>62</c:v>
                </c:pt>
                <c:pt idx="45">
                  <c:v>63</c:v>
                </c:pt>
                <c:pt idx="46">
                  <c:v>64</c:v>
                </c:pt>
                <c:pt idx="47">
                  <c:v>65</c:v>
                </c:pt>
                <c:pt idx="48">
                  <c:v>66</c:v>
                </c:pt>
                <c:pt idx="49">
                  <c:v>67</c:v>
                </c:pt>
                <c:pt idx="50">
                  <c:v>68</c:v>
                </c:pt>
                <c:pt idx="51">
                  <c:v>69</c:v>
                </c:pt>
                <c:pt idx="52">
                  <c:v>70</c:v>
                </c:pt>
                <c:pt idx="53">
                  <c:v>71</c:v>
                </c:pt>
                <c:pt idx="54">
                  <c:v>72</c:v>
                </c:pt>
                <c:pt idx="55">
                  <c:v>73</c:v>
                </c:pt>
                <c:pt idx="56">
                  <c:v>74</c:v>
                </c:pt>
                <c:pt idx="57">
                  <c:v>75</c:v>
                </c:pt>
                <c:pt idx="58">
                  <c:v>76</c:v>
                </c:pt>
                <c:pt idx="59">
                  <c:v>77</c:v>
                </c:pt>
                <c:pt idx="60">
                  <c:v>78</c:v>
                </c:pt>
                <c:pt idx="61">
                  <c:v>79</c:v>
                </c:pt>
                <c:pt idx="62">
                  <c:v>80</c:v>
                </c:pt>
                <c:pt idx="63">
                  <c:v>81</c:v>
                </c:pt>
                <c:pt idx="64">
                  <c:v>82</c:v>
                </c:pt>
                <c:pt idx="65">
                  <c:v>83</c:v>
                </c:pt>
                <c:pt idx="66">
                  <c:v>84</c:v>
                </c:pt>
                <c:pt idx="67">
                  <c:v>85</c:v>
                </c:pt>
                <c:pt idx="68">
                  <c:v>86</c:v>
                </c:pt>
                <c:pt idx="69">
                  <c:v>87</c:v>
                </c:pt>
                <c:pt idx="70">
                  <c:v>88</c:v>
                </c:pt>
                <c:pt idx="71">
                  <c:v>89</c:v>
                </c:pt>
                <c:pt idx="72">
                  <c:v>90</c:v>
                </c:pt>
                <c:pt idx="73">
                  <c:v>91</c:v>
                </c:pt>
                <c:pt idx="74">
                  <c:v>92</c:v>
                </c:pt>
                <c:pt idx="75">
                  <c:v>93</c:v>
                </c:pt>
                <c:pt idx="76">
                  <c:v>94</c:v>
                </c:pt>
                <c:pt idx="77">
                  <c:v>95</c:v>
                </c:pt>
                <c:pt idx="78">
                  <c:v>96</c:v>
                </c:pt>
                <c:pt idx="79">
                  <c:v>97</c:v>
                </c:pt>
                <c:pt idx="80">
                  <c:v>98</c:v>
                </c:pt>
                <c:pt idx="81">
                  <c:v>99</c:v>
                </c:pt>
                <c:pt idx="82">
                  <c:v>100</c:v>
                </c:pt>
                <c:pt idx="83">
                  <c:v>101</c:v>
                </c:pt>
                <c:pt idx="84">
                  <c:v>102</c:v>
                </c:pt>
                <c:pt idx="85">
                  <c:v>103</c:v>
                </c:pt>
                <c:pt idx="86">
                  <c:v>104</c:v>
                </c:pt>
                <c:pt idx="87">
                  <c:v>105</c:v>
                </c:pt>
                <c:pt idx="88">
                  <c:v>106</c:v>
                </c:pt>
                <c:pt idx="89">
                  <c:v>107</c:v>
                </c:pt>
                <c:pt idx="90">
                  <c:v>108</c:v>
                </c:pt>
                <c:pt idx="91">
                  <c:v>109</c:v>
                </c:pt>
                <c:pt idx="92">
                  <c:v>111</c:v>
                </c:pt>
                <c:pt idx="93">
                  <c:v>112</c:v>
                </c:pt>
                <c:pt idx="94">
                  <c:v>113</c:v>
                </c:pt>
                <c:pt idx="95">
                  <c:v>114</c:v>
                </c:pt>
                <c:pt idx="96">
                  <c:v>115</c:v>
                </c:pt>
                <c:pt idx="97">
                  <c:v>117</c:v>
                </c:pt>
                <c:pt idx="98">
                  <c:v>118</c:v>
                </c:pt>
                <c:pt idx="99">
                  <c:v>119</c:v>
                </c:pt>
                <c:pt idx="100">
                  <c:v>121</c:v>
                </c:pt>
                <c:pt idx="101">
                  <c:v>124</c:v>
                </c:pt>
                <c:pt idx="102">
                  <c:v>126</c:v>
                </c:pt>
                <c:pt idx="103">
                  <c:v>142</c:v>
                </c:pt>
                <c:pt idx="104">
                  <c:v>146</c:v>
                </c:pt>
                <c:pt idx="105">
                  <c:v>156</c:v>
                </c:pt>
                <c:pt idx="106">
                  <c:v>163</c:v>
                </c:pt>
                <c:pt idx="107">
                  <c:v>164</c:v>
                </c:pt>
                <c:pt idx="108">
                  <c:v>169</c:v>
                </c:pt>
                <c:pt idx="109">
                  <c:v>210</c:v>
                </c:pt>
              </c:numCache>
            </c:numRef>
          </c:xVal>
          <c:yVal>
            <c:numRef>
              <c:f>[1]Analysis!$G$2:$G$111</c:f>
              <c:numCache>
                <c:formatCode>General</c:formatCode>
                <c:ptCount val="110"/>
                <c:pt idx="0">
                  <c:v>3.8301702510676601E-3</c:v>
                </c:pt>
                <c:pt idx="1">
                  <c:v>3.8301702510676601E-3</c:v>
                </c:pt>
                <c:pt idx="2">
                  <c:v>3.8301702510676601E-3</c:v>
                </c:pt>
                <c:pt idx="3">
                  <c:v>1.340559587873681E-2</c:v>
                </c:pt>
                <c:pt idx="4">
                  <c:v>2.489610663193979E-2</c:v>
                </c:pt>
                <c:pt idx="5">
                  <c:v>5.362238351494724E-2</c:v>
                </c:pt>
                <c:pt idx="6">
                  <c:v>0.14554646954057107</c:v>
                </c:pt>
                <c:pt idx="7">
                  <c:v>0.21257444893425514</c:v>
                </c:pt>
                <c:pt idx="8">
                  <c:v>0.32939464159181875</c:v>
                </c:pt>
                <c:pt idx="9">
                  <c:v>0.53047857977287083</c:v>
                </c:pt>
                <c:pt idx="10">
                  <c:v>0.81008100810081007</c:v>
                </c:pt>
                <c:pt idx="11">
                  <c:v>1.0418063082904034</c:v>
                </c:pt>
                <c:pt idx="12">
                  <c:v>1.3635406093800868</c:v>
                </c:pt>
                <c:pt idx="13">
                  <c:v>1.7005955914740412</c:v>
                </c:pt>
                <c:pt idx="14">
                  <c:v>2.1640461918532279</c:v>
                </c:pt>
                <c:pt idx="15">
                  <c:v>2.4972710036961145</c:v>
                </c:pt>
                <c:pt idx="16">
                  <c:v>2.99519313633491</c:v>
                </c:pt>
                <c:pt idx="17">
                  <c:v>3.343738629182067</c:v>
                </c:pt>
                <c:pt idx="18">
                  <c:v>3.7593121014229083</c:v>
                </c:pt>
                <c:pt idx="19">
                  <c:v>4.0887067430147273</c:v>
                </c:pt>
                <c:pt idx="20">
                  <c:v>4.004442997491239</c:v>
                </c:pt>
                <c:pt idx="21">
                  <c:v>4.2706398299404409</c:v>
                </c:pt>
                <c:pt idx="22">
                  <c:v>4.2016967654212225</c:v>
                </c:pt>
                <c:pt idx="23">
                  <c:v>4.213187276174426</c:v>
                </c:pt>
                <c:pt idx="24">
                  <c:v>4.1882911695424863</c:v>
                </c:pt>
                <c:pt idx="25">
                  <c:v>4.033169274374246</c:v>
                </c:pt>
                <c:pt idx="26">
                  <c:v>3.7535668460463065</c:v>
                </c:pt>
                <c:pt idx="27">
                  <c:v>3.6156807170078706</c:v>
                </c:pt>
                <c:pt idx="28">
                  <c:v>3.523756630982247</c:v>
                </c:pt>
                <c:pt idx="29">
                  <c:v>3.3092670969224578</c:v>
                </c:pt>
                <c:pt idx="30">
                  <c:v>3.1330792653733459</c:v>
                </c:pt>
                <c:pt idx="31">
                  <c:v>2.6926096865005649</c:v>
                </c:pt>
                <c:pt idx="32">
                  <c:v>2.54514813183446</c:v>
                </c:pt>
                <c:pt idx="33">
                  <c:v>2.3076775762682651</c:v>
                </c:pt>
                <c:pt idx="34">
                  <c:v>2.2559702778788515</c:v>
                </c:pt>
                <c:pt idx="35">
                  <c:v>2.106593638087213</c:v>
                </c:pt>
                <c:pt idx="36">
                  <c:v>1.8978493594040253</c:v>
                </c:pt>
                <c:pt idx="37">
                  <c:v>1.7963498477507327</c:v>
                </c:pt>
                <c:pt idx="38">
                  <c:v>1.5703698029377406</c:v>
                </c:pt>
                <c:pt idx="39">
                  <c:v>1.587605569067545</c:v>
                </c:pt>
                <c:pt idx="40">
                  <c:v>1.4190780780205681</c:v>
                </c:pt>
                <c:pt idx="41">
                  <c:v>1.1988432885841775</c:v>
                </c:pt>
                <c:pt idx="42">
                  <c:v>1.1203247984372906</c:v>
                </c:pt>
                <c:pt idx="43">
                  <c:v>1.0054196909052606</c:v>
                </c:pt>
                <c:pt idx="44">
                  <c:v>0.78135473121780274</c:v>
                </c:pt>
                <c:pt idx="45">
                  <c:v>0.81774134860294545</c:v>
                </c:pt>
                <c:pt idx="46">
                  <c:v>0.79667541222207328</c:v>
                </c:pt>
                <c:pt idx="47">
                  <c:v>0.64155351705383312</c:v>
                </c:pt>
                <c:pt idx="48">
                  <c:v>0.58984621866441955</c:v>
                </c:pt>
                <c:pt idx="49">
                  <c:v>0.54388417565160774</c:v>
                </c:pt>
                <c:pt idx="50">
                  <c:v>0.47302602600685606</c:v>
                </c:pt>
                <c:pt idx="51">
                  <c:v>0.45579025987705157</c:v>
                </c:pt>
                <c:pt idx="52">
                  <c:v>0.43280923837064561</c:v>
                </c:pt>
                <c:pt idx="53">
                  <c:v>0.33513989696842023</c:v>
                </c:pt>
                <c:pt idx="54">
                  <c:v>0.33513989696842023</c:v>
                </c:pt>
                <c:pt idx="55">
                  <c:v>0.27768734320240535</c:v>
                </c:pt>
                <c:pt idx="56">
                  <c:v>0.27960242832793919</c:v>
                </c:pt>
                <c:pt idx="57">
                  <c:v>0.23747055556619492</c:v>
                </c:pt>
                <c:pt idx="58">
                  <c:v>0.21257444893425514</c:v>
                </c:pt>
                <c:pt idx="59">
                  <c:v>0.20299902330658598</c:v>
                </c:pt>
                <c:pt idx="60">
                  <c:v>0.2049141084321198</c:v>
                </c:pt>
                <c:pt idx="61">
                  <c:v>0.191508512553383</c:v>
                </c:pt>
                <c:pt idx="62">
                  <c:v>0.17810291667464617</c:v>
                </c:pt>
                <c:pt idx="63">
                  <c:v>0.12256544803416512</c:v>
                </c:pt>
                <c:pt idx="64">
                  <c:v>9.3839171151157669E-2</c:v>
                </c:pt>
                <c:pt idx="65">
                  <c:v>8.6178830649022348E-2</c:v>
                </c:pt>
                <c:pt idx="66">
                  <c:v>9.1924086025623838E-2</c:v>
                </c:pt>
                <c:pt idx="67">
                  <c:v>5.9367638891548731E-2</c:v>
                </c:pt>
                <c:pt idx="68">
                  <c:v>5.9367638891548731E-2</c:v>
                </c:pt>
                <c:pt idx="69">
                  <c:v>6.3197809142616385E-2</c:v>
                </c:pt>
                <c:pt idx="70">
                  <c:v>5.7452553766014901E-2</c:v>
                </c:pt>
                <c:pt idx="71">
                  <c:v>4.7877128138345749E-2</c:v>
                </c:pt>
                <c:pt idx="72">
                  <c:v>4.7877128138345749E-2</c:v>
                </c:pt>
                <c:pt idx="73">
                  <c:v>5.1707298389413403E-2</c:v>
                </c:pt>
                <c:pt idx="74">
                  <c:v>3.4471532259608938E-2</c:v>
                </c:pt>
                <c:pt idx="75">
                  <c:v>2.681119175747362E-2</c:v>
                </c:pt>
                <c:pt idx="76">
                  <c:v>4.5962043012811919E-2</c:v>
                </c:pt>
                <c:pt idx="77">
                  <c:v>2.872627688300745E-2</c:v>
                </c:pt>
                <c:pt idx="78">
                  <c:v>2.1065936380872129E-2</c:v>
                </c:pt>
                <c:pt idx="79">
                  <c:v>2.1065936380872129E-2</c:v>
                </c:pt>
                <c:pt idx="80">
                  <c:v>2.489610663193979E-2</c:v>
                </c:pt>
                <c:pt idx="81">
                  <c:v>1.9150851255338299E-2</c:v>
                </c:pt>
                <c:pt idx="82">
                  <c:v>1.340559587873681E-2</c:v>
                </c:pt>
                <c:pt idx="83">
                  <c:v>1.532068100427064E-2</c:v>
                </c:pt>
                <c:pt idx="84">
                  <c:v>5.7452553766014899E-3</c:v>
                </c:pt>
                <c:pt idx="85">
                  <c:v>1.149051075320298E-2</c:v>
                </c:pt>
                <c:pt idx="86">
                  <c:v>9.5754256276691496E-3</c:v>
                </c:pt>
                <c:pt idx="87">
                  <c:v>2.1065936380872129E-2</c:v>
                </c:pt>
                <c:pt idx="88">
                  <c:v>7.6603405021353202E-3</c:v>
                </c:pt>
                <c:pt idx="89">
                  <c:v>7.6603405021353202E-3</c:v>
                </c:pt>
                <c:pt idx="90">
                  <c:v>1.532068100427064E-2</c:v>
                </c:pt>
                <c:pt idx="91">
                  <c:v>1.340559587873681E-2</c:v>
                </c:pt>
                <c:pt idx="92">
                  <c:v>1.91508512553383E-3</c:v>
                </c:pt>
                <c:pt idx="93">
                  <c:v>3.8301702510676601E-3</c:v>
                </c:pt>
                <c:pt idx="94">
                  <c:v>1.91508512553383E-3</c:v>
                </c:pt>
                <c:pt idx="95">
                  <c:v>1.91508512553383E-3</c:v>
                </c:pt>
                <c:pt idx="96">
                  <c:v>1.91508512553383E-3</c:v>
                </c:pt>
                <c:pt idx="97">
                  <c:v>1.91508512553383E-3</c:v>
                </c:pt>
                <c:pt idx="98">
                  <c:v>5.7452553766014899E-3</c:v>
                </c:pt>
                <c:pt idx="99">
                  <c:v>3.8301702510676601E-3</c:v>
                </c:pt>
                <c:pt idx="100">
                  <c:v>1.91508512553383E-3</c:v>
                </c:pt>
                <c:pt idx="101">
                  <c:v>1.91508512553383E-3</c:v>
                </c:pt>
                <c:pt idx="102">
                  <c:v>1.91508512553383E-3</c:v>
                </c:pt>
                <c:pt idx="103">
                  <c:v>1.91508512553383E-3</c:v>
                </c:pt>
                <c:pt idx="104">
                  <c:v>1.91508512553383E-3</c:v>
                </c:pt>
                <c:pt idx="105">
                  <c:v>3.8301702510676601E-3</c:v>
                </c:pt>
                <c:pt idx="106">
                  <c:v>1.91508512553383E-3</c:v>
                </c:pt>
                <c:pt idx="107">
                  <c:v>7.6603405021353202E-3</c:v>
                </c:pt>
                <c:pt idx="108">
                  <c:v>1.91508512553383E-3</c:v>
                </c:pt>
                <c:pt idx="109">
                  <c:v>3.8301702510676601E-3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4F57-4862-9E1B-F923B284A5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7334984"/>
        <c:axId val="297335312"/>
      </c:scatterChart>
      <c:valAx>
        <c:axId val="297334984"/>
        <c:scaling>
          <c:orientation val="minMax"/>
          <c:max val="15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/>
                  <a:t>International Roughness Index (IRI) - in/mile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7335312"/>
        <c:crosses val="autoZero"/>
        <c:crossBetween val="midCat"/>
        <c:majorUnit val="10"/>
      </c:valAx>
      <c:valAx>
        <c:axId val="297335312"/>
        <c:scaling>
          <c:orientation val="minMax"/>
          <c:max val="6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/>
                  <a:t>Percent of LOTs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7334984"/>
        <c:crosses val="autoZero"/>
        <c:crossBetween val="midCat"/>
      </c:valAx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45104775468571534"/>
          <c:y val="0.19384891754071362"/>
          <c:w val="0.46631195165868833"/>
          <c:h val="0.2405440484646182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8E282BE5-7A06-48F0-9AB7-287CD54DEE6D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3D0F4DD7-4B87-4C14-8A17-7C87083A41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65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CA315CE5-A106-42C8-A260-A82729C4248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64EA6C12-2A71-4F1F-B243-050DF94A2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9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Percentages: 36% Incentive, 76% Full Pay, 99.4% Disincentive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A6C12-2A71-4F1F-B243-050DF94A24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85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Percentages: 36% Incentive, 76% Full Pay, 99.4% Disincentive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A6C12-2A71-4F1F-B243-050DF94A24F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34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Percentages: 36% Incentive, 76% Full Pay, 99.4% Disincentive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A6C12-2A71-4F1F-B243-050DF94A24F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0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Percentages: 36% Incentive, 76% Full Pay, 99.4% Disincentive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A6C12-2A71-4F1F-B243-050DF94A24F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52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Percentages: 36% Incentive, 76% Full Pay, 99.4% Disincentive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A6C12-2A71-4F1F-B243-050DF94A24F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07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Percentages: 36% Incentive, 76% Full Pay, 99.4% Disincentive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A6C12-2A71-4F1F-B243-050DF94A24F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98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Percentages: 36% Incentive, 76% Full Pay, 99.4% Disincentive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A6C12-2A71-4F1F-B243-050DF94A24F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36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86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774" y="103527"/>
            <a:ext cx="82296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83702"/>
          </a:xfrm>
        </p:spPr>
        <p:txBody>
          <a:bodyPr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3130"/>
            <a:ext cx="4038600" cy="453303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buNone/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2662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6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1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3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5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99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4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5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381000" y="152400"/>
            <a:ext cx="7620000" cy="914400"/>
            <a:chOff x="381000" y="152400"/>
            <a:chExt cx="7620000" cy="914400"/>
          </a:xfrm>
        </p:grpSpPr>
        <p:sp>
          <p:nvSpPr>
            <p:cNvPr id="14" name="TextBox 13"/>
            <p:cNvSpPr txBox="1"/>
            <p:nvPr userDrawn="1"/>
          </p:nvSpPr>
          <p:spPr>
            <a:xfrm>
              <a:off x="2209800" y="476310"/>
              <a:ext cx="5791200" cy="5232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1F4283"/>
                  </a:solidFill>
                </a:rPr>
                <a:t>TRANSPORTATION</a:t>
              </a:r>
            </a:p>
          </p:txBody>
        </p:sp>
        <p:sp>
          <p:nvSpPr>
            <p:cNvPr id="15" name="TextBox 14"/>
            <p:cNvSpPr txBox="1"/>
            <p:nvPr userDrawn="1"/>
          </p:nvSpPr>
          <p:spPr>
            <a:xfrm>
              <a:off x="2209800" y="228600"/>
              <a:ext cx="5791200" cy="400110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1F4283"/>
                  </a:solidFill>
                </a:rPr>
                <a:t>Florida Department of</a:t>
              </a:r>
            </a:p>
          </p:txBody>
        </p:sp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0" y="152400"/>
              <a:ext cx="1828800" cy="914400"/>
            </a:xfrm>
            <a:prstGeom prst="rect">
              <a:avLst/>
            </a:prstGeom>
          </p:spPr>
        </p:pic>
      </p:grpSp>
      <p:sp>
        <p:nvSpPr>
          <p:cNvPr id="17" name="Rectangle 16"/>
          <p:cNvSpPr/>
          <p:nvPr userDrawn="1"/>
        </p:nvSpPr>
        <p:spPr>
          <a:xfrm>
            <a:off x="0" y="1143002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Rectangle 17"/>
          <p:cNvSpPr/>
          <p:nvPr userDrawn="1"/>
        </p:nvSpPr>
        <p:spPr>
          <a:xfrm>
            <a:off x="0" y="1325883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Rectangle 18"/>
          <p:cNvSpPr/>
          <p:nvPr userDrawn="1"/>
        </p:nvSpPr>
        <p:spPr>
          <a:xfrm>
            <a:off x="0" y="1097283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Rectangle 19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/>
          <p:cNvSpPr/>
          <p:nvPr userDrawn="1"/>
        </p:nvSpPr>
        <p:spPr>
          <a:xfrm>
            <a:off x="0" y="6553202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14237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5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03498"/>
            <a:ext cx="8229600" cy="4912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3018" y="6400802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 userDrawn="1"/>
        </p:nvSpPr>
        <p:spPr>
          <a:xfrm>
            <a:off x="0" y="1318944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-3018" y="6400802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Content Placeholder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463040" y="6504803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Florida Department of Transportation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1F4284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1F4284"/>
        </a:buClr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0000"/>
        </a:buClr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B050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55509" y="2931079"/>
            <a:ext cx="8559538" cy="130292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spAutoFit/>
          </a:bodyPr>
          <a:lstStyle/>
          <a:p>
            <a:pPr algn="ctr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en-US" sz="4000" b="1" dirty="0">
                <a:solidFill>
                  <a:srgbClr val="1F4284"/>
                </a:solidFill>
                <a:latin typeface="Arial" panose="020B0604020202020204" pitchFamily="34" charset="0"/>
              </a:rPr>
              <a:t>Smoothness Class IRI Limits</a:t>
            </a:r>
          </a:p>
          <a:p>
            <a:pPr algn="ctr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en-US" sz="4000" b="1" dirty="0">
                <a:solidFill>
                  <a:srgbClr val="1F4284"/>
                </a:solidFill>
                <a:latin typeface="Arial" panose="020B0604020202020204" pitchFamily="34" charset="0"/>
              </a:rPr>
              <a:t>Non-Limited Access Roads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1600" y="359212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2618" y="5476610"/>
            <a:ext cx="6598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1F4284"/>
                </a:solidFill>
              </a:rPr>
              <a:t>Smoothness Committee</a:t>
            </a:r>
          </a:p>
          <a:p>
            <a:pPr algn="ctr"/>
            <a:r>
              <a:rPr lang="en-US" b="1" dirty="0">
                <a:solidFill>
                  <a:srgbClr val="1F4284"/>
                </a:solidFill>
              </a:rPr>
              <a:t>November 2020</a:t>
            </a:r>
          </a:p>
        </p:txBody>
      </p:sp>
    </p:spTree>
    <p:extLst>
      <p:ext uri="{BB962C8B-B14F-4D97-AF65-F5344CB8AC3E}">
        <p14:creationId xmlns:p14="http://schemas.microsoft.com/office/powerpoint/2010/main" val="3648147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C21565-FDD0-45B0-BF07-BBF9D556B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IRI Classification Limits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EEF080-71E3-4C6D-BFFE-693001E897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036624"/>
              </p:ext>
            </p:extLst>
          </p:nvPr>
        </p:nvGraphicFramePr>
        <p:xfrm>
          <a:off x="2009872" y="2218314"/>
          <a:ext cx="5105404" cy="260999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552702">
                  <a:extLst>
                    <a:ext uri="{9D8B030D-6E8A-4147-A177-3AD203B41FA5}">
                      <a16:colId xmlns:a16="http://schemas.microsoft.com/office/drawing/2014/main" val="4169402473"/>
                    </a:ext>
                  </a:extLst>
                </a:gridCol>
                <a:gridCol w="2552702">
                  <a:extLst>
                    <a:ext uri="{9D8B030D-6E8A-4147-A177-3AD203B41FA5}">
                      <a16:colId xmlns:a16="http://schemas.microsoft.com/office/drawing/2014/main" val="1513471733"/>
                    </a:ext>
                  </a:extLst>
                </a:gridCol>
              </a:tblGrid>
              <a:tr h="734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Class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IRI Classification Limits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1867193"/>
                  </a:ext>
                </a:extLst>
              </a:tr>
              <a:tr h="375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27 - 41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72820140"/>
                  </a:ext>
                </a:extLst>
              </a:tr>
              <a:tr h="375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42 - 49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0141209"/>
                  </a:ext>
                </a:extLst>
              </a:tr>
              <a:tr h="375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50 - 60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72187706"/>
                  </a:ext>
                </a:extLst>
              </a:tr>
              <a:tr h="375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61 - 84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0837937"/>
                  </a:ext>
                </a:extLst>
              </a:tr>
              <a:tr h="375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85 - 99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97242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578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C21565-FDD0-45B0-BF07-BBF9D556B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IRI Class Limits and IRI Pay Limits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EEF080-71E3-4C6D-BFFE-693001E89751}"/>
              </a:ext>
            </a:extLst>
          </p:cNvPr>
          <p:cNvGraphicFramePr>
            <a:graphicFrameLocks noGrp="1"/>
          </p:cNvGraphicFramePr>
          <p:nvPr/>
        </p:nvGraphicFramePr>
        <p:xfrm>
          <a:off x="83126" y="2343005"/>
          <a:ext cx="8977748" cy="261687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302894">
                  <a:extLst>
                    <a:ext uri="{9D8B030D-6E8A-4147-A177-3AD203B41FA5}">
                      <a16:colId xmlns:a16="http://schemas.microsoft.com/office/drawing/2014/main" val="4169402473"/>
                    </a:ext>
                  </a:extLst>
                </a:gridCol>
                <a:gridCol w="1302894">
                  <a:extLst>
                    <a:ext uri="{9D8B030D-6E8A-4147-A177-3AD203B41FA5}">
                      <a16:colId xmlns:a16="http://schemas.microsoft.com/office/drawing/2014/main" val="1513471733"/>
                    </a:ext>
                  </a:extLst>
                </a:gridCol>
                <a:gridCol w="2015410">
                  <a:extLst>
                    <a:ext uri="{9D8B030D-6E8A-4147-A177-3AD203B41FA5}">
                      <a16:colId xmlns:a16="http://schemas.microsoft.com/office/drawing/2014/main" val="2923263044"/>
                    </a:ext>
                  </a:extLst>
                </a:gridCol>
                <a:gridCol w="1302894">
                  <a:extLst>
                    <a:ext uri="{9D8B030D-6E8A-4147-A177-3AD203B41FA5}">
                      <a16:colId xmlns:a16="http://schemas.microsoft.com/office/drawing/2014/main" val="2892134002"/>
                    </a:ext>
                  </a:extLst>
                </a:gridCol>
                <a:gridCol w="1526828">
                  <a:extLst>
                    <a:ext uri="{9D8B030D-6E8A-4147-A177-3AD203B41FA5}">
                      <a16:colId xmlns:a16="http://schemas.microsoft.com/office/drawing/2014/main" val="1273497978"/>
                    </a:ext>
                  </a:extLst>
                </a:gridCol>
                <a:gridCol w="1526828">
                  <a:extLst>
                    <a:ext uri="{9D8B030D-6E8A-4147-A177-3AD203B41FA5}">
                      <a16:colId xmlns:a16="http://schemas.microsoft.com/office/drawing/2014/main" val="1214144792"/>
                    </a:ext>
                  </a:extLst>
                </a:gridCol>
              </a:tblGrid>
              <a:tr h="3588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Class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IRI Class Limits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IRI Pay Limits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1867193"/>
                  </a:ext>
                </a:extLst>
              </a:tr>
              <a:tr h="3751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>
                          <a:solidFill>
                            <a:schemeClr val="bg1"/>
                          </a:solidFill>
                          <a:effectLst/>
                        </a:rPr>
                        <a:t>Incentive</a:t>
                      </a:r>
                      <a:endParaRPr lang="en-US" sz="24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>
                          <a:solidFill>
                            <a:schemeClr val="bg1"/>
                          </a:solidFill>
                          <a:effectLst/>
                        </a:rPr>
                        <a:t>Full Pay </a:t>
                      </a:r>
                      <a:endParaRPr lang="en-US" sz="24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Disincentive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R&amp;R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353870"/>
                  </a:ext>
                </a:extLst>
              </a:tr>
              <a:tr h="375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27 - 41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≤ 36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37 - 42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43 - 95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&gt;95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72820140"/>
                  </a:ext>
                </a:extLst>
              </a:tr>
              <a:tr h="375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42 - 49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≤ 42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43 - 55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56 - 95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0141209"/>
                  </a:ext>
                </a:extLst>
              </a:tr>
              <a:tr h="375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50 - 60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≤ 52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53 - 62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63 - 110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&gt;110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72187706"/>
                  </a:ext>
                </a:extLst>
              </a:tr>
              <a:tr h="375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61 - 84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≤ 62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63 - 85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86 - 125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&gt;125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0837937"/>
                  </a:ext>
                </a:extLst>
              </a:tr>
              <a:tr h="375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85 - 99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≤ 85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86 - 105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106 - 125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&gt;125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97242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979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BA138CA-4661-4061-AFD6-BABE6110B0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417025"/>
              </p:ext>
            </p:extLst>
          </p:nvPr>
        </p:nvGraphicFramePr>
        <p:xfrm>
          <a:off x="0" y="0"/>
          <a:ext cx="9144000" cy="638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5383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C21565-FDD0-45B0-BF07-BBF9D556B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Incentive/Disincentive per class and per district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8A32CD-AB13-41DB-B88B-8B12F7A2B1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02543"/>
              </p:ext>
            </p:extLst>
          </p:nvPr>
        </p:nvGraphicFramePr>
        <p:xfrm>
          <a:off x="2171701" y="1995055"/>
          <a:ext cx="4800598" cy="3352800"/>
        </p:xfrm>
        <a:graphic>
          <a:graphicData uri="http://schemas.openxmlformats.org/drawingml/2006/table">
            <a:tbl>
              <a:tblPr firstRow="1" lastRow="1" bandRow="1">
                <a:tableStyleId>{B301B821-A1FF-4177-AEE7-76D212191A09}</a:tableStyleId>
              </a:tblPr>
              <a:tblGrid>
                <a:gridCol w="1146412">
                  <a:extLst>
                    <a:ext uri="{9D8B030D-6E8A-4147-A177-3AD203B41FA5}">
                      <a16:colId xmlns:a16="http://schemas.microsoft.com/office/drawing/2014/main" val="1758507148"/>
                    </a:ext>
                  </a:extLst>
                </a:gridCol>
                <a:gridCol w="1146412">
                  <a:extLst>
                    <a:ext uri="{9D8B030D-6E8A-4147-A177-3AD203B41FA5}">
                      <a16:colId xmlns:a16="http://schemas.microsoft.com/office/drawing/2014/main" val="2171768442"/>
                    </a:ext>
                  </a:extLst>
                </a:gridCol>
                <a:gridCol w="1235974">
                  <a:extLst>
                    <a:ext uri="{9D8B030D-6E8A-4147-A177-3AD203B41FA5}">
                      <a16:colId xmlns:a16="http://schemas.microsoft.com/office/drawing/2014/main" val="2276541887"/>
                    </a:ext>
                  </a:extLst>
                </a:gridCol>
                <a:gridCol w="1271800">
                  <a:extLst>
                    <a:ext uri="{9D8B030D-6E8A-4147-A177-3AD203B41FA5}">
                      <a16:colId xmlns:a16="http://schemas.microsoft.com/office/drawing/2014/main" val="1285541021"/>
                    </a:ext>
                  </a:extLst>
                </a:gridCol>
              </a:tblGrid>
              <a:tr h="33528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Per District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10780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District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Incentive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Lane Miles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Inc/Mile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2297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$104,057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837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$124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0246754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$115,897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1,313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16696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$81,014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1,447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1416269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$53,396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633886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$94,085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558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9335822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$33,655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576776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$174,167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655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1152300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$656,271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5,421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53163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933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C21565-FDD0-45B0-BF07-BBF9D556B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Incentive/Disincentive per class and per district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64F7A93-99CA-4143-B19A-C4F0FDDF4C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713474"/>
              </p:ext>
            </p:extLst>
          </p:nvPr>
        </p:nvGraphicFramePr>
        <p:xfrm>
          <a:off x="2265219" y="1981200"/>
          <a:ext cx="4343399" cy="3352800"/>
        </p:xfrm>
        <a:graphic>
          <a:graphicData uri="http://schemas.openxmlformats.org/drawingml/2006/table">
            <a:tbl>
              <a:tblPr firstRow="1" lastRow="1" bandRow="1">
                <a:tableStyleId>{B301B821-A1FF-4177-AEE7-76D212191A09}</a:tableStyleId>
              </a:tblPr>
              <a:tblGrid>
                <a:gridCol w="1037230">
                  <a:extLst>
                    <a:ext uri="{9D8B030D-6E8A-4147-A177-3AD203B41FA5}">
                      <a16:colId xmlns:a16="http://schemas.microsoft.com/office/drawing/2014/main" val="1758507148"/>
                    </a:ext>
                  </a:extLst>
                </a:gridCol>
                <a:gridCol w="1037230">
                  <a:extLst>
                    <a:ext uri="{9D8B030D-6E8A-4147-A177-3AD203B41FA5}">
                      <a16:colId xmlns:a16="http://schemas.microsoft.com/office/drawing/2014/main" val="2171768442"/>
                    </a:ext>
                  </a:extLst>
                </a:gridCol>
                <a:gridCol w="1118262">
                  <a:extLst>
                    <a:ext uri="{9D8B030D-6E8A-4147-A177-3AD203B41FA5}">
                      <a16:colId xmlns:a16="http://schemas.microsoft.com/office/drawing/2014/main" val="2276541887"/>
                    </a:ext>
                  </a:extLst>
                </a:gridCol>
                <a:gridCol w="1150677">
                  <a:extLst>
                    <a:ext uri="{9D8B030D-6E8A-4147-A177-3AD203B41FA5}">
                      <a16:colId xmlns:a16="http://schemas.microsoft.com/office/drawing/2014/main" val="1285541021"/>
                    </a:ext>
                  </a:extLst>
                </a:gridCol>
              </a:tblGrid>
              <a:tr h="33528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Per Class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10780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Class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Incentive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Lane Miles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Inc/Mile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2297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$61,419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1,939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$604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0246754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$209,009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$706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16696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$262,406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$1,678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1416269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$122,387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$2,487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633886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$1,050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$432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9335822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576776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1152300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$656,271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5,421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53163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80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C21565-FDD0-45B0-BF07-BBF9D556B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Incentive/Disincentive per class and per district - Breakdown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8A32CD-AB13-41DB-B88B-8B12F7A2B1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439596"/>
              </p:ext>
            </p:extLst>
          </p:nvPr>
        </p:nvGraphicFramePr>
        <p:xfrm>
          <a:off x="117763" y="1905000"/>
          <a:ext cx="8790709" cy="3352800"/>
        </p:xfrm>
        <a:graphic>
          <a:graphicData uri="http://schemas.openxmlformats.org/drawingml/2006/table">
            <a:tbl>
              <a:tblPr firstRow="1" lastRow="1" bandRow="1">
                <a:tableStyleId>{B301B821-A1FF-4177-AEE7-76D212191A09}</a:tableStyleId>
              </a:tblPr>
              <a:tblGrid>
                <a:gridCol w="1197033">
                  <a:extLst>
                    <a:ext uri="{9D8B030D-6E8A-4147-A177-3AD203B41FA5}">
                      <a16:colId xmlns:a16="http://schemas.microsoft.com/office/drawing/2014/main" val="1758507148"/>
                    </a:ext>
                  </a:extLst>
                </a:gridCol>
                <a:gridCol w="1197033">
                  <a:extLst>
                    <a:ext uri="{9D8B030D-6E8A-4147-A177-3AD203B41FA5}">
                      <a16:colId xmlns:a16="http://schemas.microsoft.com/office/drawing/2014/main" val="2171768442"/>
                    </a:ext>
                  </a:extLst>
                </a:gridCol>
                <a:gridCol w="1290549">
                  <a:extLst>
                    <a:ext uri="{9D8B030D-6E8A-4147-A177-3AD203B41FA5}">
                      <a16:colId xmlns:a16="http://schemas.microsoft.com/office/drawing/2014/main" val="2276541887"/>
                    </a:ext>
                  </a:extLst>
                </a:gridCol>
                <a:gridCol w="1327958">
                  <a:extLst>
                    <a:ext uri="{9D8B030D-6E8A-4147-A177-3AD203B41FA5}">
                      <a16:colId xmlns:a16="http://schemas.microsoft.com/office/drawing/2014/main" val="1285541021"/>
                    </a:ext>
                  </a:extLst>
                </a:gridCol>
                <a:gridCol w="1159626">
                  <a:extLst>
                    <a:ext uri="{9D8B030D-6E8A-4147-A177-3AD203B41FA5}">
                      <a16:colId xmlns:a16="http://schemas.microsoft.com/office/drawing/2014/main" val="2306326839"/>
                    </a:ext>
                  </a:extLst>
                </a:gridCol>
                <a:gridCol w="1197033">
                  <a:extLst>
                    <a:ext uri="{9D8B030D-6E8A-4147-A177-3AD203B41FA5}">
                      <a16:colId xmlns:a16="http://schemas.microsoft.com/office/drawing/2014/main" val="4126322095"/>
                    </a:ext>
                  </a:extLst>
                </a:gridCol>
                <a:gridCol w="1421477">
                  <a:extLst>
                    <a:ext uri="{9D8B030D-6E8A-4147-A177-3AD203B41FA5}">
                      <a16:colId xmlns:a16="http://schemas.microsoft.com/office/drawing/2014/main" val="763882264"/>
                    </a:ext>
                  </a:extLst>
                </a:gridCol>
              </a:tblGrid>
              <a:tr h="33528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Incentive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10780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chemeClr val="bg1"/>
                          </a:solidFill>
                          <a:effectLst/>
                        </a:rPr>
                        <a:t>District</a:t>
                      </a:r>
                      <a:endParaRPr lang="en-US" sz="2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chemeClr val="bg1"/>
                          </a:solidFill>
                          <a:effectLst/>
                        </a:rPr>
                        <a:t>Class 1</a:t>
                      </a:r>
                      <a:endParaRPr lang="en-US" sz="2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chemeClr val="bg1"/>
                          </a:solidFill>
                          <a:effectLst/>
                        </a:rPr>
                        <a:t>Class 2</a:t>
                      </a:r>
                      <a:endParaRPr lang="en-US" sz="2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chemeClr val="bg1"/>
                          </a:solidFill>
                          <a:effectLst/>
                        </a:rPr>
                        <a:t>Class 3</a:t>
                      </a:r>
                      <a:endParaRPr lang="en-US" sz="2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chemeClr val="bg1"/>
                          </a:solidFill>
                          <a:effectLst/>
                        </a:rPr>
                        <a:t>Class 4</a:t>
                      </a:r>
                      <a:endParaRPr lang="en-US" sz="2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chemeClr val="bg1"/>
                          </a:solidFill>
                          <a:effectLst/>
                        </a:rPr>
                        <a:t>Class 5</a:t>
                      </a:r>
                      <a:endParaRPr lang="en-US" sz="2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2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2297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$5,270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$45,718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$5,248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$48,020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-$200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$104,057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0246754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$12,388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$46,421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$34,912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$22,175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$115,897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16696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$44,807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$22,579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$14,462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-$835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$81,014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1416269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$2,588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$34,071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$14,073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$2,664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$53,396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633886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-$1,815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$34,562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$52,726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$8,755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-$142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$94,085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9335822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$7,511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$24,992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$33,655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576776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-$1,819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$25,533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$133,473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$16,615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$174,167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1152300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$61,419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$209,009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$262,406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$122,387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$656,271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53163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84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C21565-FDD0-45B0-BF07-BBF9D556B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Total lane miles per class and per district - Breakdown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BC041DE-9548-468B-AD9C-91923F13F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461698"/>
              </p:ext>
            </p:extLst>
          </p:nvPr>
        </p:nvGraphicFramePr>
        <p:xfrm>
          <a:off x="244385" y="1888402"/>
          <a:ext cx="8481480" cy="3577220"/>
        </p:xfrm>
        <a:graphic>
          <a:graphicData uri="http://schemas.openxmlformats.org/drawingml/2006/table">
            <a:tbl>
              <a:tblPr firstRow="1" lastRow="1" bandRow="1">
                <a:tableStyleId>{B301B821-A1FF-4177-AEE7-76D212191A09}</a:tableStyleId>
              </a:tblPr>
              <a:tblGrid>
                <a:gridCol w="1154925">
                  <a:extLst>
                    <a:ext uri="{9D8B030D-6E8A-4147-A177-3AD203B41FA5}">
                      <a16:colId xmlns:a16="http://schemas.microsoft.com/office/drawing/2014/main" val="2218451027"/>
                    </a:ext>
                  </a:extLst>
                </a:gridCol>
                <a:gridCol w="1154925">
                  <a:extLst>
                    <a:ext uri="{9D8B030D-6E8A-4147-A177-3AD203B41FA5}">
                      <a16:colId xmlns:a16="http://schemas.microsoft.com/office/drawing/2014/main" val="4145253139"/>
                    </a:ext>
                  </a:extLst>
                </a:gridCol>
                <a:gridCol w="1245153">
                  <a:extLst>
                    <a:ext uri="{9D8B030D-6E8A-4147-A177-3AD203B41FA5}">
                      <a16:colId xmlns:a16="http://schemas.microsoft.com/office/drawing/2014/main" val="1383002844"/>
                    </a:ext>
                  </a:extLst>
                </a:gridCol>
                <a:gridCol w="1281244">
                  <a:extLst>
                    <a:ext uri="{9D8B030D-6E8A-4147-A177-3AD203B41FA5}">
                      <a16:colId xmlns:a16="http://schemas.microsoft.com/office/drawing/2014/main" val="4003676535"/>
                    </a:ext>
                  </a:extLst>
                </a:gridCol>
                <a:gridCol w="1118834">
                  <a:extLst>
                    <a:ext uri="{9D8B030D-6E8A-4147-A177-3AD203B41FA5}">
                      <a16:colId xmlns:a16="http://schemas.microsoft.com/office/drawing/2014/main" val="2751255247"/>
                    </a:ext>
                  </a:extLst>
                </a:gridCol>
                <a:gridCol w="1154925">
                  <a:extLst>
                    <a:ext uri="{9D8B030D-6E8A-4147-A177-3AD203B41FA5}">
                      <a16:colId xmlns:a16="http://schemas.microsoft.com/office/drawing/2014/main" val="2458202610"/>
                    </a:ext>
                  </a:extLst>
                </a:gridCol>
                <a:gridCol w="1371474">
                  <a:extLst>
                    <a:ext uri="{9D8B030D-6E8A-4147-A177-3AD203B41FA5}">
                      <a16:colId xmlns:a16="http://schemas.microsoft.com/office/drawing/2014/main" val="205154198"/>
                    </a:ext>
                  </a:extLst>
                </a:gridCol>
              </a:tblGrid>
              <a:tr h="357722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>
                          <a:solidFill>
                            <a:schemeClr val="bg1"/>
                          </a:solidFill>
                          <a:effectLst/>
                        </a:rPr>
                        <a:t>Lane-Miles</a:t>
                      </a:r>
                      <a:endParaRPr lang="en-US" sz="2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369420"/>
                  </a:ext>
                </a:extLst>
              </a:tr>
              <a:tr h="3577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>
                          <a:solidFill>
                            <a:schemeClr val="bg1"/>
                          </a:solidFill>
                          <a:effectLst/>
                        </a:rPr>
                        <a:t>District</a:t>
                      </a:r>
                      <a:endParaRPr lang="en-US" sz="2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>
                          <a:solidFill>
                            <a:schemeClr val="bg1"/>
                          </a:solidFill>
                          <a:effectLst/>
                        </a:rPr>
                        <a:t>Class 1</a:t>
                      </a:r>
                      <a:endParaRPr lang="en-US" sz="2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>
                          <a:solidFill>
                            <a:schemeClr val="bg1"/>
                          </a:solidFill>
                          <a:effectLst/>
                        </a:rPr>
                        <a:t>Class 2</a:t>
                      </a:r>
                      <a:endParaRPr lang="en-US" sz="2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>
                          <a:solidFill>
                            <a:schemeClr val="bg1"/>
                          </a:solidFill>
                          <a:effectLst/>
                        </a:rPr>
                        <a:t>Class 3</a:t>
                      </a:r>
                      <a:endParaRPr lang="en-US" sz="2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>
                          <a:solidFill>
                            <a:schemeClr val="bg1"/>
                          </a:solidFill>
                          <a:effectLst/>
                        </a:rPr>
                        <a:t>Class 4</a:t>
                      </a:r>
                      <a:endParaRPr lang="en-US" sz="2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>
                          <a:solidFill>
                            <a:schemeClr val="bg1"/>
                          </a:solidFill>
                          <a:effectLst/>
                        </a:rPr>
                        <a:t>Class 5</a:t>
                      </a:r>
                      <a:endParaRPr lang="en-US" sz="2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849044"/>
                  </a:ext>
                </a:extLst>
              </a:tr>
              <a:tr h="3577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2027105"/>
                  </a:ext>
                </a:extLst>
              </a:tr>
              <a:tr h="3577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5772670"/>
                  </a:ext>
                </a:extLst>
              </a:tr>
              <a:tr h="3577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73830798"/>
                  </a:ext>
                </a:extLst>
              </a:tr>
              <a:tr h="3577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6785970"/>
                  </a:ext>
                </a:extLst>
              </a:tr>
              <a:tr h="3577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6161120"/>
                  </a:ext>
                </a:extLst>
              </a:tr>
              <a:tr h="3577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64953907"/>
                  </a:ext>
                </a:extLst>
              </a:tr>
              <a:tr h="3577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0776240"/>
                  </a:ext>
                </a:extLst>
              </a:tr>
              <a:tr h="3577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5421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20320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42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C21565-FDD0-45B0-BF07-BBF9D556B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Inc/mile per class and per district - Breakdown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547937-53ED-4BA0-875F-FA7B75E69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633397"/>
              </p:ext>
            </p:extLst>
          </p:nvPr>
        </p:nvGraphicFramePr>
        <p:xfrm>
          <a:off x="152400" y="1680583"/>
          <a:ext cx="8735292" cy="4089840"/>
        </p:xfrm>
        <a:graphic>
          <a:graphicData uri="http://schemas.openxmlformats.org/drawingml/2006/table">
            <a:tbl>
              <a:tblPr firstRow="1" lastRow="1" bandRow="1">
                <a:tableStyleId>{B301B821-A1FF-4177-AEE7-76D212191A09}</a:tableStyleId>
              </a:tblPr>
              <a:tblGrid>
                <a:gridCol w="1189487">
                  <a:extLst>
                    <a:ext uri="{9D8B030D-6E8A-4147-A177-3AD203B41FA5}">
                      <a16:colId xmlns:a16="http://schemas.microsoft.com/office/drawing/2014/main" val="352264276"/>
                    </a:ext>
                  </a:extLst>
                </a:gridCol>
                <a:gridCol w="1189487">
                  <a:extLst>
                    <a:ext uri="{9D8B030D-6E8A-4147-A177-3AD203B41FA5}">
                      <a16:colId xmlns:a16="http://schemas.microsoft.com/office/drawing/2014/main" val="3247060174"/>
                    </a:ext>
                  </a:extLst>
                </a:gridCol>
                <a:gridCol w="1282415">
                  <a:extLst>
                    <a:ext uri="{9D8B030D-6E8A-4147-A177-3AD203B41FA5}">
                      <a16:colId xmlns:a16="http://schemas.microsoft.com/office/drawing/2014/main" val="2572473718"/>
                    </a:ext>
                  </a:extLst>
                </a:gridCol>
                <a:gridCol w="1319585">
                  <a:extLst>
                    <a:ext uri="{9D8B030D-6E8A-4147-A177-3AD203B41FA5}">
                      <a16:colId xmlns:a16="http://schemas.microsoft.com/office/drawing/2014/main" val="1738111402"/>
                    </a:ext>
                  </a:extLst>
                </a:gridCol>
                <a:gridCol w="1152315">
                  <a:extLst>
                    <a:ext uri="{9D8B030D-6E8A-4147-A177-3AD203B41FA5}">
                      <a16:colId xmlns:a16="http://schemas.microsoft.com/office/drawing/2014/main" val="625542048"/>
                    </a:ext>
                  </a:extLst>
                </a:gridCol>
                <a:gridCol w="1189487">
                  <a:extLst>
                    <a:ext uri="{9D8B030D-6E8A-4147-A177-3AD203B41FA5}">
                      <a16:colId xmlns:a16="http://schemas.microsoft.com/office/drawing/2014/main" val="859152774"/>
                    </a:ext>
                  </a:extLst>
                </a:gridCol>
                <a:gridCol w="1412516">
                  <a:extLst>
                    <a:ext uri="{9D8B030D-6E8A-4147-A177-3AD203B41FA5}">
                      <a16:colId xmlns:a16="http://schemas.microsoft.com/office/drawing/2014/main" val="125850023"/>
                    </a:ext>
                  </a:extLst>
                </a:gridCol>
              </a:tblGrid>
              <a:tr h="408984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Incentive/mile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3249329"/>
                  </a:ext>
                </a:extLst>
              </a:tr>
              <a:tr h="408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>
                          <a:solidFill>
                            <a:schemeClr val="bg1"/>
                          </a:solidFill>
                          <a:effectLst/>
                        </a:rPr>
                        <a:t>District</a:t>
                      </a:r>
                      <a:endParaRPr lang="en-US" sz="2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Class 1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>
                          <a:solidFill>
                            <a:schemeClr val="bg1"/>
                          </a:solidFill>
                          <a:effectLst/>
                        </a:rPr>
                        <a:t>Class 2</a:t>
                      </a:r>
                      <a:endParaRPr lang="en-US" sz="2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Class 3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Class 4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Class 5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673689"/>
                  </a:ext>
                </a:extLst>
              </a:tr>
              <a:tr h="408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-$305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1396782"/>
                  </a:ext>
                </a:extLst>
              </a:tr>
              <a:tr h="408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69029135"/>
                  </a:ext>
                </a:extLst>
              </a:tr>
              <a:tr h="408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6377706"/>
                  </a:ext>
                </a:extLst>
              </a:tr>
              <a:tr h="408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$690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66427959"/>
                  </a:ext>
                </a:extLst>
              </a:tr>
              <a:tr h="408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-$25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-$136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63368271"/>
                  </a:ext>
                </a:extLst>
              </a:tr>
              <a:tr h="408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81560785"/>
                  </a:ext>
                </a:extLst>
              </a:tr>
              <a:tr h="408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-$114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91161582"/>
                  </a:ext>
                </a:extLst>
              </a:tr>
              <a:tr h="408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$1,678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$2,487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80886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764038"/>
      </p:ext>
    </p:extLst>
  </p:cSld>
  <p:clrMapOvr>
    <a:masterClrMapping/>
  </p:clrMapOvr>
</p:sld>
</file>

<file path=ppt/theme/theme1.xml><?xml version="1.0" encoding="utf-8"?>
<a:theme xmlns:a="http://schemas.openxmlformats.org/drawingml/2006/main" name="FDOT Titl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DOT_2_Cust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14470</TotalTime>
  <Words>706</Words>
  <Application>Microsoft Office PowerPoint</Application>
  <PresentationFormat>On-screen Show (4:3)</PresentationFormat>
  <Paragraphs>335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FDOT Title1</vt:lpstr>
      <vt:lpstr>FDOT_2_Custom</vt:lpstr>
      <vt:lpstr>PowerPoint Presentation</vt:lpstr>
      <vt:lpstr>IRI Classification Limits</vt:lpstr>
      <vt:lpstr>IRI Class Limits and IRI Pay Limits</vt:lpstr>
      <vt:lpstr>PowerPoint Presentation</vt:lpstr>
      <vt:lpstr>Incentive/Disincentive per class and per district</vt:lpstr>
      <vt:lpstr>Incentive/Disincentive per class and per district</vt:lpstr>
      <vt:lpstr>Incentive/Disincentive per class and per district - Breakdown</vt:lpstr>
      <vt:lpstr>Total lane miles per class and per district - Breakdown</vt:lpstr>
      <vt:lpstr>Inc/mile per class and per district - Breakdown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Test Road</dc:subject>
  <dc:creator>Jamie Greene</dc:creator>
  <cp:lastModifiedBy>Carvajal, Mateo</cp:lastModifiedBy>
  <cp:revision>482</cp:revision>
  <cp:lastPrinted>2020-05-14T21:12:01Z</cp:lastPrinted>
  <dcterms:created xsi:type="dcterms:W3CDTF">2014-01-14T16:12:07Z</dcterms:created>
  <dcterms:modified xsi:type="dcterms:W3CDTF">2020-11-17T16:23:52Z</dcterms:modified>
</cp:coreProperties>
</file>