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1"/>
  </p:handoutMasterIdLst>
  <p:sldIdLst>
    <p:sldId id="256" r:id="rId5"/>
    <p:sldId id="285" r:id="rId6"/>
    <p:sldId id="267" r:id="rId7"/>
    <p:sldId id="288" r:id="rId8"/>
    <p:sldId id="286" r:id="rId9"/>
    <p:sldId id="2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284"/>
    <a:srgbClr val="D7181F"/>
    <a:srgbClr val="1F4283"/>
    <a:srgbClr val="0054A8"/>
    <a:srgbClr val="1B1464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1" autoAdjust="0"/>
  </p:normalViewPr>
  <p:slideViewPr>
    <p:cSldViewPr>
      <p:cViewPr varScale="1">
        <p:scale>
          <a:sx n="108" d="100"/>
          <a:sy n="108" d="100"/>
        </p:scale>
        <p:origin x="17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M.dot.state.fl.us\MappedDrives\Pavement%20Systems\PCS\RIDE%20PROJECTS\Smoothness%20Committee\Meetings\2018_03_22%20Meeting%20at%20SMO\Warranty%20Data\Warranty.Acc\Flex.yr3.mi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M.dot.state.fl.us\MappedDrives\Pavement%20Systems\PCS\RIDE%20PROJECTS\Smoothness%20Committee\Meetings\2018_03_22%20Meeting%20at%20SMO\Warranty%20Data\Warranty.Acc\Flex.yr3.mil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All Systems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'RN Summary'!$A$3:$A$190</c:f>
              <c:numCache>
                <c:formatCode>General</c:formatCode>
                <c:ptCount val="188"/>
                <c:pt idx="0">
                  <c:v>1.43</c:v>
                </c:pt>
                <c:pt idx="1">
                  <c:v>1.78</c:v>
                </c:pt>
                <c:pt idx="2">
                  <c:v>1.85</c:v>
                </c:pt>
                <c:pt idx="3">
                  <c:v>2.06</c:v>
                </c:pt>
                <c:pt idx="4">
                  <c:v>2.2200000000000002</c:v>
                </c:pt>
                <c:pt idx="5">
                  <c:v>2.2799999999999998</c:v>
                </c:pt>
                <c:pt idx="6">
                  <c:v>2.4</c:v>
                </c:pt>
                <c:pt idx="7">
                  <c:v>2.41</c:v>
                </c:pt>
                <c:pt idx="8">
                  <c:v>2.5299999999999998</c:v>
                </c:pt>
                <c:pt idx="9">
                  <c:v>2.56</c:v>
                </c:pt>
                <c:pt idx="10">
                  <c:v>2.6</c:v>
                </c:pt>
                <c:pt idx="11">
                  <c:v>2.63</c:v>
                </c:pt>
                <c:pt idx="12">
                  <c:v>2.64</c:v>
                </c:pt>
                <c:pt idx="13">
                  <c:v>2.72</c:v>
                </c:pt>
                <c:pt idx="14">
                  <c:v>2.75</c:v>
                </c:pt>
                <c:pt idx="15">
                  <c:v>2.76</c:v>
                </c:pt>
                <c:pt idx="16">
                  <c:v>2.78</c:v>
                </c:pt>
                <c:pt idx="17">
                  <c:v>2.81</c:v>
                </c:pt>
                <c:pt idx="18">
                  <c:v>2.82</c:v>
                </c:pt>
                <c:pt idx="19">
                  <c:v>2.86</c:v>
                </c:pt>
                <c:pt idx="20">
                  <c:v>2.88</c:v>
                </c:pt>
                <c:pt idx="21">
                  <c:v>2.91</c:v>
                </c:pt>
                <c:pt idx="22">
                  <c:v>2.92</c:v>
                </c:pt>
                <c:pt idx="23">
                  <c:v>2.93</c:v>
                </c:pt>
                <c:pt idx="24">
                  <c:v>2.94</c:v>
                </c:pt>
                <c:pt idx="25">
                  <c:v>2.96</c:v>
                </c:pt>
                <c:pt idx="26">
                  <c:v>2.98</c:v>
                </c:pt>
                <c:pt idx="27">
                  <c:v>2.99</c:v>
                </c:pt>
                <c:pt idx="28">
                  <c:v>3.02</c:v>
                </c:pt>
                <c:pt idx="29">
                  <c:v>3.03</c:v>
                </c:pt>
                <c:pt idx="30">
                  <c:v>3.04</c:v>
                </c:pt>
                <c:pt idx="31">
                  <c:v>3.06</c:v>
                </c:pt>
                <c:pt idx="32">
                  <c:v>3.07</c:v>
                </c:pt>
                <c:pt idx="33">
                  <c:v>3.08</c:v>
                </c:pt>
                <c:pt idx="34">
                  <c:v>3.09</c:v>
                </c:pt>
                <c:pt idx="35">
                  <c:v>3.1</c:v>
                </c:pt>
                <c:pt idx="36">
                  <c:v>3.11</c:v>
                </c:pt>
                <c:pt idx="37">
                  <c:v>3.13</c:v>
                </c:pt>
                <c:pt idx="38">
                  <c:v>3.14</c:v>
                </c:pt>
                <c:pt idx="39">
                  <c:v>3.15</c:v>
                </c:pt>
                <c:pt idx="40">
                  <c:v>3.16</c:v>
                </c:pt>
                <c:pt idx="41">
                  <c:v>3.17</c:v>
                </c:pt>
                <c:pt idx="42">
                  <c:v>3.18</c:v>
                </c:pt>
                <c:pt idx="43">
                  <c:v>3.19</c:v>
                </c:pt>
                <c:pt idx="44">
                  <c:v>3.2</c:v>
                </c:pt>
                <c:pt idx="45">
                  <c:v>3.21</c:v>
                </c:pt>
                <c:pt idx="46">
                  <c:v>3.22</c:v>
                </c:pt>
                <c:pt idx="47">
                  <c:v>3.23</c:v>
                </c:pt>
                <c:pt idx="48">
                  <c:v>3.24</c:v>
                </c:pt>
                <c:pt idx="49">
                  <c:v>3.25</c:v>
                </c:pt>
                <c:pt idx="50">
                  <c:v>3.26</c:v>
                </c:pt>
                <c:pt idx="51">
                  <c:v>3.27</c:v>
                </c:pt>
                <c:pt idx="52">
                  <c:v>3.28</c:v>
                </c:pt>
                <c:pt idx="53">
                  <c:v>3.29</c:v>
                </c:pt>
                <c:pt idx="54">
                  <c:v>3.3</c:v>
                </c:pt>
                <c:pt idx="55">
                  <c:v>3.31</c:v>
                </c:pt>
                <c:pt idx="56">
                  <c:v>3.32</c:v>
                </c:pt>
                <c:pt idx="57">
                  <c:v>3.33</c:v>
                </c:pt>
                <c:pt idx="58">
                  <c:v>3.34</c:v>
                </c:pt>
                <c:pt idx="59">
                  <c:v>3.35</c:v>
                </c:pt>
                <c:pt idx="60">
                  <c:v>3.36</c:v>
                </c:pt>
                <c:pt idx="61">
                  <c:v>3.37</c:v>
                </c:pt>
                <c:pt idx="62">
                  <c:v>3.38</c:v>
                </c:pt>
                <c:pt idx="63">
                  <c:v>3.39</c:v>
                </c:pt>
                <c:pt idx="64">
                  <c:v>3.4</c:v>
                </c:pt>
                <c:pt idx="65">
                  <c:v>3.41</c:v>
                </c:pt>
                <c:pt idx="66">
                  <c:v>3.42</c:v>
                </c:pt>
                <c:pt idx="67">
                  <c:v>3.43</c:v>
                </c:pt>
                <c:pt idx="68">
                  <c:v>3.44</c:v>
                </c:pt>
                <c:pt idx="69">
                  <c:v>3.45</c:v>
                </c:pt>
                <c:pt idx="70">
                  <c:v>3.46</c:v>
                </c:pt>
                <c:pt idx="71">
                  <c:v>3.47</c:v>
                </c:pt>
                <c:pt idx="72">
                  <c:v>3.48</c:v>
                </c:pt>
                <c:pt idx="73">
                  <c:v>3.49</c:v>
                </c:pt>
                <c:pt idx="74">
                  <c:v>3.5</c:v>
                </c:pt>
                <c:pt idx="75">
                  <c:v>3.51</c:v>
                </c:pt>
                <c:pt idx="76">
                  <c:v>3.52</c:v>
                </c:pt>
                <c:pt idx="77">
                  <c:v>3.53</c:v>
                </c:pt>
                <c:pt idx="78">
                  <c:v>3.54</c:v>
                </c:pt>
                <c:pt idx="79">
                  <c:v>3.55</c:v>
                </c:pt>
                <c:pt idx="80">
                  <c:v>3.56</c:v>
                </c:pt>
                <c:pt idx="81">
                  <c:v>3.57</c:v>
                </c:pt>
                <c:pt idx="82">
                  <c:v>3.58</c:v>
                </c:pt>
                <c:pt idx="83">
                  <c:v>3.59</c:v>
                </c:pt>
                <c:pt idx="84">
                  <c:v>3.6</c:v>
                </c:pt>
                <c:pt idx="85">
                  <c:v>3.61</c:v>
                </c:pt>
                <c:pt idx="86">
                  <c:v>3.62</c:v>
                </c:pt>
                <c:pt idx="87">
                  <c:v>3.63</c:v>
                </c:pt>
                <c:pt idx="88">
                  <c:v>3.64</c:v>
                </c:pt>
                <c:pt idx="89">
                  <c:v>3.65</c:v>
                </c:pt>
                <c:pt idx="90">
                  <c:v>3.66</c:v>
                </c:pt>
                <c:pt idx="91">
                  <c:v>3.67</c:v>
                </c:pt>
                <c:pt idx="92">
                  <c:v>3.68</c:v>
                </c:pt>
                <c:pt idx="93">
                  <c:v>3.69</c:v>
                </c:pt>
                <c:pt idx="94">
                  <c:v>3.7</c:v>
                </c:pt>
                <c:pt idx="95">
                  <c:v>3.71</c:v>
                </c:pt>
                <c:pt idx="96">
                  <c:v>3.72</c:v>
                </c:pt>
                <c:pt idx="97">
                  <c:v>3.73</c:v>
                </c:pt>
                <c:pt idx="98">
                  <c:v>3.74</c:v>
                </c:pt>
                <c:pt idx="99">
                  <c:v>3.75</c:v>
                </c:pt>
                <c:pt idx="100">
                  <c:v>3.76</c:v>
                </c:pt>
                <c:pt idx="101">
                  <c:v>3.77</c:v>
                </c:pt>
                <c:pt idx="102">
                  <c:v>3.78</c:v>
                </c:pt>
                <c:pt idx="103">
                  <c:v>3.79</c:v>
                </c:pt>
                <c:pt idx="104">
                  <c:v>3.8</c:v>
                </c:pt>
                <c:pt idx="105">
                  <c:v>3.81</c:v>
                </c:pt>
                <c:pt idx="106">
                  <c:v>3.82</c:v>
                </c:pt>
                <c:pt idx="107">
                  <c:v>3.83</c:v>
                </c:pt>
                <c:pt idx="108">
                  <c:v>3.84</c:v>
                </c:pt>
                <c:pt idx="109">
                  <c:v>3.85</c:v>
                </c:pt>
                <c:pt idx="110">
                  <c:v>3.86</c:v>
                </c:pt>
                <c:pt idx="111">
                  <c:v>3.87</c:v>
                </c:pt>
                <c:pt idx="112">
                  <c:v>3.88</c:v>
                </c:pt>
                <c:pt idx="113">
                  <c:v>3.89</c:v>
                </c:pt>
                <c:pt idx="114">
                  <c:v>3.9</c:v>
                </c:pt>
                <c:pt idx="115">
                  <c:v>3.91</c:v>
                </c:pt>
                <c:pt idx="116">
                  <c:v>3.92</c:v>
                </c:pt>
                <c:pt idx="117">
                  <c:v>3.93</c:v>
                </c:pt>
                <c:pt idx="118">
                  <c:v>3.94</c:v>
                </c:pt>
                <c:pt idx="119">
                  <c:v>3.95</c:v>
                </c:pt>
                <c:pt idx="120">
                  <c:v>3.96</c:v>
                </c:pt>
                <c:pt idx="121">
                  <c:v>3.97</c:v>
                </c:pt>
                <c:pt idx="122">
                  <c:v>3.98</c:v>
                </c:pt>
                <c:pt idx="123">
                  <c:v>3.99</c:v>
                </c:pt>
                <c:pt idx="124">
                  <c:v>4</c:v>
                </c:pt>
                <c:pt idx="125">
                  <c:v>4.01</c:v>
                </c:pt>
                <c:pt idx="126">
                  <c:v>4.0199999999999996</c:v>
                </c:pt>
                <c:pt idx="127">
                  <c:v>4.03</c:v>
                </c:pt>
                <c:pt idx="128">
                  <c:v>4.04</c:v>
                </c:pt>
                <c:pt idx="129">
                  <c:v>4.05</c:v>
                </c:pt>
                <c:pt idx="130">
                  <c:v>4.0599999999999996</c:v>
                </c:pt>
                <c:pt idx="131">
                  <c:v>4.07</c:v>
                </c:pt>
                <c:pt idx="132">
                  <c:v>4.08</c:v>
                </c:pt>
                <c:pt idx="133">
                  <c:v>4.09</c:v>
                </c:pt>
                <c:pt idx="134">
                  <c:v>4.0999999999999996</c:v>
                </c:pt>
                <c:pt idx="135">
                  <c:v>4.1100000000000003</c:v>
                </c:pt>
                <c:pt idx="136">
                  <c:v>4.12</c:v>
                </c:pt>
                <c:pt idx="137">
                  <c:v>4.13</c:v>
                </c:pt>
                <c:pt idx="138">
                  <c:v>4.1399999999999997</c:v>
                </c:pt>
                <c:pt idx="139">
                  <c:v>4.1500000000000004</c:v>
                </c:pt>
                <c:pt idx="140">
                  <c:v>4.16</c:v>
                </c:pt>
                <c:pt idx="141">
                  <c:v>4.17</c:v>
                </c:pt>
                <c:pt idx="142">
                  <c:v>4.18</c:v>
                </c:pt>
                <c:pt idx="143">
                  <c:v>4.1900000000000004</c:v>
                </c:pt>
                <c:pt idx="144">
                  <c:v>4.2</c:v>
                </c:pt>
                <c:pt idx="145">
                  <c:v>4.21</c:v>
                </c:pt>
                <c:pt idx="146">
                  <c:v>4.22</c:v>
                </c:pt>
                <c:pt idx="147">
                  <c:v>4.2300000000000004</c:v>
                </c:pt>
                <c:pt idx="148">
                  <c:v>4.24</c:v>
                </c:pt>
                <c:pt idx="149">
                  <c:v>4.25</c:v>
                </c:pt>
                <c:pt idx="150">
                  <c:v>4.26</c:v>
                </c:pt>
                <c:pt idx="151">
                  <c:v>4.2699999999999996</c:v>
                </c:pt>
                <c:pt idx="152">
                  <c:v>4.28</c:v>
                </c:pt>
                <c:pt idx="153">
                  <c:v>4.29</c:v>
                </c:pt>
                <c:pt idx="154">
                  <c:v>4.3</c:v>
                </c:pt>
                <c:pt idx="155">
                  <c:v>4.3099999999999996</c:v>
                </c:pt>
                <c:pt idx="156">
                  <c:v>4.32</c:v>
                </c:pt>
                <c:pt idx="157">
                  <c:v>4.33</c:v>
                </c:pt>
                <c:pt idx="158">
                  <c:v>4.34</c:v>
                </c:pt>
                <c:pt idx="159">
                  <c:v>4.3499999999999996</c:v>
                </c:pt>
                <c:pt idx="160">
                  <c:v>4.3600000000000003</c:v>
                </c:pt>
                <c:pt idx="161">
                  <c:v>4.37</c:v>
                </c:pt>
                <c:pt idx="162">
                  <c:v>4.38</c:v>
                </c:pt>
                <c:pt idx="163">
                  <c:v>4.3899999999999997</c:v>
                </c:pt>
                <c:pt idx="164">
                  <c:v>4.4000000000000004</c:v>
                </c:pt>
                <c:pt idx="165">
                  <c:v>4.41</c:v>
                </c:pt>
                <c:pt idx="166">
                  <c:v>4.42</c:v>
                </c:pt>
                <c:pt idx="167">
                  <c:v>4.43</c:v>
                </c:pt>
                <c:pt idx="168">
                  <c:v>4.4400000000000004</c:v>
                </c:pt>
                <c:pt idx="169">
                  <c:v>4.45</c:v>
                </c:pt>
                <c:pt idx="170">
                  <c:v>4.46</c:v>
                </c:pt>
                <c:pt idx="171">
                  <c:v>4.47</c:v>
                </c:pt>
                <c:pt idx="172">
                  <c:v>4.4800000000000004</c:v>
                </c:pt>
                <c:pt idx="173">
                  <c:v>4.49</c:v>
                </c:pt>
                <c:pt idx="174">
                  <c:v>4.5</c:v>
                </c:pt>
                <c:pt idx="175">
                  <c:v>4.51</c:v>
                </c:pt>
                <c:pt idx="176">
                  <c:v>4.5199999999999996</c:v>
                </c:pt>
                <c:pt idx="177">
                  <c:v>4.53</c:v>
                </c:pt>
                <c:pt idx="178">
                  <c:v>4.54</c:v>
                </c:pt>
                <c:pt idx="179">
                  <c:v>4.55</c:v>
                </c:pt>
                <c:pt idx="180">
                  <c:v>4.5599999999999996</c:v>
                </c:pt>
                <c:pt idx="181">
                  <c:v>4.57</c:v>
                </c:pt>
                <c:pt idx="182">
                  <c:v>4.58</c:v>
                </c:pt>
                <c:pt idx="183">
                  <c:v>4.59</c:v>
                </c:pt>
                <c:pt idx="184">
                  <c:v>4.5999999999999996</c:v>
                </c:pt>
                <c:pt idx="185">
                  <c:v>4.6100000000000003</c:v>
                </c:pt>
                <c:pt idx="186">
                  <c:v>4.62</c:v>
                </c:pt>
                <c:pt idx="187">
                  <c:v>4.63</c:v>
                </c:pt>
              </c:numCache>
            </c:numRef>
          </c:xVal>
          <c:yVal>
            <c:numRef>
              <c:f>'RN Summary'!$C$3:$C$190</c:f>
              <c:numCache>
                <c:formatCode>General</c:formatCode>
                <c:ptCount val="188"/>
                <c:pt idx="0">
                  <c:v>4.8055403020146915E-3</c:v>
                </c:pt>
                <c:pt idx="1">
                  <c:v>4.0496126140573243E-3</c:v>
                </c:pt>
                <c:pt idx="2">
                  <c:v>5.3994834854097654E-3</c:v>
                </c:pt>
                <c:pt idx="3">
                  <c:v>5.3994834854097654E-3</c:v>
                </c:pt>
                <c:pt idx="4">
                  <c:v>5.3994834854097654E-3</c:v>
                </c:pt>
                <c:pt idx="5">
                  <c:v>5.3994834854097654E-3</c:v>
                </c:pt>
                <c:pt idx="6">
                  <c:v>4.2115971186196168E-3</c:v>
                </c:pt>
                <c:pt idx="7">
                  <c:v>5.3994834854097654E-3</c:v>
                </c:pt>
                <c:pt idx="8">
                  <c:v>4.2115971186196168E-3</c:v>
                </c:pt>
                <c:pt idx="9">
                  <c:v>3.8876281094950308E-3</c:v>
                </c:pt>
                <c:pt idx="10">
                  <c:v>5.3994834854097654E-3</c:v>
                </c:pt>
                <c:pt idx="11">
                  <c:v>1.0798966970819533E-4</c:v>
                </c:pt>
                <c:pt idx="12">
                  <c:v>5.3994834854097654E-3</c:v>
                </c:pt>
                <c:pt idx="13">
                  <c:v>2.1597933941639065E-4</c:v>
                </c:pt>
                <c:pt idx="14">
                  <c:v>5.3994834854097654E-3</c:v>
                </c:pt>
                <c:pt idx="15">
                  <c:v>2.6997417427048831E-4</c:v>
                </c:pt>
                <c:pt idx="16">
                  <c:v>8.9091477509261139E-3</c:v>
                </c:pt>
                <c:pt idx="17">
                  <c:v>5.3994834854097654E-3</c:v>
                </c:pt>
                <c:pt idx="18">
                  <c:v>1.0798966970819531E-2</c:v>
                </c:pt>
                <c:pt idx="19">
                  <c:v>5.669457659680255E-3</c:v>
                </c:pt>
                <c:pt idx="20">
                  <c:v>5.3994834854097654E-3</c:v>
                </c:pt>
                <c:pt idx="21">
                  <c:v>5.3994834854097663E-5</c:v>
                </c:pt>
                <c:pt idx="22">
                  <c:v>5.7234524945343522E-3</c:v>
                </c:pt>
                <c:pt idx="23">
                  <c:v>5.3994834854097654E-3</c:v>
                </c:pt>
                <c:pt idx="24">
                  <c:v>7.3972923750113793E-3</c:v>
                </c:pt>
                <c:pt idx="25">
                  <c:v>4.319586788327813E-4</c:v>
                </c:pt>
                <c:pt idx="26">
                  <c:v>5.1295093111392775E-3</c:v>
                </c:pt>
                <c:pt idx="27">
                  <c:v>6.8033491916163046E-3</c:v>
                </c:pt>
                <c:pt idx="28">
                  <c:v>9.5570857691752858E-3</c:v>
                </c:pt>
                <c:pt idx="29">
                  <c:v>5.3994834854097654E-3</c:v>
                </c:pt>
                <c:pt idx="30">
                  <c:v>8.4771890720933326E-3</c:v>
                </c:pt>
                <c:pt idx="31">
                  <c:v>8.0992252281146483E-4</c:v>
                </c:pt>
                <c:pt idx="32">
                  <c:v>4.6975506323064962E-3</c:v>
                </c:pt>
                <c:pt idx="33">
                  <c:v>3.5096642655163476E-3</c:v>
                </c:pt>
                <c:pt idx="34">
                  <c:v>2.2083887455325944E-2</c:v>
                </c:pt>
                <c:pt idx="35">
                  <c:v>6.2094060082212308E-3</c:v>
                </c:pt>
                <c:pt idx="36">
                  <c:v>1.6846388474478474E-2</c:v>
                </c:pt>
                <c:pt idx="37">
                  <c:v>2.2245871959888235E-2</c:v>
                </c:pt>
                <c:pt idx="38">
                  <c:v>5.7774473293884503E-3</c:v>
                </c:pt>
                <c:pt idx="39">
                  <c:v>1.4038657062065392E-3</c:v>
                </c:pt>
                <c:pt idx="40">
                  <c:v>1.3714688052940804E-2</c:v>
                </c:pt>
                <c:pt idx="41">
                  <c:v>1.2688786190712949E-2</c:v>
                </c:pt>
                <c:pt idx="42">
                  <c:v>1.0798966970819531E-2</c:v>
                </c:pt>
                <c:pt idx="43">
                  <c:v>1.2526801686150658E-2</c:v>
                </c:pt>
                <c:pt idx="44">
                  <c:v>6.1554111733671327E-3</c:v>
                </c:pt>
                <c:pt idx="45">
                  <c:v>1.6198450456229301E-2</c:v>
                </c:pt>
                <c:pt idx="46">
                  <c:v>1.7224352318457155E-2</c:v>
                </c:pt>
                <c:pt idx="47">
                  <c:v>1.9654119886891547E-2</c:v>
                </c:pt>
                <c:pt idx="48">
                  <c:v>9.9890444480080672E-3</c:v>
                </c:pt>
                <c:pt idx="49">
                  <c:v>1.9600125052037447E-2</c:v>
                </c:pt>
                <c:pt idx="50">
                  <c:v>2.2353861629596433E-2</c:v>
                </c:pt>
                <c:pt idx="51">
                  <c:v>2.0680021749119405E-2</c:v>
                </c:pt>
                <c:pt idx="52">
                  <c:v>2.4837624032884923E-2</c:v>
                </c:pt>
                <c:pt idx="53">
                  <c:v>1.954613021718335E-2</c:v>
                </c:pt>
                <c:pt idx="54">
                  <c:v>2.699741742704883E-2</c:v>
                </c:pt>
                <c:pt idx="55">
                  <c:v>5.3994834854097654E-3</c:v>
                </c:pt>
                <c:pt idx="56">
                  <c:v>3.7850379232722456E-2</c:v>
                </c:pt>
                <c:pt idx="57">
                  <c:v>2.699741742704883E-2</c:v>
                </c:pt>
                <c:pt idx="58">
                  <c:v>3.6878472205348699E-2</c:v>
                </c:pt>
                <c:pt idx="59">
                  <c:v>1.6198450456229301E-2</c:v>
                </c:pt>
                <c:pt idx="60">
                  <c:v>2.6673448417924243E-2</c:v>
                </c:pt>
                <c:pt idx="61">
                  <c:v>3.3854761453519233E-2</c:v>
                </c:pt>
                <c:pt idx="62">
                  <c:v>5.0161201579456721E-2</c:v>
                </c:pt>
                <c:pt idx="63">
                  <c:v>2.7645355445298003E-2</c:v>
                </c:pt>
                <c:pt idx="64">
                  <c:v>7.5160810116903953E-2</c:v>
                </c:pt>
                <c:pt idx="65">
                  <c:v>3.7526410223597872E-2</c:v>
                </c:pt>
                <c:pt idx="66">
                  <c:v>9.3411064297588983E-2</c:v>
                </c:pt>
                <c:pt idx="67">
                  <c:v>7.2839032218177766E-2</c:v>
                </c:pt>
                <c:pt idx="68">
                  <c:v>6.0042256357756604E-2</c:v>
                </c:pt>
                <c:pt idx="69">
                  <c:v>4.4815712928901054E-2</c:v>
                </c:pt>
                <c:pt idx="70">
                  <c:v>1.2688786190712949E-2</c:v>
                </c:pt>
                <c:pt idx="71">
                  <c:v>7.667266549281869E-2</c:v>
                </c:pt>
                <c:pt idx="72">
                  <c:v>9.5840831866023379E-2</c:v>
                </c:pt>
                <c:pt idx="73">
                  <c:v>6.4523827650646695E-2</c:v>
                </c:pt>
                <c:pt idx="74">
                  <c:v>8.3853978528413683E-2</c:v>
                </c:pt>
                <c:pt idx="75">
                  <c:v>9.0873307059446379E-2</c:v>
                </c:pt>
                <c:pt idx="76">
                  <c:v>9.7730651085916803E-2</c:v>
                </c:pt>
                <c:pt idx="77">
                  <c:v>6.5657719182582744E-2</c:v>
                </c:pt>
                <c:pt idx="78">
                  <c:v>0.11533296724835262</c:v>
                </c:pt>
                <c:pt idx="79">
                  <c:v>0.11943657469726406</c:v>
                </c:pt>
                <c:pt idx="80">
                  <c:v>8.1424210959979287E-2</c:v>
                </c:pt>
                <c:pt idx="81">
                  <c:v>0.11652085361514278</c:v>
                </c:pt>
                <c:pt idx="82">
                  <c:v>0.12742781025567054</c:v>
                </c:pt>
                <c:pt idx="83">
                  <c:v>0.10852961805673632</c:v>
                </c:pt>
                <c:pt idx="84">
                  <c:v>0.10755771102936257</c:v>
                </c:pt>
                <c:pt idx="85">
                  <c:v>0.19286955009883691</c:v>
                </c:pt>
                <c:pt idx="86">
                  <c:v>8.0560293602313718E-2</c:v>
                </c:pt>
                <c:pt idx="87">
                  <c:v>0.14098051380404905</c:v>
                </c:pt>
                <c:pt idx="88">
                  <c:v>0.10302214490161837</c:v>
                </c:pt>
                <c:pt idx="89">
                  <c:v>0.16268643741539632</c:v>
                </c:pt>
                <c:pt idx="90">
                  <c:v>0.10696376784596751</c:v>
                </c:pt>
                <c:pt idx="91">
                  <c:v>0.20842006253681708</c:v>
                </c:pt>
                <c:pt idx="92">
                  <c:v>0.1638743237821865</c:v>
                </c:pt>
                <c:pt idx="93">
                  <c:v>0.20604428980323675</c:v>
                </c:pt>
                <c:pt idx="94">
                  <c:v>0.18671413892546976</c:v>
                </c:pt>
                <c:pt idx="95">
                  <c:v>0.18077470709151905</c:v>
                </c:pt>
                <c:pt idx="96">
                  <c:v>0.19303153460339925</c:v>
                </c:pt>
                <c:pt idx="97">
                  <c:v>0.22089286938811362</c:v>
                </c:pt>
                <c:pt idx="98">
                  <c:v>0.27440175072852413</c:v>
                </c:pt>
                <c:pt idx="99">
                  <c:v>0.24967211636534759</c:v>
                </c:pt>
                <c:pt idx="100">
                  <c:v>0.33374207423317731</c:v>
                </c:pt>
                <c:pt idx="101">
                  <c:v>0.38206745142759468</c:v>
                </c:pt>
                <c:pt idx="102">
                  <c:v>0.32305109693206602</c:v>
                </c:pt>
                <c:pt idx="103">
                  <c:v>0.38951873863746006</c:v>
                </c:pt>
                <c:pt idx="104">
                  <c:v>0.42380545876981202</c:v>
                </c:pt>
                <c:pt idx="105">
                  <c:v>0.44151576460195596</c:v>
                </c:pt>
                <c:pt idx="106">
                  <c:v>0.44794114994959355</c:v>
                </c:pt>
                <c:pt idx="107">
                  <c:v>0.43152672015394794</c:v>
                </c:pt>
                <c:pt idx="108">
                  <c:v>0.62207449235405787</c:v>
                </c:pt>
                <c:pt idx="109">
                  <c:v>0.47348070683558163</c:v>
                </c:pt>
                <c:pt idx="110">
                  <c:v>0.53616871010118872</c:v>
                </c:pt>
                <c:pt idx="111">
                  <c:v>0.59027153462499449</c:v>
                </c:pt>
                <c:pt idx="112">
                  <c:v>0.71629547917445802</c:v>
                </c:pt>
                <c:pt idx="113">
                  <c:v>0.78670474382420119</c:v>
                </c:pt>
                <c:pt idx="114">
                  <c:v>0.82331324185527899</c:v>
                </c:pt>
                <c:pt idx="115">
                  <c:v>0.77563580267911103</c:v>
                </c:pt>
                <c:pt idx="116">
                  <c:v>0.86904686697669986</c:v>
                </c:pt>
                <c:pt idx="117">
                  <c:v>0.90398152512730168</c:v>
                </c:pt>
                <c:pt idx="118">
                  <c:v>0.95036308826697213</c:v>
                </c:pt>
                <c:pt idx="119">
                  <c:v>1.1089459182334593</c:v>
                </c:pt>
                <c:pt idx="120">
                  <c:v>1.0033320212588426</c:v>
                </c:pt>
                <c:pt idx="121">
                  <c:v>1.2212011798951297</c:v>
                </c:pt>
                <c:pt idx="122">
                  <c:v>1.2918804187191442</c:v>
                </c:pt>
                <c:pt idx="123">
                  <c:v>1.4234658312585824</c:v>
                </c:pt>
                <c:pt idx="124">
                  <c:v>1.4839940411300263</c:v>
                </c:pt>
                <c:pt idx="125">
                  <c:v>1.4481414707869049</c:v>
                </c:pt>
                <c:pt idx="126">
                  <c:v>1.88890130770091</c:v>
                </c:pt>
                <c:pt idx="127">
                  <c:v>1.7432232432645522</c:v>
                </c:pt>
                <c:pt idx="128">
                  <c:v>1.7797777464607765</c:v>
                </c:pt>
                <c:pt idx="129">
                  <c:v>1.8256193612519069</c:v>
                </c:pt>
                <c:pt idx="130">
                  <c:v>2.0157351747731878</c:v>
                </c:pt>
                <c:pt idx="131">
                  <c:v>2.0498599104009774</c:v>
                </c:pt>
                <c:pt idx="132">
                  <c:v>2.2398677342525506</c:v>
                </c:pt>
                <c:pt idx="133">
                  <c:v>2.2366820389961588</c:v>
                </c:pt>
                <c:pt idx="134">
                  <c:v>2.1993176132771231</c:v>
                </c:pt>
                <c:pt idx="135">
                  <c:v>2.314218621846643</c:v>
                </c:pt>
                <c:pt idx="136">
                  <c:v>2.4436442409919175</c:v>
                </c:pt>
                <c:pt idx="137">
                  <c:v>2.4114093245840209</c:v>
                </c:pt>
                <c:pt idx="138">
                  <c:v>2.4076836809790874</c:v>
                </c:pt>
                <c:pt idx="139">
                  <c:v>2.4097894795383978</c:v>
                </c:pt>
                <c:pt idx="140">
                  <c:v>2.2973722333721649</c:v>
                </c:pt>
                <c:pt idx="141">
                  <c:v>2.4877040262328611</c:v>
                </c:pt>
                <c:pt idx="142">
                  <c:v>2.451959445559448</c:v>
                </c:pt>
                <c:pt idx="143">
                  <c:v>2.2689709502389084</c:v>
                </c:pt>
                <c:pt idx="144">
                  <c:v>2.116165567601811</c:v>
                </c:pt>
                <c:pt idx="145">
                  <c:v>2.2023413240289522</c:v>
                </c:pt>
                <c:pt idx="146">
                  <c:v>2.0797190540752948</c:v>
                </c:pt>
                <c:pt idx="147">
                  <c:v>1.9751310589629056</c:v>
                </c:pt>
                <c:pt idx="148">
                  <c:v>1.8793982167665884</c:v>
                </c:pt>
                <c:pt idx="149">
                  <c:v>1.9366867365467872</c:v>
                </c:pt>
                <c:pt idx="150">
                  <c:v>1.4795124698371362</c:v>
                </c:pt>
                <c:pt idx="151">
                  <c:v>1.4515971402175671</c:v>
                </c:pt>
                <c:pt idx="152">
                  <c:v>1.3672572081754659</c:v>
                </c:pt>
                <c:pt idx="153">
                  <c:v>1.4987346310451954</c:v>
                </c:pt>
                <c:pt idx="154">
                  <c:v>1.391662873529518</c:v>
                </c:pt>
                <c:pt idx="155">
                  <c:v>1.3220095365677313</c:v>
                </c:pt>
                <c:pt idx="156">
                  <c:v>1.2334580074070098</c:v>
                </c:pt>
                <c:pt idx="157">
                  <c:v>1.1237405029834819</c:v>
                </c:pt>
                <c:pt idx="158">
                  <c:v>1.0021441348920523</c:v>
                </c:pt>
                <c:pt idx="159">
                  <c:v>0.99609671338839323</c:v>
                </c:pt>
                <c:pt idx="160">
                  <c:v>0.755117765434554</c:v>
                </c:pt>
                <c:pt idx="161">
                  <c:v>0.80652084821565473</c:v>
                </c:pt>
                <c:pt idx="162">
                  <c:v>0.70198684793812216</c:v>
                </c:pt>
                <c:pt idx="163">
                  <c:v>0.54092025556834944</c:v>
                </c:pt>
                <c:pt idx="164">
                  <c:v>0.55987244260213753</c:v>
                </c:pt>
                <c:pt idx="165">
                  <c:v>0.50107206744602539</c:v>
                </c:pt>
                <c:pt idx="166">
                  <c:v>0.40793097732270717</c:v>
                </c:pt>
                <c:pt idx="167">
                  <c:v>0.48363173578815188</c:v>
                </c:pt>
                <c:pt idx="168">
                  <c:v>0.37245637082356531</c:v>
                </c:pt>
                <c:pt idx="169">
                  <c:v>0.34216526847041656</c:v>
                </c:pt>
                <c:pt idx="170">
                  <c:v>0.41424837300063666</c:v>
                </c:pt>
                <c:pt idx="171">
                  <c:v>0.37969167869401432</c:v>
                </c:pt>
                <c:pt idx="172">
                  <c:v>0.4103607448911416</c:v>
                </c:pt>
                <c:pt idx="173">
                  <c:v>0.37407621586918821</c:v>
                </c:pt>
                <c:pt idx="174">
                  <c:v>0.31478988719938911</c:v>
                </c:pt>
                <c:pt idx="175">
                  <c:v>0.41419437816578253</c:v>
                </c:pt>
                <c:pt idx="176">
                  <c:v>0.45841614791128837</c:v>
                </c:pt>
                <c:pt idx="177">
                  <c:v>0.39167853203162389</c:v>
                </c:pt>
                <c:pt idx="178">
                  <c:v>0.3077705586683564</c:v>
                </c:pt>
                <c:pt idx="179">
                  <c:v>0.35021049886367706</c:v>
                </c:pt>
                <c:pt idx="180">
                  <c:v>0.28352687781886671</c:v>
                </c:pt>
                <c:pt idx="181">
                  <c:v>0.18898192198934188</c:v>
                </c:pt>
                <c:pt idx="182">
                  <c:v>0.15658502107688327</c:v>
                </c:pt>
                <c:pt idx="183">
                  <c:v>0.10620784015801013</c:v>
                </c:pt>
                <c:pt idx="184">
                  <c:v>4.8595351368687888E-2</c:v>
                </c:pt>
                <c:pt idx="185">
                  <c:v>1.6198450456229301E-2</c:v>
                </c:pt>
                <c:pt idx="186">
                  <c:v>6.0474215036589382E-3</c:v>
                </c:pt>
                <c:pt idx="187">
                  <c:v>5.3994834854097654E-3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6B-4A84-9363-C0896444FDDD}"/>
            </c:ext>
          </c:extLst>
        </c:ser>
        <c:ser>
          <c:idx val="1"/>
          <c:order val="1"/>
          <c:tx>
            <c:v>Primary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'RN Summary'!$H$3:$H$174</c:f>
              <c:numCache>
                <c:formatCode>General</c:formatCode>
                <c:ptCount val="172"/>
                <c:pt idx="0">
                  <c:v>1.43</c:v>
                </c:pt>
                <c:pt idx="1">
                  <c:v>1.85</c:v>
                </c:pt>
                <c:pt idx="2">
                  <c:v>2.06</c:v>
                </c:pt>
                <c:pt idx="3">
                  <c:v>2.2200000000000002</c:v>
                </c:pt>
                <c:pt idx="4">
                  <c:v>2.41</c:v>
                </c:pt>
                <c:pt idx="5">
                  <c:v>2.5299999999999998</c:v>
                </c:pt>
                <c:pt idx="6">
                  <c:v>2.6</c:v>
                </c:pt>
                <c:pt idx="7">
                  <c:v>2.63</c:v>
                </c:pt>
                <c:pt idx="8">
                  <c:v>2.72</c:v>
                </c:pt>
                <c:pt idx="9">
                  <c:v>2.76</c:v>
                </c:pt>
                <c:pt idx="10">
                  <c:v>2.81</c:v>
                </c:pt>
                <c:pt idx="11">
                  <c:v>2.82</c:v>
                </c:pt>
                <c:pt idx="12">
                  <c:v>2.86</c:v>
                </c:pt>
                <c:pt idx="13">
                  <c:v>2.88</c:v>
                </c:pt>
                <c:pt idx="14">
                  <c:v>2.92</c:v>
                </c:pt>
                <c:pt idx="15">
                  <c:v>2.94</c:v>
                </c:pt>
                <c:pt idx="16">
                  <c:v>2.96</c:v>
                </c:pt>
                <c:pt idx="17">
                  <c:v>2.98</c:v>
                </c:pt>
                <c:pt idx="18">
                  <c:v>2.99</c:v>
                </c:pt>
                <c:pt idx="19">
                  <c:v>3.02</c:v>
                </c:pt>
                <c:pt idx="20">
                  <c:v>3.06</c:v>
                </c:pt>
                <c:pt idx="21">
                  <c:v>3.07</c:v>
                </c:pt>
                <c:pt idx="22">
                  <c:v>3.08</c:v>
                </c:pt>
                <c:pt idx="23">
                  <c:v>3.09</c:v>
                </c:pt>
                <c:pt idx="24">
                  <c:v>3.1</c:v>
                </c:pt>
                <c:pt idx="25">
                  <c:v>3.11</c:v>
                </c:pt>
                <c:pt idx="26">
                  <c:v>3.13</c:v>
                </c:pt>
                <c:pt idx="27">
                  <c:v>3.14</c:v>
                </c:pt>
                <c:pt idx="28">
                  <c:v>3.15</c:v>
                </c:pt>
                <c:pt idx="29">
                  <c:v>3.16</c:v>
                </c:pt>
                <c:pt idx="30">
                  <c:v>3.18</c:v>
                </c:pt>
                <c:pt idx="31">
                  <c:v>3.19</c:v>
                </c:pt>
                <c:pt idx="32">
                  <c:v>3.2</c:v>
                </c:pt>
                <c:pt idx="33">
                  <c:v>3.21</c:v>
                </c:pt>
                <c:pt idx="34">
                  <c:v>3.22</c:v>
                </c:pt>
                <c:pt idx="35">
                  <c:v>3.23</c:v>
                </c:pt>
                <c:pt idx="36">
                  <c:v>3.24</c:v>
                </c:pt>
                <c:pt idx="37">
                  <c:v>3.25</c:v>
                </c:pt>
                <c:pt idx="38">
                  <c:v>3.26</c:v>
                </c:pt>
                <c:pt idx="39">
                  <c:v>3.27</c:v>
                </c:pt>
                <c:pt idx="40">
                  <c:v>3.28</c:v>
                </c:pt>
                <c:pt idx="41">
                  <c:v>3.29</c:v>
                </c:pt>
                <c:pt idx="42">
                  <c:v>3.3</c:v>
                </c:pt>
                <c:pt idx="43">
                  <c:v>3.32</c:v>
                </c:pt>
                <c:pt idx="44">
                  <c:v>3.33</c:v>
                </c:pt>
                <c:pt idx="45">
                  <c:v>3.34</c:v>
                </c:pt>
                <c:pt idx="46">
                  <c:v>3.35</c:v>
                </c:pt>
                <c:pt idx="47">
                  <c:v>3.36</c:v>
                </c:pt>
                <c:pt idx="48">
                  <c:v>3.37</c:v>
                </c:pt>
                <c:pt idx="49">
                  <c:v>3.38</c:v>
                </c:pt>
                <c:pt idx="50">
                  <c:v>3.39</c:v>
                </c:pt>
                <c:pt idx="51">
                  <c:v>3.4</c:v>
                </c:pt>
                <c:pt idx="52">
                  <c:v>3.41</c:v>
                </c:pt>
                <c:pt idx="53">
                  <c:v>3.42</c:v>
                </c:pt>
                <c:pt idx="54">
                  <c:v>3.43</c:v>
                </c:pt>
                <c:pt idx="55">
                  <c:v>3.44</c:v>
                </c:pt>
                <c:pt idx="56">
                  <c:v>3.45</c:v>
                </c:pt>
                <c:pt idx="57">
                  <c:v>3.46</c:v>
                </c:pt>
                <c:pt idx="58">
                  <c:v>3.47</c:v>
                </c:pt>
                <c:pt idx="59">
                  <c:v>3.48</c:v>
                </c:pt>
                <c:pt idx="60">
                  <c:v>3.49</c:v>
                </c:pt>
                <c:pt idx="61">
                  <c:v>3.5</c:v>
                </c:pt>
                <c:pt idx="62">
                  <c:v>3.51</c:v>
                </c:pt>
                <c:pt idx="63">
                  <c:v>3.52</c:v>
                </c:pt>
                <c:pt idx="64">
                  <c:v>3.53</c:v>
                </c:pt>
                <c:pt idx="65">
                  <c:v>3.54</c:v>
                </c:pt>
                <c:pt idx="66">
                  <c:v>3.55</c:v>
                </c:pt>
                <c:pt idx="67">
                  <c:v>3.56</c:v>
                </c:pt>
                <c:pt idx="68">
                  <c:v>3.57</c:v>
                </c:pt>
                <c:pt idx="69">
                  <c:v>3.58</c:v>
                </c:pt>
                <c:pt idx="70">
                  <c:v>3.59</c:v>
                </c:pt>
                <c:pt idx="71">
                  <c:v>3.6</c:v>
                </c:pt>
                <c:pt idx="72">
                  <c:v>3.61</c:v>
                </c:pt>
                <c:pt idx="73">
                  <c:v>3.62</c:v>
                </c:pt>
                <c:pt idx="74">
                  <c:v>3.63</c:v>
                </c:pt>
                <c:pt idx="75">
                  <c:v>3.64</c:v>
                </c:pt>
                <c:pt idx="76">
                  <c:v>3.65</c:v>
                </c:pt>
                <c:pt idx="77">
                  <c:v>3.66</c:v>
                </c:pt>
                <c:pt idx="78">
                  <c:v>3.67</c:v>
                </c:pt>
                <c:pt idx="79">
                  <c:v>3.68</c:v>
                </c:pt>
                <c:pt idx="80">
                  <c:v>3.69</c:v>
                </c:pt>
                <c:pt idx="81">
                  <c:v>3.7</c:v>
                </c:pt>
                <c:pt idx="82">
                  <c:v>3.71</c:v>
                </c:pt>
                <c:pt idx="83">
                  <c:v>3.72</c:v>
                </c:pt>
                <c:pt idx="84">
                  <c:v>3.73</c:v>
                </c:pt>
                <c:pt idx="85">
                  <c:v>3.74</c:v>
                </c:pt>
                <c:pt idx="86">
                  <c:v>3.75</c:v>
                </c:pt>
                <c:pt idx="87">
                  <c:v>3.76</c:v>
                </c:pt>
                <c:pt idx="88">
                  <c:v>3.77</c:v>
                </c:pt>
                <c:pt idx="89">
                  <c:v>3.78</c:v>
                </c:pt>
                <c:pt idx="90">
                  <c:v>3.79</c:v>
                </c:pt>
                <c:pt idx="91">
                  <c:v>3.8</c:v>
                </c:pt>
                <c:pt idx="92">
                  <c:v>3.81</c:v>
                </c:pt>
                <c:pt idx="93">
                  <c:v>3.82</c:v>
                </c:pt>
                <c:pt idx="94">
                  <c:v>3.83</c:v>
                </c:pt>
                <c:pt idx="95">
                  <c:v>3.84</c:v>
                </c:pt>
                <c:pt idx="96">
                  <c:v>3.85</c:v>
                </c:pt>
                <c:pt idx="97">
                  <c:v>3.86</c:v>
                </c:pt>
                <c:pt idx="98">
                  <c:v>3.87</c:v>
                </c:pt>
                <c:pt idx="99">
                  <c:v>3.88</c:v>
                </c:pt>
                <c:pt idx="100">
                  <c:v>3.89</c:v>
                </c:pt>
                <c:pt idx="101">
                  <c:v>3.9</c:v>
                </c:pt>
                <c:pt idx="102">
                  <c:v>3.91</c:v>
                </c:pt>
                <c:pt idx="103">
                  <c:v>3.92</c:v>
                </c:pt>
                <c:pt idx="104">
                  <c:v>3.93</c:v>
                </c:pt>
                <c:pt idx="105">
                  <c:v>3.94</c:v>
                </c:pt>
                <c:pt idx="106">
                  <c:v>3.95</c:v>
                </c:pt>
                <c:pt idx="107">
                  <c:v>3.96</c:v>
                </c:pt>
                <c:pt idx="108">
                  <c:v>3.97</c:v>
                </c:pt>
                <c:pt idx="109">
                  <c:v>3.98</c:v>
                </c:pt>
                <c:pt idx="110">
                  <c:v>3.99</c:v>
                </c:pt>
                <c:pt idx="111">
                  <c:v>4</c:v>
                </c:pt>
                <c:pt idx="112">
                  <c:v>4.01</c:v>
                </c:pt>
                <c:pt idx="113">
                  <c:v>4.0199999999999996</c:v>
                </c:pt>
                <c:pt idx="114">
                  <c:v>4.03</c:v>
                </c:pt>
                <c:pt idx="115">
                  <c:v>4.04</c:v>
                </c:pt>
                <c:pt idx="116">
                  <c:v>4.05</c:v>
                </c:pt>
                <c:pt idx="117">
                  <c:v>4.0599999999999996</c:v>
                </c:pt>
                <c:pt idx="118">
                  <c:v>4.07</c:v>
                </c:pt>
                <c:pt idx="119">
                  <c:v>4.08</c:v>
                </c:pt>
                <c:pt idx="120">
                  <c:v>4.09</c:v>
                </c:pt>
                <c:pt idx="121">
                  <c:v>4.0999999999999996</c:v>
                </c:pt>
                <c:pt idx="122">
                  <c:v>4.1100000000000003</c:v>
                </c:pt>
                <c:pt idx="123">
                  <c:v>4.12</c:v>
                </c:pt>
                <c:pt idx="124">
                  <c:v>4.13</c:v>
                </c:pt>
                <c:pt idx="125">
                  <c:v>4.1399999999999997</c:v>
                </c:pt>
                <c:pt idx="126">
                  <c:v>4.1500000000000004</c:v>
                </c:pt>
                <c:pt idx="127">
                  <c:v>4.16</c:v>
                </c:pt>
                <c:pt idx="128">
                  <c:v>4.17</c:v>
                </c:pt>
                <c:pt idx="129">
                  <c:v>4.18</c:v>
                </c:pt>
                <c:pt idx="130">
                  <c:v>4.1900000000000004</c:v>
                </c:pt>
                <c:pt idx="131">
                  <c:v>4.2</c:v>
                </c:pt>
                <c:pt idx="132">
                  <c:v>4.21</c:v>
                </c:pt>
                <c:pt idx="133">
                  <c:v>4.22</c:v>
                </c:pt>
                <c:pt idx="134">
                  <c:v>4.2300000000000004</c:v>
                </c:pt>
                <c:pt idx="135">
                  <c:v>4.24</c:v>
                </c:pt>
                <c:pt idx="136">
                  <c:v>4.25</c:v>
                </c:pt>
                <c:pt idx="137">
                  <c:v>4.26</c:v>
                </c:pt>
                <c:pt idx="138">
                  <c:v>4.2699999999999996</c:v>
                </c:pt>
                <c:pt idx="139">
                  <c:v>4.28</c:v>
                </c:pt>
                <c:pt idx="140">
                  <c:v>4.29</c:v>
                </c:pt>
                <c:pt idx="141">
                  <c:v>4.3</c:v>
                </c:pt>
                <c:pt idx="142">
                  <c:v>4.3099999999999996</c:v>
                </c:pt>
                <c:pt idx="143">
                  <c:v>4.32</c:v>
                </c:pt>
                <c:pt idx="144">
                  <c:v>4.33</c:v>
                </c:pt>
                <c:pt idx="145">
                  <c:v>4.34</c:v>
                </c:pt>
                <c:pt idx="146">
                  <c:v>4.3499999999999996</c:v>
                </c:pt>
                <c:pt idx="147">
                  <c:v>4.3600000000000003</c:v>
                </c:pt>
                <c:pt idx="148">
                  <c:v>4.37</c:v>
                </c:pt>
                <c:pt idx="149">
                  <c:v>4.38</c:v>
                </c:pt>
                <c:pt idx="150">
                  <c:v>4.3899999999999997</c:v>
                </c:pt>
                <c:pt idx="151">
                  <c:v>4.4000000000000004</c:v>
                </c:pt>
                <c:pt idx="152">
                  <c:v>4.41</c:v>
                </c:pt>
                <c:pt idx="153">
                  <c:v>4.42</c:v>
                </c:pt>
                <c:pt idx="154">
                  <c:v>4.43</c:v>
                </c:pt>
                <c:pt idx="155">
                  <c:v>4.4400000000000004</c:v>
                </c:pt>
                <c:pt idx="156">
                  <c:v>4.45</c:v>
                </c:pt>
                <c:pt idx="157">
                  <c:v>4.46</c:v>
                </c:pt>
                <c:pt idx="158">
                  <c:v>4.47</c:v>
                </c:pt>
                <c:pt idx="159">
                  <c:v>4.4800000000000004</c:v>
                </c:pt>
                <c:pt idx="160">
                  <c:v>4.49</c:v>
                </c:pt>
                <c:pt idx="161">
                  <c:v>4.5</c:v>
                </c:pt>
                <c:pt idx="162">
                  <c:v>4.51</c:v>
                </c:pt>
                <c:pt idx="163">
                  <c:v>4.5199999999999996</c:v>
                </c:pt>
                <c:pt idx="164">
                  <c:v>4.53</c:v>
                </c:pt>
                <c:pt idx="165">
                  <c:v>4.54</c:v>
                </c:pt>
                <c:pt idx="166">
                  <c:v>4.55</c:v>
                </c:pt>
                <c:pt idx="167">
                  <c:v>4.5599999999999996</c:v>
                </c:pt>
                <c:pt idx="168">
                  <c:v>4.57</c:v>
                </c:pt>
                <c:pt idx="169">
                  <c:v>4.58</c:v>
                </c:pt>
                <c:pt idx="170">
                  <c:v>4.59</c:v>
                </c:pt>
                <c:pt idx="171">
                  <c:v>4.62</c:v>
                </c:pt>
              </c:numCache>
            </c:numRef>
          </c:xVal>
          <c:yVal>
            <c:numRef>
              <c:f>'RN Summary'!$J$3:$J$174</c:f>
              <c:numCache>
                <c:formatCode>General</c:formatCode>
                <c:ptCount val="172"/>
                <c:pt idx="0">
                  <c:v>8.0676303103590138E-3</c:v>
                </c:pt>
                <c:pt idx="1">
                  <c:v>9.0647531577067574E-3</c:v>
                </c:pt>
                <c:pt idx="2">
                  <c:v>9.0647531577067574E-3</c:v>
                </c:pt>
                <c:pt idx="3">
                  <c:v>9.0647531577067574E-3</c:v>
                </c:pt>
                <c:pt idx="4">
                  <c:v>9.0647531577067574E-3</c:v>
                </c:pt>
                <c:pt idx="5">
                  <c:v>7.0705074630112701E-3</c:v>
                </c:pt>
                <c:pt idx="6">
                  <c:v>9.0647531577067574E-3</c:v>
                </c:pt>
                <c:pt idx="7">
                  <c:v>1.8129506315413515E-4</c:v>
                </c:pt>
                <c:pt idx="8">
                  <c:v>3.625901263082703E-4</c:v>
                </c:pt>
                <c:pt idx="9">
                  <c:v>4.5323765788533784E-4</c:v>
                </c:pt>
                <c:pt idx="10">
                  <c:v>9.0647531577067574E-3</c:v>
                </c:pt>
                <c:pt idx="11">
                  <c:v>9.0647531577067574E-3</c:v>
                </c:pt>
                <c:pt idx="12">
                  <c:v>9.5179908155920961E-3</c:v>
                </c:pt>
                <c:pt idx="13">
                  <c:v>9.0647531577067574E-3</c:v>
                </c:pt>
                <c:pt idx="14">
                  <c:v>9.6086383471691642E-3</c:v>
                </c:pt>
                <c:pt idx="15">
                  <c:v>3.3539586683514998E-3</c:v>
                </c:pt>
                <c:pt idx="16">
                  <c:v>7.2518025261654061E-4</c:v>
                </c:pt>
                <c:pt idx="17">
                  <c:v>3.0820160736202977E-3</c:v>
                </c:pt>
                <c:pt idx="18">
                  <c:v>1.1421588978710514E-2</c:v>
                </c:pt>
                <c:pt idx="19">
                  <c:v>1.6044613089140958E-2</c:v>
                </c:pt>
                <c:pt idx="20">
                  <c:v>1.3597129736560136E-3</c:v>
                </c:pt>
                <c:pt idx="21">
                  <c:v>7.8863352472048776E-3</c:v>
                </c:pt>
                <c:pt idx="22">
                  <c:v>5.8920895525093921E-3</c:v>
                </c:pt>
                <c:pt idx="23">
                  <c:v>9.0647531577067574E-3</c:v>
                </c:pt>
                <c:pt idx="24">
                  <c:v>1.3597129736560136E-3</c:v>
                </c:pt>
                <c:pt idx="25">
                  <c:v>1.087770378924811E-2</c:v>
                </c:pt>
                <c:pt idx="26">
                  <c:v>1.0152523536631569E-2</c:v>
                </c:pt>
                <c:pt idx="27">
                  <c:v>9.6992858787462305E-3</c:v>
                </c:pt>
                <c:pt idx="28">
                  <c:v>2.356835821003757E-3</c:v>
                </c:pt>
                <c:pt idx="29">
                  <c:v>1.8129506315413515E-2</c:v>
                </c:pt>
                <c:pt idx="30">
                  <c:v>1.8129506315413515E-2</c:v>
                </c:pt>
                <c:pt idx="31">
                  <c:v>1.042446613136277E-2</c:v>
                </c:pt>
                <c:pt idx="32">
                  <c:v>6.8892123998571348E-3</c:v>
                </c:pt>
                <c:pt idx="33">
                  <c:v>2.7194259473120274E-2</c:v>
                </c:pt>
                <c:pt idx="34">
                  <c:v>2.8916562573084559E-2</c:v>
                </c:pt>
                <c:pt idx="35">
                  <c:v>1.4866195178639083E-2</c:v>
                </c:pt>
                <c:pt idx="36">
                  <c:v>7.7050401840507432E-3</c:v>
                </c:pt>
                <c:pt idx="37">
                  <c:v>2.3840300804768771E-2</c:v>
                </c:pt>
                <c:pt idx="38">
                  <c:v>2.8463324915199217E-2</c:v>
                </c:pt>
                <c:pt idx="39">
                  <c:v>1.6588498278603366E-2</c:v>
                </c:pt>
                <c:pt idx="40">
                  <c:v>3.2633111367744327E-2</c:v>
                </c:pt>
                <c:pt idx="41">
                  <c:v>1.8129506315413515E-2</c:v>
                </c:pt>
                <c:pt idx="42">
                  <c:v>2.7194259473120274E-2</c:v>
                </c:pt>
                <c:pt idx="43">
                  <c:v>4.5414413320110855E-2</c:v>
                </c:pt>
                <c:pt idx="44">
                  <c:v>4.5323765788533782E-2</c:v>
                </c:pt>
                <c:pt idx="45">
                  <c:v>4.5595708383264988E-2</c:v>
                </c:pt>
                <c:pt idx="46">
                  <c:v>1.8129506315413515E-2</c:v>
                </c:pt>
                <c:pt idx="47">
                  <c:v>4.0972684272834535E-2</c:v>
                </c:pt>
                <c:pt idx="48">
                  <c:v>5.3119453504161591E-2</c:v>
                </c:pt>
                <c:pt idx="49">
                  <c:v>5.8377010335631523E-2</c:v>
                </c:pt>
                <c:pt idx="50">
                  <c:v>4.5323765788533782E-2</c:v>
                </c:pt>
                <c:pt idx="51">
                  <c:v>9.8987104482157778E-2</c:v>
                </c:pt>
                <c:pt idx="52">
                  <c:v>4.3692110220146581E-2</c:v>
                </c:pt>
                <c:pt idx="53">
                  <c:v>0.14050367394445479</c:v>
                </c:pt>
                <c:pt idx="54">
                  <c:v>9.4364080371727332E-2</c:v>
                </c:pt>
                <c:pt idx="55">
                  <c:v>5.4388518946240541E-2</c:v>
                </c:pt>
                <c:pt idx="56">
                  <c:v>6.4722337546026243E-2</c:v>
                </c:pt>
                <c:pt idx="57">
                  <c:v>1.1421588978710514E-2</c:v>
                </c:pt>
                <c:pt idx="58">
                  <c:v>0.11965474168172922</c:v>
                </c:pt>
                <c:pt idx="59">
                  <c:v>0.12464035591846793</c:v>
                </c:pt>
                <c:pt idx="60">
                  <c:v>9.9259047076888984E-2</c:v>
                </c:pt>
                <c:pt idx="61">
                  <c:v>9.9712284734774309E-2</c:v>
                </c:pt>
                <c:pt idx="62">
                  <c:v>0.1109525786503307</c:v>
                </c:pt>
                <c:pt idx="63">
                  <c:v>0.10877703789248108</c:v>
                </c:pt>
                <c:pt idx="64">
                  <c:v>6.5991402988105186E-2</c:v>
                </c:pt>
                <c:pt idx="65">
                  <c:v>0.17540297360162579</c:v>
                </c:pt>
                <c:pt idx="66">
                  <c:v>0.15491663146520854</c:v>
                </c:pt>
                <c:pt idx="67">
                  <c:v>0.10950221814509764</c:v>
                </c:pt>
                <c:pt idx="68">
                  <c:v>0.15935836051248484</c:v>
                </c:pt>
                <c:pt idx="69">
                  <c:v>0.1776691618910525</c:v>
                </c:pt>
                <c:pt idx="70">
                  <c:v>0.14403892767596041</c:v>
                </c:pt>
                <c:pt idx="71">
                  <c:v>0.14431087027069159</c:v>
                </c:pt>
                <c:pt idx="72">
                  <c:v>0.20848932262725547</c:v>
                </c:pt>
                <c:pt idx="73">
                  <c:v>7.4965508614234871E-2</c:v>
                </c:pt>
                <c:pt idx="74">
                  <c:v>0.19326053732230816</c:v>
                </c:pt>
                <c:pt idx="75">
                  <c:v>0.1269065442078946</c:v>
                </c:pt>
                <c:pt idx="76">
                  <c:v>0.20105622503793597</c:v>
                </c:pt>
                <c:pt idx="77">
                  <c:v>0.1519252629231653</c:v>
                </c:pt>
                <c:pt idx="78">
                  <c:v>0.17277419518589085</c:v>
                </c:pt>
                <c:pt idx="79">
                  <c:v>0.1482087141285055</c:v>
                </c:pt>
                <c:pt idx="80">
                  <c:v>0.210483568321951</c:v>
                </c:pt>
                <c:pt idx="81">
                  <c:v>0.23894689323715018</c:v>
                </c:pt>
                <c:pt idx="82">
                  <c:v>0.1922634144749604</c:v>
                </c:pt>
                <c:pt idx="83">
                  <c:v>0.20676701952729123</c:v>
                </c:pt>
                <c:pt idx="84">
                  <c:v>0.30729513204625925</c:v>
                </c:pt>
                <c:pt idx="85">
                  <c:v>0.29696131344647347</c:v>
                </c:pt>
                <c:pt idx="86">
                  <c:v>0.26559726752080814</c:v>
                </c:pt>
                <c:pt idx="87">
                  <c:v>0.41126785076515554</c:v>
                </c:pt>
                <c:pt idx="88">
                  <c:v>0.41951677613866872</c:v>
                </c:pt>
                <c:pt idx="89">
                  <c:v>0.39730813090228723</c:v>
                </c:pt>
                <c:pt idx="90">
                  <c:v>0.43538009416465562</c:v>
                </c:pt>
                <c:pt idx="91">
                  <c:v>0.48034126982688086</c:v>
                </c:pt>
                <c:pt idx="92">
                  <c:v>0.50381898050534135</c:v>
                </c:pt>
                <c:pt idx="93">
                  <c:v>0.48541753159519663</c:v>
                </c:pt>
                <c:pt idx="94">
                  <c:v>0.50055566936856688</c:v>
                </c:pt>
                <c:pt idx="95">
                  <c:v>0.64105934331302106</c:v>
                </c:pt>
                <c:pt idx="96">
                  <c:v>0.503275095315879</c:v>
                </c:pt>
                <c:pt idx="97">
                  <c:v>0.59981471644545559</c:v>
                </c:pt>
                <c:pt idx="98">
                  <c:v>0.58222909531950451</c:v>
                </c:pt>
                <c:pt idx="99">
                  <c:v>0.71484643401675396</c:v>
                </c:pt>
                <c:pt idx="100">
                  <c:v>0.72572413780600209</c:v>
                </c:pt>
                <c:pt idx="101">
                  <c:v>0.75618170841589649</c:v>
                </c:pt>
                <c:pt idx="102">
                  <c:v>0.68438886340685923</c:v>
                </c:pt>
                <c:pt idx="103">
                  <c:v>0.82915297133543564</c:v>
                </c:pt>
                <c:pt idx="104">
                  <c:v>0.88626091622898817</c:v>
                </c:pt>
                <c:pt idx="105">
                  <c:v>0.8028651871780863</c:v>
                </c:pt>
                <c:pt idx="106">
                  <c:v>0.92623647765447459</c:v>
                </c:pt>
                <c:pt idx="107">
                  <c:v>0.85770694378221202</c:v>
                </c:pt>
                <c:pt idx="108">
                  <c:v>1.1469632170446336</c:v>
                </c:pt>
                <c:pt idx="109">
                  <c:v>1.1632797727285056</c:v>
                </c:pt>
                <c:pt idx="110">
                  <c:v>1.3685057842189858</c:v>
                </c:pt>
                <c:pt idx="111">
                  <c:v>1.2889172514943208</c:v>
                </c:pt>
                <c:pt idx="112">
                  <c:v>1.4229849506968033</c:v>
                </c:pt>
                <c:pt idx="113">
                  <c:v>1.8264571137463361</c:v>
                </c:pt>
                <c:pt idx="114">
                  <c:v>1.5859692124723725</c:v>
                </c:pt>
                <c:pt idx="115">
                  <c:v>1.6777951619599434</c:v>
                </c:pt>
                <c:pt idx="116">
                  <c:v>1.6012886453088973</c:v>
                </c:pt>
                <c:pt idx="117">
                  <c:v>1.8170297704623213</c:v>
                </c:pt>
                <c:pt idx="118">
                  <c:v>1.8609938232771996</c:v>
                </c:pt>
                <c:pt idx="119">
                  <c:v>2.0613248680625218</c:v>
                </c:pt>
                <c:pt idx="120">
                  <c:v>2.094320569556575</c:v>
                </c:pt>
                <c:pt idx="121">
                  <c:v>2.0591493273046724</c:v>
                </c:pt>
                <c:pt idx="122">
                  <c:v>2.0620500483151383</c:v>
                </c:pt>
                <c:pt idx="123">
                  <c:v>2.4457610494808706</c:v>
                </c:pt>
                <c:pt idx="124">
                  <c:v>2.1593148496973331</c:v>
                </c:pt>
                <c:pt idx="125">
                  <c:v>2.3193077429308597</c:v>
                </c:pt>
                <c:pt idx="126">
                  <c:v>2.232739350274759</c:v>
                </c:pt>
                <c:pt idx="127">
                  <c:v>2.139100450155647</c:v>
                </c:pt>
                <c:pt idx="128">
                  <c:v>2.4093207417868885</c:v>
                </c:pt>
                <c:pt idx="129">
                  <c:v>2.3199422756518993</c:v>
                </c:pt>
                <c:pt idx="130">
                  <c:v>2.1670198898813839</c:v>
                </c:pt>
                <c:pt idx="131">
                  <c:v>2.24506741456924</c:v>
                </c:pt>
                <c:pt idx="132">
                  <c:v>2.2383594972325369</c:v>
                </c:pt>
                <c:pt idx="133">
                  <c:v>2.0557047211047434</c:v>
                </c:pt>
                <c:pt idx="134">
                  <c:v>2.0053046935478931</c:v>
                </c:pt>
                <c:pt idx="135">
                  <c:v>2.0413824111155665</c:v>
                </c:pt>
                <c:pt idx="136">
                  <c:v>2.0051233984847388</c:v>
                </c:pt>
                <c:pt idx="137">
                  <c:v>1.6451620505921982</c:v>
                </c:pt>
                <c:pt idx="138">
                  <c:v>1.6988253892858232</c:v>
                </c:pt>
                <c:pt idx="139">
                  <c:v>1.5249634237210052</c:v>
                </c:pt>
                <c:pt idx="140">
                  <c:v>1.6166080781454217</c:v>
                </c:pt>
                <c:pt idx="141">
                  <c:v>1.5526109208520111</c:v>
                </c:pt>
                <c:pt idx="142">
                  <c:v>1.4939619679216476</c:v>
                </c:pt>
                <c:pt idx="143">
                  <c:v>1.4602410861749782</c:v>
                </c:pt>
                <c:pt idx="144">
                  <c:v>1.2486697474741029</c:v>
                </c:pt>
                <c:pt idx="145">
                  <c:v>1.2654395408158603</c:v>
                </c:pt>
                <c:pt idx="146">
                  <c:v>1.0740826016566714</c:v>
                </c:pt>
                <c:pt idx="147">
                  <c:v>0.88698609648160454</c:v>
                </c:pt>
                <c:pt idx="148">
                  <c:v>1.0355574007364177</c:v>
                </c:pt>
                <c:pt idx="149">
                  <c:v>0.84773571530873448</c:v>
                </c:pt>
                <c:pt idx="150">
                  <c:v>0.71430254882729149</c:v>
                </c:pt>
                <c:pt idx="151">
                  <c:v>0.79488820439930441</c:v>
                </c:pt>
                <c:pt idx="152">
                  <c:v>0.6084262319452769</c:v>
                </c:pt>
                <c:pt idx="153">
                  <c:v>0.55920462229892942</c:v>
                </c:pt>
                <c:pt idx="154">
                  <c:v>0.62365501725022432</c:v>
                </c:pt>
                <c:pt idx="155">
                  <c:v>0.502096677405377</c:v>
                </c:pt>
                <c:pt idx="156">
                  <c:v>0.43383908612784539</c:v>
                </c:pt>
                <c:pt idx="157">
                  <c:v>0.50617581632634512</c:v>
                </c:pt>
                <c:pt idx="158">
                  <c:v>0.43809952011196751</c:v>
                </c:pt>
                <c:pt idx="159">
                  <c:v>0.41697864525451078</c:v>
                </c:pt>
                <c:pt idx="160">
                  <c:v>0.36259012630827042</c:v>
                </c:pt>
                <c:pt idx="161">
                  <c:v>0.21755407578496225</c:v>
                </c:pt>
                <c:pt idx="162">
                  <c:v>0.33539586683515016</c:v>
                </c:pt>
                <c:pt idx="163">
                  <c:v>0.2891656257308457</c:v>
                </c:pt>
                <c:pt idx="164">
                  <c:v>0.23568358210037579</c:v>
                </c:pt>
                <c:pt idx="165">
                  <c:v>0.13597129736560137</c:v>
                </c:pt>
                <c:pt idx="166">
                  <c:v>0.15410080368101489</c:v>
                </c:pt>
                <c:pt idx="167">
                  <c:v>0.1269065442078946</c:v>
                </c:pt>
                <c:pt idx="168">
                  <c:v>4.5323765788533782E-2</c:v>
                </c:pt>
                <c:pt idx="169">
                  <c:v>2.7194259473120274E-2</c:v>
                </c:pt>
                <c:pt idx="170">
                  <c:v>1.8129506315413515E-2</c:v>
                </c:pt>
                <c:pt idx="171">
                  <c:v>9.0647531577067574E-3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786B-4A84-9363-C0896444FDDD}"/>
            </c:ext>
          </c:extLst>
        </c:ser>
        <c:ser>
          <c:idx val="2"/>
          <c:order val="2"/>
          <c:tx>
            <c:v>Limited Access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'RN Summary'!$O$3:$O$164</c:f>
              <c:numCache>
                <c:formatCode>General</c:formatCode>
                <c:ptCount val="162"/>
                <c:pt idx="0">
                  <c:v>1.78</c:v>
                </c:pt>
                <c:pt idx="1">
                  <c:v>2.2799999999999998</c:v>
                </c:pt>
                <c:pt idx="2">
                  <c:v>2.4</c:v>
                </c:pt>
                <c:pt idx="3">
                  <c:v>2.56</c:v>
                </c:pt>
                <c:pt idx="4">
                  <c:v>2.64</c:v>
                </c:pt>
                <c:pt idx="5">
                  <c:v>2.75</c:v>
                </c:pt>
                <c:pt idx="6">
                  <c:v>2.78</c:v>
                </c:pt>
                <c:pt idx="7">
                  <c:v>2.82</c:v>
                </c:pt>
                <c:pt idx="8">
                  <c:v>2.91</c:v>
                </c:pt>
                <c:pt idx="9">
                  <c:v>2.93</c:v>
                </c:pt>
                <c:pt idx="10">
                  <c:v>2.94</c:v>
                </c:pt>
                <c:pt idx="11">
                  <c:v>2.98</c:v>
                </c:pt>
                <c:pt idx="12">
                  <c:v>3.03</c:v>
                </c:pt>
                <c:pt idx="13">
                  <c:v>3.04</c:v>
                </c:pt>
                <c:pt idx="14">
                  <c:v>3.09</c:v>
                </c:pt>
                <c:pt idx="15">
                  <c:v>3.1</c:v>
                </c:pt>
                <c:pt idx="16">
                  <c:v>3.11</c:v>
                </c:pt>
                <c:pt idx="17">
                  <c:v>3.13</c:v>
                </c:pt>
                <c:pt idx="18">
                  <c:v>3.16</c:v>
                </c:pt>
                <c:pt idx="19">
                  <c:v>3.17</c:v>
                </c:pt>
                <c:pt idx="20">
                  <c:v>3.19</c:v>
                </c:pt>
                <c:pt idx="21">
                  <c:v>3.2</c:v>
                </c:pt>
                <c:pt idx="22">
                  <c:v>3.23</c:v>
                </c:pt>
                <c:pt idx="23">
                  <c:v>3.24</c:v>
                </c:pt>
                <c:pt idx="24">
                  <c:v>3.25</c:v>
                </c:pt>
                <c:pt idx="25">
                  <c:v>3.26</c:v>
                </c:pt>
                <c:pt idx="26">
                  <c:v>3.27</c:v>
                </c:pt>
                <c:pt idx="27">
                  <c:v>3.28</c:v>
                </c:pt>
                <c:pt idx="28">
                  <c:v>3.29</c:v>
                </c:pt>
                <c:pt idx="29">
                  <c:v>3.3</c:v>
                </c:pt>
                <c:pt idx="30">
                  <c:v>3.31</c:v>
                </c:pt>
                <c:pt idx="31">
                  <c:v>3.32</c:v>
                </c:pt>
                <c:pt idx="32">
                  <c:v>3.34</c:v>
                </c:pt>
                <c:pt idx="33">
                  <c:v>3.35</c:v>
                </c:pt>
                <c:pt idx="34">
                  <c:v>3.36</c:v>
                </c:pt>
                <c:pt idx="35">
                  <c:v>3.37</c:v>
                </c:pt>
                <c:pt idx="36">
                  <c:v>3.38</c:v>
                </c:pt>
                <c:pt idx="37">
                  <c:v>3.39</c:v>
                </c:pt>
                <c:pt idx="38">
                  <c:v>3.4</c:v>
                </c:pt>
                <c:pt idx="39">
                  <c:v>3.41</c:v>
                </c:pt>
                <c:pt idx="40">
                  <c:v>3.42</c:v>
                </c:pt>
                <c:pt idx="41">
                  <c:v>3.43</c:v>
                </c:pt>
                <c:pt idx="42">
                  <c:v>3.44</c:v>
                </c:pt>
                <c:pt idx="43">
                  <c:v>3.45</c:v>
                </c:pt>
                <c:pt idx="44">
                  <c:v>3.46</c:v>
                </c:pt>
                <c:pt idx="45">
                  <c:v>3.47</c:v>
                </c:pt>
                <c:pt idx="46">
                  <c:v>3.48</c:v>
                </c:pt>
                <c:pt idx="47">
                  <c:v>3.49</c:v>
                </c:pt>
                <c:pt idx="48">
                  <c:v>3.5</c:v>
                </c:pt>
                <c:pt idx="49">
                  <c:v>3.51</c:v>
                </c:pt>
                <c:pt idx="50">
                  <c:v>3.52</c:v>
                </c:pt>
                <c:pt idx="51">
                  <c:v>3.53</c:v>
                </c:pt>
                <c:pt idx="52">
                  <c:v>3.54</c:v>
                </c:pt>
                <c:pt idx="53">
                  <c:v>3.55</c:v>
                </c:pt>
                <c:pt idx="54">
                  <c:v>3.56</c:v>
                </c:pt>
                <c:pt idx="55">
                  <c:v>3.57</c:v>
                </c:pt>
                <c:pt idx="56">
                  <c:v>3.58</c:v>
                </c:pt>
                <c:pt idx="57">
                  <c:v>3.59</c:v>
                </c:pt>
                <c:pt idx="58">
                  <c:v>3.6</c:v>
                </c:pt>
                <c:pt idx="59">
                  <c:v>3.61</c:v>
                </c:pt>
                <c:pt idx="60">
                  <c:v>3.62</c:v>
                </c:pt>
                <c:pt idx="61">
                  <c:v>3.63</c:v>
                </c:pt>
                <c:pt idx="62">
                  <c:v>3.64</c:v>
                </c:pt>
                <c:pt idx="63">
                  <c:v>3.65</c:v>
                </c:pt>
                <c:pt idx="64">
                  <c:v>3.66</c:v>
                </c:pt>
                <c:pt idx="65">
                  <c:v>3.67</c:v>
                </c:pt>
                <c:pt idx="66">
                  <c:v>3.68</c:v>
                </c:pt>
                <c:pt idx="67">
                  <c:v>3.69</c:v>
                </c:pt>
                <c:pt idx="68">
                  <c:v>3.7</c:v>
                </c:pt>
                <c:pt idx="69">
                  <c:v>3.71</c:v>
                </c:pt>
                <c:pt idx="70">
                  <c:v>3.72</c:v>
                </c:pt>
                <c:pt idx="71">
                  <c:v>3.73</c:v>
                </c:pt>
                <c:pt idx="72">
                  <c:v>3.74</c:v>
                </c:pt>
                <c:pt idx="73">
                  <c:v>3.75</c:v>
                </c:pt>
                <c:pt idx="74">
                  <c:v>3.76</c:v>
                </c:pt>
                <c:pt idx="75">
                  <c:v>3.77</c:v>
                </c:pt>
                <c:pt idx="76">
                  <c:v>3.78</c:v>
                </c:pt>
                <c:pt idx="77">
                  <c:v>3.79</c:v>
                </c:pt>
                <c:pt idx="78">
                  <c:v>3.8</c:v>
                </c:pt>
                <c:pt idx="79">
                  <c:v>3.81</c:v>
                </c:pt>
                <c:pt idx="80">
                  <c:v>3.82</c:v>
                </c:pt>
                <c:pt idx="81">
                  <c:v>3.83</c:v>
                </c:pt>
                <c:pt idx="82">
                  <c:v>3.84</c:v>
                </c:pt>
                <c:pt idx="83">
                  <c:v>3.85</c:v>
                </c:pt>
                <c:pt idx="84">
                  <c:v>3.86</c:v>
                </c:pt>
                <c:pt idx="85">
                  <c:v>3.87</c:v>
                </c:pt>
                <c:pt idx="86">
                  <c:v>3.88</c:v>
                </c:pt>
                <c:pt idx="87">
                  <c:v>3.89</c:v>
                </c:pt>
                <c:pt idx="88">
                  <c:v>3.9</c:v>
                </c:pt>
                <c:pt idx="89">
                  <c:v>3.91</c:v>
                </c:pt>
                <c:pt idx="90">
                  <c:v>3.92</c:v>
                </c:pt>
                <c:pt idx="91">
                  <c:v>3.93</c:v>
                </c:pt>
                <c:pt idx="92">
                  <c:v>3.94</c:v>
                </c:pt>
                <c:pt idx="93">
                  <c:v>3.95</c:v>
                </c:pt>
                <c:pt idx="94">
                  <c:v>3.96</c:v>
                </c:pt>
                <c:pt idx="95">
                  <c:v>3.97</c:v>
                </c:pt>
                <c:pt idx="96">
                  <c:v>3.98</c:v>
                </c:pt>
                <c:pt idx="97">
                  <c:v>3.99</c:v>
                </c:pt>
                <c:pt idx="98">
                  <c:v>4</c:v>
                </c:pt>
                <c:pt idx="99">
                  <c:v>4.01</c:v>
                </c:pt>
                <c:pt idx="100">
                  <c:v>4.0199999999999996</c:v>
                </c:pt>
                <c:pt idx="101">
                  <c:v>4.03</c:v>
                </c:pt>
                <c:pt idx="102">
                  <c:v>4.04</c:v>
                </c:pt>
                <c:pt idx="103">
                  <c:v>4.05</c:v>
                </c:pt>
                <c:pt idx="104">
                  <c:v>4.0599999999999996</c:v>
                </c:pt>
                <c:pt idx="105">
                  <c:v>4.07</c:v>
                </c:pt>
                <c:pt idx="106">
                  <c:v>4.08</c:v>
                </c:pt>
                <c:pt idx="107">
                  <c:v>4.09</c:v>
                </c:pt>
                <c:pt idx="108">
                  <c:v>4.0999999999999996</c:v>
                </c:pt>
                <c:pt idx="109">
                  <c:v>4.1100000000000003</c:v>
                </c:pt>
                <c:pt idx="110">
                  <c:v>4.12</c:v>
                </c:pt>
                <c:pt idx="111">
                  <c:v>4.13</c:v>
                </c:pt>
                <c:pt idx="112">
                  <c:v>4.1399999999999997</c:v>
                </c:pt>
                <c:pt idx="113">
                  <c:v>4.1500000000000004</c:v>
                </c:pt>
                <c:pt idx="114">
                  <c:v>4.16</c:v>
                </c:pt>
                <c:pt idx="115">
                  <c:v>4.17</c:v>
                </c:pt>
                <c:pt idx="116">
                  <c:v>4.18</c:v>
                </c:pt>
                <c:pt idx="117">
                  <c:v>4.1900000000000004</c:v>
                </c:pt>
                <c:pt idx="118">
                  <c:v>4.2</c:v>
                </c:pt>
                <c:pt idx="119">
                  <c:v>4.21</c:v>
                </c:pt>
                <c:pt idx="120">
                  <c:v>4.22</c:v>
                </c:pt>
                <c:pt idx="121">
                  <c:v>4.2300000000000004</c:v>
                </c:pt>
                <c:pt idx="122">
                  <c:v>4.24</c:v>
                </c:pt>
                <c:pt idx="123">
                  <c:v>4.25</c:v>
                </c:pt>
                <c:pt idx="124">
                  <c:v>4.26</c:v>
                </c:pt>
                <c:pt idx="125">
                  <c:v>4.2699999999999996</c:v>
                </c:pt>
                <c:pt idx="126">
                  <c:v>4.28</c:v>
                </c:pt>
                <c:pt idx="127">
                  <c:v>4.29</c:v>
                </c:pt>
                <c:pt idx="128">
                  <c:v>4.3</c:v>
                </c:pt>
                <c:pt idx="129">
                  <c:v>4.3099999999999996</c:v>
                </c:pt>
                <c:pt idx="130">
                  <c:v>4.32</c:v>
                </c:pt>
                <c:pt idx="131">
                  <c:v>4.33</c:v>
                </c:pt>
                <c:pt idx="132">
                  <c:v>4.34</c:v>
                </c:pt>
                <c:pt idx="133">
                  <c:v>4.3499999999999996</c:v>
                </c:pt>
                <c:pt idx="134">
                  <c:v>4.3600000000000003</c:v>
                </c:pt>
                <c:pt idx="135">
                  <c:v>4.37</c:v>
                </c:pt>
                <c:pt idx="136">
                  <c:v>4.38</c:v>
                </c:pt>
                <c:pt idx="137">
                  <c:v>4.3899999999999997</c:v>
                </c:pt>
                <c:pt idx="138">
                  <c:v>4.4000000000000004</c:v>
                </c:pt>
                <c:pt idx="139">
                  <c:v>4.41</c:v>
                </c:pt>
                <c:pt idx="140">
                  <c:v>4.42</c:v>
                </c:pt>
                <c:pt idx="141">
                  <c:v>4.43</c:v>
                </c:pt>
                <c:pt idx="142">
                  <c:v>4.4400000000000004</c:v>
                </c:pt>
                <c:pt idx="143">
                  <c:v>4.45</c:v>
                </c:pt>
                <c:pt idx="144">
                  <c:v>4.46</c:v>
                </c:pt>
                <c:pt idx="145">
                  <c:v>4.47</c:v>
                </c:pt>
                <c:pt idx="146">
                  <c:v>4.4800000000000004</c:v>
                </c:pt>
                <c:pt idx="147">
                  <c:v>4.49</c:v>
                </c:pt>
                <c:pt idx="148">
                  <c:v>4.5</c:v>
                </c:pt>
                <c:pt idx="149">
                  <c:v>4.51</c:v>
                </c:pt>
                <c:pt idx="150">
                  <c:v>4.5199999999999996</c:v>
                </c:pt>
                <c:pt idx="151">
                  <c:v>4.53</c:v>
                </c:pt>
                <c:pt idx="152">
                  <c:v>4.54</c:v>
                </c:pt>
                <c:pt idx="153">
                  <c:v>4.55</c:v>
                </c:pt>
                <c:pt idx="154">
                  <c:v>4.5599999999999996</c:v>
                </c:pt>
                <c:pt idx="155">
                  <c:v>4.57</c:v>
                </c:pt>
                <c:pt idx="156">
                  <c:v>4.58</c:v>
                </c:pt>
                <c:pt idx="157">
                  <c:v>4.59</c:v>
                </c:pt>
                <c:pt idx="158">
                  <c:v>4.5999999999999996</c:v>
                </c:pt>
                <c:pt idx="159">
                  <c:v>4.6100000000000003</c:v>
                </c:pt>
                <c:pt idx="160">
                  <c:v>4.62</c:v>
                </c:pt>
                <c:pt idx="161">
                  <c:v>4.63</c:v>
                </c:pt>
              </c:numCache>
            </c:numRef>
          </c:xVal>
          <c:yVal>
            <c:numRef>
              <c:f>'RN Summary'!$Q$3:$Q$164</c:f>
              <c:numCache>
                <c:formatCode>General</c:formatCode>
                <c:ptCount val="162"/>
                <c:pt idx="0">
                  <c:v>1.001529000941438E-2</c:v>
                </c:pt>
                <c:pt idx="1">
                  <c:v>1.3353720012552507E-2</c:v>
                </c:pt>
                <c:pt idx="2">
                  <c:v>1.0415901609790956E-2</c:v>
                </c:pt>
                <c:pt idx="3">
                  <c:v>9.6146784090378034E-3</c:v>
                </c:pt>
                <c:pt idx="4">
                  <c:v>1.3353720012552507E-2</c:v>
                </c:pt>
                <c:pt idx="5">
                  <c:v>1.3353720012552507E-2</c:v>
                </c:pt>
                <c:pt idx="6">
                  <c:v>2.2033638020711635E-2</c:v>
                </c:pt>
                <c:pt idx="7">
                  <c:v>1.3353720012552507E-2</c:v>
                </c:pt>
                <c:pt idx="8">
                  <c:v>1.3353720012552507E-4</c:v>
                </c:pt>
                <c:pt idx="9">
                  <c:v>1.3353720012552507E-2</c:v>
                </c:pt>
                <c:pt idx="10">
                  <c:v>1.3353720012552507E-2</c:v>
                </c:pt>
                <c:pt idx="11">
                  <c:v>8.1457692076570293E-3</c:v>
                </c:pt>
                <c:pt idx="12">
                  <c:v>1.3353720012552507E-2</c:v>
                </c:pt>
                <c:pt idx="13">
                  <c:v>2.0965340419707434E-2</c:v>
                </c:pt>
                <c:pt idx="14">
                  <c:v>4.1262994838787252E-2</c:v>
                </c:pt>
                <c:pt idx="15">
                  <c:v>1.3353720012552507E-2</c:v>
                </c:pt>
                <c:pt idx="16">
                  <c:v>2.563914242410081E-2</c:v>
                </c:pt>
                <c:pt idx="17">
                  <c:v>4.0061160037657521E-2</c:v>
                </c:pt>
                <c:pt idx="18">
                  <c:v>7.2110088067783538E-3</c:v>
                </c:pt>
                <c:pt idx="19">
                  <c:v>3.1381242029498393E-2</c:v>
                </c:pt>
                <c:pt idx="20">
                  <c:v>1.5623852414686433E-2</c:v>
                </c:pt>
                <c:pt idx="21">
                  <c:v>5.0744136047699527E-3</c:v>
                </c:pt>
                <c:pt idx="22">
                  <c:v>2.6707440025105014E-2</c:v>
                </c:pt>
                <c:pt idx="23">
                  <c:v>1.3353720012552507E-2</c:v>
                </c:pt>
                <c:pt idx="24">
                  <c:v>1.3353720012552507E-2</c:v>
                </c:pt>
                <c:pt idx="25">
                  <c:v>1.3353720012552507E-2</c:v>
                </c:pt>
                <c:pt idx="26">
                  <c:v>2.6707440025105014E-2</c:v>
                </c:pt>
                <c:pt idx="27">
                  <c:v>1.3353720012552507E-2</c:v>
                </c:pt>
                <c:pt idx="28">
                  <c:v>2.1633026420335058E-2</c:v>
                </c:pt>
                <c:pt idx="29">
                  <c:v>2.6707440025105014E-2</c:v>
                </c:pt>
                <c:pt idx="30">
                  <c:v>1.3353720012552507E-2</c:v>
                </c:pt>
                <c:pt idx="31">
                  <c:v>2.6707440025105014E-2</c:v>
                </c:pt>
                <c:pt idx="32">
                  <c:v>2.4036696022594513E-2</c:v>
                </c:pt>
                <c:pt idx="33">
                  <c:v>1.3353720012552507E-2</c:v>
                </c:pt>
                <c:pt idx="34">
                  <c:v>5.608562405272053E-3</c:v>
                </c:pt>
                <c:pt idx="35">
                  <c:v>5.4750252051465288E-3</c:v>
                </c:pt>
                <c:pt idx="36">
                  <c:v>3.8058102035774651E-2</c:v>
                </c:pt>
                <c:pt idx="37">
                  <c:v>1.6024464015063006E-3</c:v>
                </c:pt>
                <c:pt idx="38">
                  <c:v>4.0061160037657521E-2</c:v>
                </c:pt>
                <c:pt idx="39">
                  <c:v>2.8443423626736838E-2</c:v>
                </c:pt>
                <c:pt idx="40">
                  <c:v>2.4036696022594513E-2</c:v>
                </c:pt>
                <c:pt idx="41">
                  <c:v>4.1129457638661729E-2</c:v>
                </c:pt>
                <c:pt idx="42">
                  <c:v>6.8371046464268836E-2</c:v>
                </c:pt>
                <c:pt idx="43">
                  <c:v>1.549031521456091E-2</c:v>
                </c:pt>
                <c:pt idx="44">
                  <c:v>1.4555554813682233E-2</c:v>
                </c:pt>
                <c:pt idx="45">
                  <c:v>1.3353720012552507E-2</c:v>
                </c:pt>
                <c:pt idx="46">
                  <c:v>5.3414880050210028E-2</c:v>
                </c:pt>
                <c:pt idx="47">
                  <c:v>1.3353720012552507E-2</c:v>
                </c:pt>
                <c:pt idx="48">
                  <c:v>6.0492351656862862E-2</c:v>
                </c:pt>
                <c:pt idx="49">
                  <c:v>6.1293574857616002E-2</c:v>
                </c:pt>
                <c:pt idx="50">
                  <c:v>8.145769207657029E-2</c:v>
                </c:pt>
                <c:pt idx="51">
                  <c:v>6.5166153661256235E-2</c:v>
                </c:pt>
                <c:pt idx="52">
                  <c:v>2.6840977225230541E-2</c:v>
                </c:pt>
                <c:pt idx="53">
                  <c:v>6.7169211663139106E-2</c:v>
                </c:pt>
                <c:pt idx="54">
                  <c:v>4.0061160037657521E-2</c:v>
                </c:pt>
                <c:pt idx="55">
                  <c:v>5.3414880050210028E-2</c:v>
                </c:pt>
                <c:pt idx="56">
                  <c:v>5.3414880050210028E-2</c:v>
                </c:pt>
                <c:pt idx="57">
                  <c:v>5.6219161252846053E-2</c:v>
                </c:pt>
                <c:pt idx="58">
                  <c:v>5.3414880050210028E-2</c:v>
                </c:pt>
                <c:pt idx="59">
                  <c:v>0.16985931855966788</c:v>
                </c:pt>
                <c:pt idx="60">
                  <c:v>8.880223808347415E-2</c:v>
                </c:pt>
                <c:pt idx="61">
                  <c:v>6.3964318860126504E-2</c:v>
                </c:pt>
                <c:pt idx="62">
                  <c:v>6.7836897663766729E-2</c:v>
                </c:pt>
                <c:pt idx="63">
                  <c:v>0.10616207409979243</c:v>
                </c:pt>
                <c:pt idx="64">
                  <c:v>4.0728846038285152E-2</c:v>
                </c:pt>
                <c:pt idx="65">
                  <c:v>0.26093168904527608</c:v>
                </c:pt>
                <c:pt idx="66">
                  <c:v>0.18695208017573509</c:v>
                </c:pt>
                <c:pt idx="67">
                  <c:v>0.19950457698753449</c:v>
                </c:pt>
                <c:pt idx="68">
                  <c:v>0.10976757850318158</c:v>
                </c:pt>
                <c:pt idx="69">
                  <c:v>0.16385014455401925</c:v>
                </c:pt>
                <c:pt idx="70">
                  <c:v>0.17279713696242943</c:v>
                </c:pt>
                <c:pt idx="71">
                  <c:v>9.3609577287993059E-2</c:v>
                </c:pt>
                <c:pt idx="72">
                  <c:v>0.24116818342669835</c:v>
                </c:pt>
                <c:pt idx="73">
                  <c:v>0.22621201701263952</c:v>
                </c:pt>
                <c:pt idx="74">
                  <c:v>0.21953515700636325</c:v>
                </c:pt>
                <c:pt idx="75">
                  <c:v>0.32689906590728551</c:v>
                </c:pt>
                <c:pt idx="76">
                  <c:v>0.21365952020084014</c:v>
                </c:pt>
                <c:pt idx="77">
                  <c:v>0.32195818950264105</c:v>
                </c:pt>
                <c:pt idx="78">
                  <c:v>0.34051986032008907</c:v>
                </c:pt>
                <c:pt idx="79">
                  <c:v>0.34973392712875029</c:v>
                </c:pt>
                <c:pt idx="80">
                  <c:v>0.3927329055691694</c:v>
                </c:pt>
                <c:pt idx="81">
                  <c:v>0.32983688431004704</c:v>
                </c:pt>
                <c:pt idx="82">
                  <c:v>0.59410700335846112</c:v>
                </c:pt>
                <c:pt idx="83">
                  <c:v>0.42958917280381437</c:v>
                </c:pt>
                <c:pt idx="84">
                  <c:v>0.44240874401586477</c:v>
                </c:pt>
                <c:pt idx="85">
                  <c:v>0.60211923536599277</c:v>
                </c:pt>
                <c:pt idx="86">
                  <c:v>0.71843013667532452</c:v>
                </c:pt>
                <c:pt idx="87">
                  <c:v>0.87653818162394559</c:v>
                </c:pt>
                <c:pt idx="88">
                  <c:v>0.92220790406687525</c:v>
                </c:pt>
                <c:pt idx="89">
                  <c:v>0.9100560188554524</c:v>
                </c:pt>
                <c:pt idx="90">
                  <c:v>0.92781646647214722</c:v>
                </c:pt>
                <c:pt idx="91">
                  <c:v>0.93008659887428102</c:v>
                </c:pt>
                <c:pt idx="92">
                  <c:v>1.1676492778975895</c:v>
                </c:pt>
                <c:pt idx="93">
                  <c:v>1.3781039052954163</c:v>
                </c:pt>
                <c:pt idx="94">
                  <c:v>1.2178592651447868</c:v>
                </c:pt>
                <c:pt idx="95">
                  <c:v>1.3305646620507294</c:v>
                </c:pt>
                <c:pt idx="96">
                  <c:v>1.4813281609924465</c:v>
                </c:pt>
                <c:pt idx="97">
                  <c:v>1.5044300966141626</c:v>
                </c:pt>
                <c:pt idx="98">
                  <c:v>1.7713709596650864</c:v>
                </c:pt>
                <c:pt idx="99">
                  <c:v>1.4852007397960869</c:v>
                </c:pt>
                <c:pt idx="100">
                  <c:v>1.9808908266620344</c:v>
                </c:pt>
                <c:pt idx="101">
                  <c:v>1.9748816526563857</c:v>
                </c:pt>
                <c:pt idx="102">
                  <c:v>1.9300131534142098</c:v>
                </c:pt>
                <c:pt idx="103">
                  <c:v>2.1560916332267226</c:v>
                </c:pt>
                <c:pt idx="104">
                  <c:v>2.308457578569949</c:v>
                </c:pt>
                <c:pt idx="105">
                  <c:v>2.3280875469884017</c:v>
                </c:pt>
                <c:pt idx="106">
                  <c:v>2.5028877419527165</c:v>
                </c:pt>
                <c:pt idx="107">
                  <c:v>2.4464015062996185</c:v>
                </c:pt>
                <c:pt idx="108">
                  <c:v>2.405806197461458</c:v>
                </c:pt>
                <c:pt idx="109">
                  <c:v>2.6857001689245625</c:v>
                </c:pt>
                <c:pt idx="110">
                  <c:v>2.4405258694940946</c:v>
                </c:pt>
                <c:pt idx="111">
                  <c:v>2.782781713415821</c:v>
                </c:pt>
                <c:pt idx="112">
                  <c:v>2.5378744883856044</c:v>
                </c:pt>
                <c:pt idx="113">
                  <c:v>2.6706104653103782</c:v>
                </c:pt>
                <c:pt idx="114">
                  <c:v>2.5305299423787009</c:v>
                </c:pt>
                <c:pt idx="115">
                  <c:v>2.6031741792469871</c:v>
                </c:pt>
                <c:pt idx="116">
                  <c:v>2.6464402320876577</c:v>
                </c:pt>
                <c:pt idx="117">
                  <c:v>2.419159917474011</c:v>
                </c:pt>
                <c:pt idx="118">
                  <c:v>1.9262741118106945</c:v>
                </c:pt>
                <c:pt idx="119">
                  <c:v>2.1492812360203204</c:v>
                </c:pt>
                <c:pt idx="120">
                  <c:v>2.1150957127881864</c:v>
                </c:pt>
                <c:pt idx="121">
                  <c:v>1.9306808394148367</c:v>
                </c:pt>
                <c:pt idx="122">
                  <c:v>1.6407715779423229</c:v>
                </c:pt>
                <c:pt idx="123">
                  <c:v>1.8358694273257146</c:v>
                </c:pt>
                <c:pt idx="124">
                  <c:v>1.2354861755613558</c:v>
                </c:pt>
                <c:pt idx="125">
                  <c:v>1.0873934206221489</c:v>
                </c:pt>
                <c:pt idx="126">
                  <c:v>1.1349326638668358</c:v>
                </c:pt>
                <c:pt idx="127">
                  <c:v>1.3250896368455829</c:v>
                </c:pt>
                <c:pt idx="128">
                  <c:v>1.154562632285288</c:v>
                </c:pt>
                <c:pt idx="129">
                  <c:v>1.0686982126045756</c:v>
                </c:pt>
                <c:pt idx="130">
                  <c:v>0.89937304284541031</c:v>
                </c:pt>
                <c:pt idx="131">
                  <c:v>0.93970127728331876</c:v>
                </c:pt>
                <c:pt idx="132">
                  <c:v>0.61427112057741518</c:v>
                </c:pt>
                <c:pt idx="133">
                  <c:v>0.88121198362833897</c:v>
                </c:pt>
                <c:pt idx="134">
                  <c:v>0.5608562405272054</c:v>
                </c:pt>
                <c:pt idx="135">
                  <c:v>0.46911618404096989</c:v>
                </c:pt>
                <c:pt idx="136">
                  <c:v>0.48727724325804123</c:v>
                </c:pt>
                <c:pt idx="137">
                  <c:v>0.28550253386837271</c:v>
                </c:pt>
                <c:pt idx="138">
                  <c:v>0.21365952020084014</c:v>
                </c:pt>
                <c:pt idx="139">
                  <c:v>0.34292352992234848</c:v>
                </c:pt>
                <c:pt idx="140">
                  <c:v>0.18508255937397777</c:v>
                </c:pt>
                <c:pt idx="141">
                  <c:v>0.27735676466071568</c:v>
                </c:pt>
                <c:pt idx="142">
                  <c:v>0.18147705497058861</c:v>
                </c:pt>
                <c:pt idx="143">
                  <c:v>0.20711619739468942</c:v>
                </c:pt>
                <c:pt idx="144">
                  <c:v>0.27882567386209645</c:v>
                </c:pt>
                <c:pt idx="145">
                  <c:v>0.29364830307602968</c:v>
                </c:pt>
                <c:pt idx="146">
                  <c:v>0.40061160037657534</c:v>
                </c:pt>
                <c:pt idx="147">
                  <c:v>0.39099692196753766</c:v>
                </c:pt>
                <c:pt idx="148">
                  <c:v>0.45803259643055122</c:v>
                </c:pt>
                <c:pt idx="149">
                  <c:v>0.53027622169846034</c:v>
                </c:pt>
                <c:pt idx="150">
                  <c:v>0.70774716066528254</c:v>
                </c:pt>
                <c:pt idx="151">
                  <c:v>0.62148212938419367</c:v>
                </c:pt>
                <c:pt idx="152">
                  <c:v>0.5608562405272054</c:v>
                </c:pt>
                <c:pt idx="153">
                  <c:v>0.63910903980076295</c:v>
                </c:pt>
                <c:pt idx="154">
                  <c:v>0.51425175768339726</c:v>
                </c:pt>
                <c:pt idx="155">
                  <c:v>0.40061160037657534</c:v>
                </c:pt>
                <c:pt idx="156">
                  <c:v>0.34719672032636534</c:v>
                </c:pt>
                <c:pt idx="157">
                  <c:v>0.23596023262180285</c:v>
                </c:pt>
                <c:pt idx="158">
                  <c:v>0.12018348011297254</c:v>
                </c:pt>
                <c:pt idx="159">
                  <c:v>4.0061160037657521E-2</c:v>
                </c:pt>
                <c:pt idx="160">
                  <c:v>1.6024464015063006E-3</c:v>
                </c:pt>
                <c:pt idx="161">
                  <c:v>1.3353720012552507E-2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786B-4A84-9363-C0896444FDDD}"/>
            </c:ext>
          </c:extLst>
        </c:ser>
        <c:ser>
          <c:idx val="3"/>
          <c:order val="3"/>
          <c:spPr>
            <a:ln w="19050" cap="rnd">
              <a:solidFill>
                <a:srgbClr val="FF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'RN Summary'!$X$3:$X$4</c:f>
              <c:numCache>
                <c:formatCode>General</c:formatCode>
                <c:ptCount val="2"/>
                <c:pt idx="0">
                  <c:v>3.5</c:v>
                </c:pt>
                <c:pt idx="1">
                  <c:v>3.5</c:v>
                </c:pt>
              </c:numCache>
            </c:numRef>
          </c:xVal>
          <c:yVal>
            <c:numRef>
              <c:f>'RN Summary'!$Y$3:$Y$4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786B-4A84-9363-C0896444FD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1389951"/>
        <c:axId val="411413295"/>
      </c:scatterChart>
      <c:valAx>
        <c:axId val="4113899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Ride 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1413295"/>
        <c:crosses val="autoZero"/>
        <c:crossBetween val="midCat"/>
      </c:valAx>
      <c:valAx>
        <c:axId val="411413295"/>
        <c:scaling>
          <c:orientation val="minMax"/>
          <c:max val="3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Percent Total Miles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138995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1"/>
          <c:order val="0"/>
          <c:tx>
            <c:v>All Systems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'IRI Summary'!$A$3:$A$165</c:f>
              <c:numCache>
                <c:formatCode>General</c:formatCode>
                <c:ptCount val="163"/>
                <c:pt idx="0">
                  <c:v>943</c:v>
                </c:pt>
                <c:pt idx="1">
                  <c:v>407</c:v>
                </c:pt>
                <c:pt idx="2">
                  <c:v>370</c:v>
                </c:pt>
                <c:pt idx="3">
                  <c:v>242</c:v>
                </c:pt>
                <c:pt idx="4">
                  <c:v>223</c:v>
                </c:pt>
                <c:pt idx="5">
                  <c:v>222</c:v>
                </c:pt>
                <c:pt idx="6">
                  <c:v>216</c:v>
                </c:pt>
                <c:pt idx="7">
                  <c:v>214</c:v>
                </c:pt>
                <c:pt idx="8">
                  <c:v>213</c:v>
                </c:pt>
                <c:pt idx="9">
                  <c:v>207</c:v>
                </c:pt>
                <c:pt idx="10">
                  <c:v>206</c:v>
                </c:pt>
                <c:pt idx="11">
                  <c:v>204</c:v>
                </c:pt>
                <c:pt idx="12">
                  <c:v>200</c:v>
                </c:pt>
                <c:pt idx="13">
                  <c:v>196</c:v>
                </c:pt>
                <c:pt idx="14">
                  <c:v>193</c:v>
                </c:pt>
                <c:pt idx="15">
                  <c:v>186</c:v>
                </c:pt>
                <c:pt idx="16">
                  <c:v>185</c:v>
                </c:pt>
                <c:pt idx="17">
                  <c:v>184</c:v>
                </c:pt>
                <c:pt idx="18">
                  <c:v>183</c:v>
                </c:pt>
                <c:pt idx="19">
                  <c:v>182</c:v>
                </c:pt>
                <c:pt idx="20">
                  <c:v>181</c:v>
                </c:pt>
                <c:pt idx="21">
                  <c:v>180</c:v>
                </c:pt>
                <c:pt idx="22">
                  <c:v>177</c:v>
                </c:pt>
                <c:pt idx="23">
                  <c:v>176</c:v>
                </c:pt>
                <c:pt idx="24">
                  <c:v>175</c:v>
                </c:pt>
                <c:pt idx="25">
                  <c:v>172</c:v>
                </c:pt>
                <c:pt idx="26">
                  <c:v>169</c:v>
                </c:pt>
                <c:pt idx="27">
                  <c:v>168</c:v>
                </c:pt>
                <c:pt idx="28">
                  <c:v>167</c:v>
                </c:pt>
                <c:pt idx="29">
                  <c:v>166</c:v>
                </c:pt>
                <c:pt idx="30">
                  <c:v>164</c:v>
                </c:pt>
                <c:pt idx="31">
                  <c:v>161</c:v>
                </c:pt>
                <c:pt idx="32">
                  <c:v>159</c:v>
                </c:pt>
                <c:pt idx="33">
                  <c:v>158</c:v>
                </c:pt>
                <c:pt idx="34">
                  <c:v>157</c:v>
                </c:pt>
                <c:pt idx="35">
                  <c:v>156</c:v>
                </c:pt>
                <c:pt idx="36">
                  <c:v>154</c:v>
                </c:pt>
                <c:pt idx="37">
                  <c:v>152</c:v>
                </c:pt>
                <c:pt idx="38">
                  <c:v>150</c:v>
                </c:pt>
                <c:pt idx="39">
                  <c:v>149</c:v>
                </c:pt>
                <c:pt idx="40">
                  <c:v>148</c:v>
                </c:pt>
                <c:pt idx="41">
                  <c:v>147</c:v>
                </c:pt>
                <c:pt idx="42">
                  <c:v>146</c:v>
                </c:pt>
                <c:pt idx="43">
                  <c:v>145</c:v>
                </c:pt>
                <c:pt idx="44">
                  <c:v>143</c:v>
                </c:pt>
                <c:pt idx="45">
                  <c:v>142</c:v>
                </c:pt>
                <c:pt idx="46">
                  <c:v>140</c:v>
                </c:pt>
                <c:pt idx="47">
                  <c:v>138</c:v>
                </c:pt>
                <c:pt idx="48">
                  <c:v>137</c:v>
                </c:pt>
                <c:pt idx="49">
                  <c:v>136</c:v>
                </c:pt>
                <c:pt idx="50">
                  <c:v>135</c:v>
                </c:pt>
                <c:pt idx="51">
                  <c:v>134</c:v>
                </c:pt>
                <c:pt idx="52">
                  <c:v>133</c:v>
                </c:pt>
                <c:pt idx="53">
                  <c:v>132</c:v>
                </c:pt>
                <c:pt idx="54">
                  <c:v>131</c:v>
                </c:pt>
                <c:pt idx="55">
                  <c:v>130</c:v>
                </c:pt>
                <c:pt idx="56">
                  <c:v>129</c:v>
                </c:pt>
                <c:pt idx="57">
                  <c:v>128</c:v>
                </c:pt>
                <c:pt idx="58">
                  <c:v>127</c:v>
                </c:pt>
                <c:pt idx="59">
                  <c:v>126</c:v>
                </c:pt>
                <c:pt idx="60">
                  <c:v>125</c:v>
                </c:pt>
                <c:pt idx="61">
                  <c:v>124</c:v>
                </c:pt>
                <c:pt idx="62">
                  <c:v>123</c:v>
                </c:pt>
                <c:pt idx="63">
                  <c:v>122</c:v>
                </c:pt>
                <c:pt idx="64">
                  <c:v>121</c:v>
                </c:pt>
                <c:pt idx="65">
                  <c:v>120</c:v>
                </c:pt>
                <c:pt idx="66">
                  <c:v>119</c:v>
                </c:pt>
                <c:pt idx="67">
                  <c:v>118</c:v>
                </c:pt>
                <c:pt idx="68">
                  <c:v>117</c:v>
                </c:pt>
                <c:pt idx="69">
                  <c:v>116</c:v>
                </c:pt>
                <c:pt idx="70">
                  <c:v>115</c:v>
                </c:pt>
                <c:pt idx="71">
                  <c:v>114</c:v>
                </c:pt>
                <c:pt idx="72">
                  <c:v>113</c:v>
                </c:pt>
                <c:pt idx="73">
                  <c:v>112</c:v>
                </c:pt>
                <c:pt idx="74">
                  <c:v>111</c:v>
                </c:pt>
                <c:pt idx="75">
                  <c:v>110</c:v>
                </c:pt>
                <c:pt idx="76">
                  <c:v>109</c:v>
                </c:pt>
                <c:pt idx="77">
                  <c:v>108</c:v>
                </c:pt>
                <c:pt idx="78">
                  <c:v>107</c:v>
                </c:pt>
                <c:pt idx="79">
                  <c:v>106</c:v>
                </c:pt>
                <c:pt idx="80">
                  <c:v>105</c:v>
                </c:pt>
                <c:pt idx="81">
                  <c:v>104</c:v>
                </c:pt>
                <c:pt idx="82">
                  <c:v>103</c:v>
                </c:pt>
                <c:pt idx="83">
                  <c:v>102</c:v>
                </c:pt>
                <c:pt idx="84">
                  <c:v>101</c:v>
                </c:pt>
                <c:pt idx="85">
                  <c:v>100</c:v>
                </c:pt>
                <c:pt idx="86">
                  <c:v>99</c:v>
                </c:pt>
                <c:pt idx="87">
                  <c:v>98</c:v>
                </c:pt>
                <c:pt idx="88">
                  <c:v>97</c:v>
                </c:pt>
                <c:pt idx="89">
                  <c:v>96</c:v>
                </c:pt>
                <c:pt idx="90">
                  <c:v>95</c:v>
                </c:pt>
                <c:pt idx="91">
                  <c:v>94</c:v>
                </c:pt>
                <c:pt idx="92">
                  <c:v>93</c:v>
                </c:pt>
                <c:pt idx="93">
                  <c:v>92</c:v>
                </c:pt>
                <c:pt idx="94">
                  <c:v>91</c:v>
                </c:pt>
                <c:pt idx="95">
                  <c:v>90</c:v>
                </c:pt>
                <c:pt idx="96">
                  <c:v>89</c:v>
                </c:pt>
                <c:pt idx="97">
                  <c:v>88</c:v>
                </c:pt>
                <c:pt idx="98">
                  <c:v>87</c:v>
                </c:pt>
                <c:pt idx="99">
                  <c:v>86</c:v>
                </c:pt>
                <c:pt idx="100">
                  <c:v>85</c:v>
                </c:pt>
                <c:pt idx="101">
                  <c:v>84</c:v>
                </c:pt>
                <c:pt idx="102">
                  <c:v>83</c:v>
                </c:pt>
                <c:pt idx="103">
                  <c:v>82</c:v>
                </c:pt>
                <c:pt idx="104">
                  <c:v>81</c:v>
                </c:pt>
                <c:pt idx="105">
                  <c:v>80</c:v>
                </c:pt>
                <c:pt idx="106">
                  <c:v>79</c:v>
                </c:pt>
                <c:pt idx="107">
                  <c:v>78</c:v>
                </c:pt>
                <c:pt idx="108">
                  <c:v>77</c:v>
                </c:pt>
                <c:pt idx="109">
                  <c:v>76</c:v>
                </c:pt>
                <c:pt idx="110">
                  <c:v>75</c:v>
                </c:pt>
                <c:pt idx="111">
                  <c:v>74</c:v>
                </c:pt>
                <c:pt idx="112">
                  <c:v>73</c:v>
                </c:pt>
                <c:pt idx="113">
                  <c:v>72</c:v>
                </c:pt>
                <c:pt idx="114">
                  <c:v>71</c:v>
                </c:pt>
                <c:pt idx="115">
                  <c:v>70</c:v>
                </c:pt>
                <c:pt idx="116">
                  <c:v>69</c:v>
                </c:pt>
                <c:pt idx="117">
                  <c:v>68</c:v>
                </c:pt>
                <c:pt idx="118">
                  <c:v>67</c:v>
                </c:pt>
                <c:pt idx="119">
                  <c:v>66</c:v>
                </c:pt>
                <c:pt idx="120">
                  <c:v>65</c:v>
                </c:pt>
                <c:pt idx="121">
                  <c:v>64</c:v>
                </c:pt>
                <c:pt idx="122">
                  <c:v>63</c:v>
                </c:pt>
                <c:pt idx="123">
                  <c:v>62</c:v>
                </c:pt>
                <c:pt idx="124">
                  <c:v>61</c:v>
                </c:pt>
                <c:pt idx="125">
                  <c:v>60</c:v>
                </c:pt>
                <c:pt idx="126">
                  <c:v>59</c:v>
                </c:pt>
                <c:pt idx="127">
                  <c:v>58</c:v>
                </c:pt>
                <c:pt idx="128">
                  <c:v>57</c:v>
                </c:pt>
                <c:pt idx="129">
                  <c:v>56</c:v>
                </c:pt>
                <c:pt idx="130">
                  <c:v>55</c:v>
                </c:pt>
                <c:pt idx="131">
                  <c:v>54</c:v>
                </c:pt>
                <c:pt idx="132">
                  <c:v>53</c:v>
                </c:pt>
                <c:pt idx="133">
                  <c:v>52</c:v>
                </c:pt>
                <c:pt idx="134">
                  <c:v>51</c:v>
                </c:pt>
                <c:pt idx="135">
                  <c:v>50</c:v>
                </c:pt>
                <c:pt idx="136">
                  <c:v>49</c:v>
                </c:pt>
                <c:pt idx="137">
                  <c:v>48</c:v>
                </c:pt>
                <c:pt idx="138">
                  <c:v>47</c:v>
                </c:pt>
                <c:pt idx="139">
                  <c:v>46</c:v>
                </c:pt>
                <c:pt idx="140">
                  <c:v>45</c:v>
                </c:pt>
                <c:pt idx="141">
                  <c:v>44</c:v>
                </c:pt>
                <c:pt idx="142">
                  <c:v>43</c:v>
                </c:pt>
                <c:pt idx="143">
                  <c:v>42</c:v>
                </c:pt>
                <c:pt idx="144">
                  <c:v>41</c:v>
                </c:pt>
                <c:pt idx="145">
                  <c:v>40</c:v>
                </c:pt>
                <c:pt idx="146">
                  <c:v>39</c:v>
                </c:pt>
                <c:pt idx="147">
                  <c:v>38</c:v>
                </c:pt>
                <c:pt idx="148">
                  <c:v>37</c:v>
                </c:pt>
                <c:pt idx="149">
                  <c:v>36</c:v>
                </c:pt>
                <c:pt idx="150">
                  <c:v>35</c:v>
                </c:pt>
                <c:pt idx="151">
                  <c:v>34</c:v>
                </c:pt>
                <c:pt idx="152">
                  <c:v>33</c:v>
                </c:pt>
                <c:pt idx="153">
                  <c:v>32</c:v>
                </c:pt>
                <c:pt idx="154">
                  <c:v>31</c:v>
                </c:pt>
                <c:pt idx="155">
                  <c:v>30</c:v>
                </c:pt>
                <c:pt idx="156">
                  <c:v>29</c:v>
                </c:pt>
                <c:pt idx="157">
                  <c:v>28</c:v>
                </c:pt>
                <c:pt idx="158">
                  <c:v>27</c:v>
                </c:pt>
                <c:pt idx="159">
                  <c:v>26</c:v>
                </c:pt>
                <c:pt idx="160">
                  <c:v>25</c:v>
                </c:pt>
                <c:pt idx="161">
                  <c:v>24</c:v>
                </c:pt>
                <c:pt idx="162">
                  <c:v>23</c:v>
                </c:pt>
              </c:numCache>
            </c:numRef>
          </c:xVal>
          <c:yVal>
            <c:numRef>
              <c:f>'IRI Summary'!$C$3:$C$165</c:f>
              <c:numCache>
                <c:formatCode>General</c:formatCode>
                <c:ptCount val="163"/>
                <c:pt idx="0">
                  <c:v>3.7796384397868266E-4</c:v>
                </c:pt>
                <c:pt idx="1">
                  <c:v>2.1597933941639008E-4</c:v>
                </c:pt>
                <c:pt idx="2">
                  <c:v>4.8055403020146794E-3</c:v>
                </c:pt>
                <c:pt idx="3">
                  <c:v>4.7515454671605813E-3</c:v>
                </c:pt>
                <c:pt idx="4">
                  <c:v>2.6997417427048761E-4</c:v>
                </c:pt>
                <c:pt idx="5">
                  <c:v>6.4793801824917022E-4</c:v>
                </c:pt>
                <c:pt idx="6">
                  <c:v>4.5895609625982887E-3</c:v>
                </c:pt>
                <c:pt idx="7">
                  <c:v>1.0798966970819504E-4</c:v>
                </c:pt>
                <c:pt idx="8">
                  <c:v>4.5355661277441915E-3</c:v>
                </c:pt>
                <c:pt idx="9">
                  <c:v>1.0259018622278528E-3</c:v>
                </c:pt>
                <c:pt idx="10">
                  <c:v>5.3994834854097515E-3</c:v>
                </c:pt>
                <c:pt idx="11">
                  <c:v>5.88543699909663E-3</c:v>
                </c:pt>
                <c:pt idx="12">
                  <c:v>5.3994834854097515E-3</c:v>
                </c:pt>
                <c:pt idx="13">
                  <c:v>4.2115971186196064E-3</c:v>
                </c:pt>
                <c:pt idx="14">
                  <c:v>2.6997417427048761E-4</c:v>
                </c:pt>
                <c:pt idx="15">
                  <c:v>4.3195867883278016E-4</c:v>
                </c:pt>
                <c:pt idx="16">
                  <c:v>3.7796384397868266E-4</c:v>
                </c:pt>
                <c:pt idx="17">
                  <c:v>4.5895609625982887E-3</c:v>
                </c:pt>
                <c:pt idx="18">
                  <c:v>1.0151028952570335E-2</c:v>
                </c:pt>
                <c:pt idx="19">
                  <c:v>4.1576022837655092E-3</c:v>
                </c:pt>
                <c:pt idx="20">
                  <c:v>4.6975506323064841E-3</c:v>
                </c:pt>
                <c:pt idx="21">
                  <c:v>4.5355661277441915E-3</c:v>
                </c:pt>
                <c:pt idx="22">
                  <c:v>5.3994834854097515E-3</c:v>
                </c:pt>
                <c:pt idx="23">
                  <c:v>4.8595351368687766E-3</c:v>
                </c:pt>
                <c:pt idx="24">
                  <c:v>2.1597933941639008E-4</c:v>
                </c:pt>
                <c:pt idx="25">
                  <c:v>4.8595351368687761E-4</c:v>
                </c:pt>
                <c:pt idx="26">
                  <c:v>1.6198450456229255E-4</c:v>
                </c:pt>
                <c:pt idx="27">
                  <c:v>8.0992252281146277E-4</c:v>
                </c:pt>
                <c:pt idx="28">
                  <c:v>5.4534783202638496E-3</c:v>
                </c:pt>
                <c:pt idx="29">
                  <c:v>4.5355661277441915E-3</c:v>
                </c:pt>
                <c:pt idx="30">
                  <c:v>5.3994834854097515E-3</c:v>
                </c:pt>
                <c:pt idx="31">
                  <c:v>9.6650754388834578E-3</c:v>
                </c:pt>
                <c:pt idx="32">
                  <c:v>8.0992252281146277E-4</c:v>
                </c:pt>
                <c:pt idx="33">
                  <c:v>5.3994834854097515E-3</c:v>
                </c:pt>
                <c:pt idx="34">
                  <c:v>1.0259018622278529E-2</c:v>
                </c:pt>
                <c:pt idx="35">
                  <c:v>9.3951012646129681E-3</c:v>
                </c:pt>
                <c:pt idx="36">
                  <c:v>2.1597933941639008E-4</c:v>
                </c:pt>
                <c:pt idx="37">
                  <c:v>5.3994834854097515E-3</c:v>
                </c:pt>
                <c:pt idx="38">
                  <c:v>9.5030909343211626E-3</c:v>
                </c:pt>
                <c:pt idx="39">
                  <c:v>1.0798966970819504E-3</c:v>
                </c:pt>
                <c:pt idx="40">
                  <c:v>6.8033491916162873E-3</c:v>
                </c:pt>
                <c:pt idx="41">
                  <c:v>1.1338915319360479E-3</c:v>
                </c:pt>
                <c:pt idx="42">
                  <c:v>1.1554894658776868E-2</c:v>
                </c:pt>
                <c:pt idx="43">
                  <c:v>5.3994834854097515E-3</c:v>
                </c:pt>
                <c:pt idx="44">
                  <c:v>1.0744972135965408E-2</c:v>
                </c:pt>
                <c:pt idx="45">
                  <c:v>1.6198450456229259E-2</c:v>
                </c:pt>
                <c:pt idx="46">
                  <c:v>1.2958760364983404E-3</c:v>
                </c:pt>
                <c:pt idx="47">
                  <c:v>5.3994834854097515E-3</c:v>
                </c:pt>
                <c:pt idx="48">
                  <c:v>1.6090460786521057E-2</c:v>
                </c:pt>
                <c:pt idx="49">
                  <c:v>2.0949995923389839E-2</c:v>
                </c:pt>
                <c:pt idx="50">
                  <c:v>6.4793801824917022E-4</c:v>
                </c:pt>
                <c:pt idx="51">
                  <c:v>5.8314421642425328E-3</c:v>
                </c:pt>
                <c:pt idx="52">
                  <c:v>6.4793801824917022E-3</c:v>
                </c:pt>
                <c:pt idx="53">
                  <c:v>1.6198450456229259E-2</c:v>
                </c:pt>
                <c:pt idx="54">
                  <c:v>5.3994834854097515E-3</c:v>
                </c:pt>
                <c:pt idx="55">
                  <c:v>1.4308631236335842E-2</c:v>
                </c:pt>
                <c:pt idx="56">
                  <c:v>1.7818295501852183E-2</c:v>
                </c:pt>
                <c:pt idx="57">
                  <c:v>2.2677830638720961E-2</c:v>
                </c:pt>
                <c:pt idx="58">
                  <c:v>1.5550512437980087E-2</c:v>
                </c:pt>
                <c:pt idx="59">
                  <c:v>4.6165583800253381E-2</c:v>
                </c:pt>
                <c:pt idx="60">
                  <c:v>1.2958760364983406E-2</c:v>
                </c:pt>
                <c:pt idx="61">
                  <c:v>3.6824477370494504E-2</c:v>
                </c:pt>
                <c:pt idx="62">
                  <c:v>1.5766491777396478E-2</c:v>
                </c:pt>
                <c:pt idx="63">
                  <c:v>2.1597933941639006E-2</c:v>
                </c:pt>
                <c:pt idx="64">
                  <c:v>1.7494326492727599E-2</c:v>
                </c:pt>
                <c:pt idx="65">
                  <c:v>4.8865325542958249E-2</c:v>
                </c:pt>
                <c:pt idx="66">
                  <c:v>4.2601924699882943E-2</c:v>
                </c:pt>
                <c:pt idx="67">
                  <c:v>3.2396900912458511E-2</c:v>
                </c:pt>
                <c:pt idx="68">
                  <c:v>6.7817512576746466E-2</c:v>
                </c:pt>
                <c:pt idx="69">
                  <c:v>5.0593160258289367E-2</c:v>
                </c:pt>
                <c:pt idx="70">
                  <c:v>4.0604115810281338E-2</c:v>
                </c:pt>
                <c:pt idx="71">
                  <c:v>3.758040505845188E-2</c:v>
                </c:pt>
                <c:pt idx="72">
                  <c:v>6.8303466090433348E-2</c:v>
                </c:pt>
                <c:pt idx="73">
                  <c:v>5.3454886505556534E-2</c:v>
                </c:pt>
                <c:pt idx="74">
                  <c:v>6.403787413695966E-2</c:v>
                </c:pt>
                <c:pt idx="75">
                  <c:v>5.2536974313036874E-2</c:v>
                </c:pt>
                <c:pt idx="76">
                  <c:v>5.7126535275635167E-2</c:v>
                </c:pt>
                <c:pt idx="77">
                  <c:v>0.10847562322188194</c:v>
                </c:pt>
                <c:pt idx="78">
                  <c:v>9.2223177930798567E-2</c:v>
                </c:pt>
                <c:pt idx="79">
                  <c:v>8.7093668619659309E-2</c:v>
                </c:pt>
                <c:pt idx="80">
                  <c:v>0.11565693625747693</c:v>
                </c:pt>
                <c:pt idx="81">
                  <c:v>9.2655136609631372E-2</c:v>
                </c:pt>
                <c:pt idx="82">
                  <c:v>8.7525627298492073E-2</c:v>
                </c:pt>
                <c:pt idx="83">
                  <c:v>0.16409030312160247</c:v>
                </c:pt>
                <c:pt idx="84">
                  <c:v>9.2817121114193643E-2</c:v>
                </c:pt>
                <c:pt idx="85">
                  <c:v>9.2385162435360851E-2</c:v>
                </c:pt>
                <c:pt idx="86">
                  <c:v>0.12413412532957022</c:v>
                </c:pt>
                <c:pt idx="87">
                  <c:v>0.14702793530770761</c:v>
                </c:pt>
                <c:pt idx="88">
                  <c:v>9.6542764719126387E-2</c:v>
                </c:pt>
                <c:pt idx="89">
                  <c:v>0.15707097459056973</c:v>
                </c:pt>
                <c:pt idx="90">
                  <c:v>0.14152046215258965</c:v>
                </c:pt>
                <c:pt idx="91">
                  <c:v>0.18487831454043002</c:v>
                </c:pt>
                <c:pt idx="92">
                  <c:v>0.17262148702854982</c:v>
                </c:pt>
                <c:pt idx="93">
                  <c:v>0.19043978253040206</c:v>
                </c:pt>
                <c:pt idx="94">
                  <c:v>0.1793168465504579</c:v>
                </c:pt>
                <c:pt idx="95">
                  <c:v>0.23757727335802914</c:v>
                </c:pt>
                <c:pt idx="96">
                  <c:v>0.24124892212810781</c:v>
                </c:pt>
                <c:pt idx="97">
                  <c:v>0.27321386436173345</c:v>
                </c:pt>
                <c:pt idx="98">
                  <c:v>0.26192894387722709</c:v>
                </c:pt>
                <c:pt idx="99">
                  <c:v>0.25544956369473537</c:v>
                </c:pt>
                <c:pt idx="100">
                  <c:v>0.26533061847303513</c:v>
                </c:pt>
                <c:pt idx="101">
                  <c:v>0.3447570205434124</c:v>
                </c:pt>
                <c:pt idx="102">
                  <c:v>0.3161397580707408</c:v>
                </c:pt>
                <c:pt idx="103">
                  <c:v>0.3304483893070766</c:v>
                </c:pt>
                <c:pt idx="104">
                  <c:v>0.3618193883573072</c:v>
                </c:pt>
                <c:pt idx="105">
                  <c:v>0.43168870465850917</c:v>
                </c:pt>
                <c:pt idx="106">
                  <c:v>0.48023006119234263</c:v>
                </c:pt>
                <c:pt idx="107">
                  <c:v>0.49464668209838669</c:v>
                </c:pt>
                <c:pt idx="108">
                  <c:v>0.52650363466230399</c:v>
                </c:pt>
                <c:pt idx="109">
                  <c:v>0.57029344572897689</c:v>
                </c:pt>
                <c:pt idx="110">
                  <c:v>0.62445026508763668</c:v>
                </c:pt>
                <c:pt idx="111">
                  <c:v>0.57580091888409501</c:v>
                </c:pt>
                <c:pt idx="112">
                  <c:v>0.63049768659129557</c:v>
                </c:pt>
                <c:pt idx="113">
                  <c:v>0.62461224959219896</c:v>
                </c:pt>
                <c:pt idx="114">
                  <c:v>0.70711635724925981</c:v>
                </c:pt>
                <c:pt idx="115">
                  <c:v>0.8986360364767435</c:v>
                </c:pt>
                <c:pt idx="116">
                  <c:v>0.96726347157630221</c:v>
                </c:pt>
                <c:pt idx="117">
                  <c:v>1.0768189914952677</c:v>
                </c:pt>
                <c:pt idx="118">
                  <c:v>1.1624547995738674</c:v>
                </c:pt>
                <c:pt idx="119">
                  <c:v>1.1779513171769935</c:v>
                </c:pt>
                <c:pt idx="120">
                  <c:v>1.2545159930001051</c:v>
                </c:pt>
                <c:pt idx="121">
                  <c:v>1.3363181678040637</c:v>
                </c:pt>
                <c:pt idx="122">
                  <c:v>1.4967368221555901</c:v>
                </c:pt>
                <c:pt idx="123">
                  <c:v>1.684422868108435</c:v>
                </c:pt>
                <c:pt idx="124">
                  <c:v>1.6743258339907188</c:v>
                </c:pt>
                <c:pt idx="125">
                  <c:v>1.9407363491608398</c:v>
                </c:pt>
                <c:pt idx="126">
                  <c:v>2.0793410902313094</c:v>
                </c:pt>
                <c:pt idx="127">
                  <c:v>2.2705368004496713</c:v>
                </c:pt>
                <c:pt idx="128">
                  <c:v>2.3755567542408929</c:v>
                </c:pt>
                <c:pt idx="129">
                  <c:v>2.6881868480461222</c:v>
                </c:pt>
                <c:pt idx="130">
                  <c:v>2.8122669785408396</c:v>
                </c:pt>
                <c:pt idx="131">
                  <c:v>2.9550293218950756</c:v>
                </c:pt>
                <c:pt idx="132">
                  <c:v>2.9037342287836809</c:v>
                </c:pt>
                <c:pt idx="133">
                  <c:v>3.0054604976488033</c:v>
                </c:pt>
                <c:pt idx="134">
                  <c:v>3.3619343973555602</c:v>
                </c:pt>
                <c:pt idx="135">
                  <c:v>3.4338015225463647</c:v>
                </c:pt>
                <c:pt idx="136">
                  <c:v>3.4197628654842993</c:v>
                </c:pt>
                <c:pt idx="137">
                  <c:v>3.3123671389594986</c:v>
                </c:pt>
                <c:pt idx="138">
                  <c:v>3.3206283486921757</c:v>
                </c:pt>
                <c:pt idx="139">
                  <c:v>3.2950347969713327</c:v>
                </c:pt>
                <c:pt idx="140">
                  <c:v>3.2150144517175581</c:v>
                </c:pt>
                <c:pt idx="141">
                  <c:v>3.4649025474223256</c:v>
                </c:pt>
                <c:pt idx="142">
                  <c:v>3.0612371620530867</c:v>
                </c:pt>
                <c:pt idx="143">
                  <c:v>2.8355387523629569</c:v>
                </c:pt>
                <c:pt idx="144">
                  <c:v>2.7705289711986221</c:v>
                </c:pt>
                <c:pt idx="145">
                  <c:v>2.4656201387775294</c:v>
                </c:pt>
                <c:pt idx="146">
                  <c:v>2.275396335586541</c:v>
                </c:pt>
                <c:pt idx="147">
                  <c:v>1.9958110807120204</c:v>
                </c:pt>
                <c:pt idx="148">
                  <c:v>1.7906307082664468</c:v>
                </c:pt>
                <c:pt idx="149">
                  <c:v>1.5287017643892162</c:v>
                </c:pt>
                <c:pt idx="150">
                  <c:v>1.2145598152080723</c:v>
                </c:pt>
                <c:pt idx="151">
                  <c:v>1.2807034879043429</c:v>
                </c:pt>
                <c:pt idx="152">
                  <c:v>0.86699506325224163</c:v>
                </c:pt>
                <c:pt idx="153">
                  <c:v>0.96353782797136966</c:v>
                </c:pt>
                <c:pt idx="154">
                  <c:v>0.69475154006767126</c:v>
                </c:pt>
                <c:pt idx="155">
                  <c:v>0.55350105208935263</c:v>
                </c:pt>
                <c:pt idx="156">
                  <c:v>0.44043586790487282</c:v>
                </c:pt>
                <c:pt idx="157">
                  <c:v>0.34556694306622376</c:v>
                </c:pt>
                <c:pt idx="158">
                  <c:v>0.14578605410606335</c:v>
                </c:pt>
                <c:pt idx="159">
                  <c:v>0.11878863667901457</c:v>
                </c:pt>
                <c:pt idx="160">
                  <c:v>4.3195867883278012E-2</c:v>
                </c:pt>
                <c:pt idx="161">
                  <c:v>2.1651928776493107E-2</c:v>
                </c:pt>
                <c:pt idx="162">
                  <c:v>5.3994834854097515E-3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929-4F47-9B9C-53D2227993E2}"/>
            </c:ext>
          </c:extLst>
        </c:ser>
        <c:ser>
          <c:idx val="0"/>
          <c:order val="1"/>
          <c:tx>
            <c:v>Primary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'IRI Summary'!$I$3:$I$162</c:f>
              <c:numCache>
                <c:formatCode>General</c:formatCode>
                <c:ptCount val="160"/>
                <c:pt idx="0">
                  <c:v>943</c:v>
                </c:pt>
                <c:pt idx="1">
                  <c:v>407</c:v>
                </c:pt>
                <c:pt idx="2">
                  <c:v>370</c:v>
                </c:pt>
                <c:pt idx="3">
                  <c:v>242</c:v>
                </c:pt>
                <c:pt idx="4">
                  <c:v>223</c:v>
                </c:pt>
                <c:pt idx="5">
                  <c:v>222</c:v>
                </c:pt>
                <c:pt idx="6">
                  <c:v>216</c:v>
                </c:pt>
                <c:pt idx="7">
                  <c:v>214</c:v>
                </c:pt>
                <c:pt idx="8">
                  <c:v>213</c:v>
                </c:pt>
                <c:pt idx="9">
                  <c:v>207</c:v>
                </c:pt>
                <c:pt idx="10">
                  <c:v>206</c:v>
                </c:pt>
                <c:pt idx="11">
                  <c:v>204</c:v>
                </c:pt>
                <c:pt idx="12">
                  <c:v>200</c:v>
                </c:pt>
                <c:pt idx="13">
                  <c:v>196</c:v>
                </c:pt>
                <c:pt idx="14">
                  <c:v>193</c:v>
                </c:pt>
                <c:pt idx="15">
                  <c:v>186</c:v>
                </c:pt>
                <c:pt idx="16">
                  <c:v>185</c:v>
                </c:pt>
                <c:pt idx="17">
                  <c:v>184</c:v>
                </c:pt>
                <c:pt idx="18">
                  <c:v>183</c:v>
                </c:pt>
                <c:pt idx="19">
                  <c:v>182</c:v>
                </c:pt>
                <c:pt idx="20">
                  <c:v>181</c:v>
                </c:pt>
                <c:pt idx="21">
                  <c:v>180</c:v>
                </c:pt>
                <c:pt idx="22">
                  <c:v>177</c:v>
                </c:pt>
                <c:pt idx="23">
                  <c:v>176</c:v>
                </c:pt>
                <c:pt idx="24">
                  <c:v>175</c:v>
                </c:pt>
                <c:pt idx="25">
                  <c:v>172</c:v>
                </c:pt>
                <c:pt idx="26">
                  <c:v>169</c:v>
                </c:pt>
                <c:pt idx="27">
                  <c:v>168</c:v>
                </c:pt>
                <c:pt idx="28">
                  <c:v>167</c:v>
                </c:pt>
                <c:pt idx="29">
                  <c:v>166</c:v>
                </c:pt>
                <c:pt idx="30">
                  <c:v>164</c:v>
                </c:pt>
                <c:pt idx="31">
                  <c:v>161</c:v>
                </c:pt>
                <c:pt idx="32">
                  <c:v>159</c:v>
                </c:pt>
                <c:pt idx="33">
                  <c:v>157</c:v>
                </c:pt>
                <c:pt idx="34">
                  <c:v>156</c:v>
                </c:pt>
                <c:pt idx="35">
                  <c:v>154</c:v>
                </c:pt>
                <c:pt idx="36">
                  <c:v>152</c:v>
                </c:pt>
                <c:pt idx="37">
                  <c:v>150</c:v>
                </c:pt>
                <c:pt idx="38">
                  <c:v>149</c:v>
                </c:pt>
                <c:pt idx="39">
                  <c:v>148</c:v>
                </c:pt>
                <c:pt idx="40">
                  <c:v>147</c:v>
                </c:pt>
                <c:pt idx="41">
                  <c:v>146</c:v>
                </c:pt>
                <c:pt idx="42">
                  <c:v>145</c:v>
                </c:pt>
                <c:pt idx="43">
                  <c:v>143</c:v>
                </c:pt>
                <c:pt idx="44">
                  <c:v>142</c:v>
                </c:pt>
                <c:pt idx="45">
                  <c:v>140</c:v>
                </c:pt>
                <c:pt idx="46">
                  <c:v>138</c:v>
                </c:pt>
                <c:pt idx="47">
                  <c:v>137</c:v>
                </c:pt>
                <c:pt idx="48">
                  <c:v>136</c:v>
                </c:pt>
                <c:pt idx="49">
                  <c:v>135</c:v>
                </c:pt>
                <c:pt idx="50">
                  <c:v>134</c:v>
                </c:pt>
                <c:pt idx="51">
                  <c:v>133</c:v>
                </c:pt>
                <c:pt idx="52">
                  <c:v>132</c:v>
                </c:pt>
                <c:pt idx="53">
                  <c:v>131</c:v>
                </c:pt>
                <c:pt idx="54">
                  <c:v>130</c:v>
                </c:pt>
                <c:pt idx="55">
                  <c:v>129</c:v>
                </c:pt>
                <c:pt idx="56">
                  <c:v>128</c:v>
                </c:pt>
                <c:pt idx="57">
                  <c:v>127</c:v>
                </c:pt>
                <c:pt idx="58">
                  <c:v>126</c:v>
                </c:pt>
                <c:pt idx="59">
                  <c:v>125</c:v>
                </c:pt>
                <c:pt idx="60">
                  <c:v>124</c:v>
                </c:pt>
                <c:pt idx="61">
                  <c:v>123</c:v>
                </c:pt>
                <c:pt idx="62">
                  <c:v>122</c:v>
                </c:pt>
                <c:pt idx="63">
                  <c:v>121</c:v>
                </c:pt>
                <c:pt idx="64">
                  <c:v>120</c:v>
                </c:pt>
                <c:pt idx="65">
                  <c:v>119</c:v>
                </c:pt>
                <c:pt idx="66">
                  <c:v>118</c:v>
                </c:pt>
                <c:pt idx="67">
                  <c:v>117</c:v>
                </c:pt>
                <c:pt idx="68">
                  <c:v>116</c:v>
                </c:pt>
                <c:pt idx="69">
                  <c:v>115</c:v>
                </c:pt>
                <c:pt idx="70">
                  <c:v>114</c:v>
                </c:pt>
                <c:pt idx="71">
                  <c:v>113</c:v>
                </c:pt>
                <c:pt idx="72">
                  <c:v>112</c:v>
                </c:pt>
                <c:pt idx="73">
                  <c:v>111</c:v>
                </c:pt>
                <c:pt idx="74">
                  <c:v>110</c:v>
                </c:pt>
                <c:pt idx="75">
                  <c:v>109</c:v>
                </c:pt>
                <c:pt idx="76">
                  <c:v>108</c:v>
                </c:pt>
                <c:pt idx="77">
                  <c:v>107</c:v>
                </c:pt>
                <c:pt idx="78">
                  <c:v>106</c:v>
                </c:pt>
                <c:pt idx="79">
                  <c:v>105</c:v>
                </c:pt>
                <c:pt idx="80">
                  <c:v>104</c:v>
                </c:pt>
                <c:pt idx="81">
                  <c:v>103</c:v>
                </c:pt>
                <c:pt idx="82">
                  <c:v>102</c:v>
                </c:pt>
                <c:pt idx="83">
                  <c:v>101</c:v>
                </c:pt>
                <c:pt idx="84">
                  <c:v>100</c:v>
                </c:pt>
                <c:pt idx="85">
                  <c:v>99</c:v>
                </c:pt>
                <c:pt idx="86">
                  <c:v>98</c:v>
                </c:pt>
                <c:pt idx="87">
                  <c:v>97</c:v>
                </c:pt>
                <c:pt idx="88">
                  <c:v>96</c:v>
                </c:pt>
                <c:pt idx="89">
                  <c:v>95</c:v>
                </c:pt>
                <c:pt idx="90">
                  <c:v>94</c:v>
                </c:pt>
                <c:pt idx="91">
                  <c:v>93</c:v>
                </c:pt>
                <c:pt idx="92">
                  <c:v>92</c:v>
                </c:pt>
                <c:pt idx="93">
                  <c:v>91</c:v>
                </c:pt>
                <c:pt idx="94">
                  <c:v>90</c:v>
                </c:pt>
                <c:pt idx="95">
                  <c:v>89</c:v>
                </c:pt>
                <c:pt idx="96">
                  <c:v>88</c:v>
                </c:pt>
                <c:pt idx="97">
                  <c:v>87</c:v>
                </c:pt>
                <c:pt idx="98">
                  <c:v>86</c:v>
                </c:pt>
                <c:pt idx="99">
                  <c:v>85</c:v>
                </c:pt>
                <c:pt idx="100">
                  <c:v>84</c:v>
                </c:pt>
                <c:pt idx="101">
                  <c:v>83</c:v>
                </c:pt>
                <c:pt idx="102">
                  <c:v>82</c:v>
                </c:pt>
                <c:pt idx="103">
                  <c:v>81</c:v>
                </c:pt>
                <c:pt idx="104">
                  <c:v>80</c:v>
                </c:pt>
                <c:pt idx="105">
                  <c:v>79</c:v>
                </c:pt>
                <c:pt idx="106">
                  <c:v>78</c:v>
                </c:pt>
                <c:pt idx="107">
                  <c:v>77</c:v>
                </c:pt>
                <c:pt idx="108">
                  <c:v>76</c:v>
                </c:pt>
                <c:pt idx="109">
                  <c:v>75</c:v>
                </c:pt>
                <c:pt idx="110">
                  <c:v>74</c:v>
                </c:pt>
                <c:pt idx="111">
                  <c:v>73</c:v>
                </c:pt>
                <c:pt idx="112">
                  <c:v>72</c:v>
                </c:pt>
                <c:pt idx="113">
                  <c:v>71</c:v>
                </c:pt>
                <c:pt idx="114">
                  <c:v>70</c:v>
                </c:pt>
                <c:pt idx="115">
                  <c:v>69</c:v>
                </c:pt>
                <c:pt idx="116">
                  <c:v>68</c:v>
                </c:pt>
                <c:pt idx="117">
                  <c:v>67</c:v>
                </c:pt>
                <c:pt idx="118">
                  <c:v>66</c:v>
                </c:pt>
                <c:pt idx="119">
                  <c:v>65</c:v>
                </c:pt>
                <c:pt idx="120">
                  <c:v>64</c:v>
                </c:pt>
                <c:pt idx="121">
                  <c:v>63</c:v>
                </c:pt>
                <c:pt idx="122">
                  <c:v>62</c:v>
                </c:pt>
                <c:pt idx="123">
                  <c:v>61</c:v>
                </c:pt>
                <c:pt idx="124">
                  <c:v>60</c:v>
                </c:pt>
                <c:pt idx="125">
                  <c:v>59</c:v>
                </c:pt>
                <c:pt idx="126">
                  <c:v>58</c:v>
                </c:pt>
                <c:pt idx="127">
                  <c:v>57</c:v>
                </c:pt>
                <c:pt idx="128">
                  <c:v>56</c:v>
                </c:pt>
                <c:pt idx="129">
                  <c:v>55</c:v>
                </c:pt>
                <c:pt idx="130">
                  <c:v>54</c:v>
                </c:pt>
                <c:pt idx="131">
                  <c:v>53</c:v>
                </c:pt>
                <c:pt idx="132">
                  <c:v>52</c:v>
                </c:pt>
                <c:pt idx="133">
                  <c:v>51</c:v>
                </c:pt>
                <c:pt idx="134">
                  <c:v>50</c:v>
                </c:pt>
                <c:pt idx="135">
                  <c:v>49</c:v>
                </c:pt>
                <c:pt idx="136">
                  <c:v>48</c:v>
                </c:pt>
                <c:pt idx="137">
                  <c:v>47</c:v>
                </c:pt>
                <c:pt idx="138">
                  <c:v>46</c:v>
                </c:pt>
                <c:pt idx="139">
                  <c:v>45</c:v>
                </c:pt>
                <c:pt idx="140">
                  <c:v>44</c:v>
                </c:pt>
                <c:pt idx="141">
                  <c:v>43</c:v>
                </c:pt>
                <c:pt idx="142">
                  <c:v>42</c:v>
                </c:pt>
                <c:pt idx="143">
                  <c:v>41</c:v>
                </c:pt>
                <c:pt idx="144">
                  <c:v>40</c:v>
                </c:pt>
                <c:pt idx="145">
                  <c:v>39</c:v>
                </c:pt>
                <c:pt idx="146">
                  <c:v>38</c:v>
                </c:pt>
                <c:pt idx="147">
                  <c:v>37</c:v>
                </c:pt>
                <c:pt idx="148">
                  <c:v>36</c:v>
                </c:pt>
                <c:pt idx="149">
                  <c:v>35</c:v>
                </c:pt>
                <c:pt idx="150">
                  <c:v>34</c:v>
                </c:pt>
                <c:pt idx="151">
                  <c:v>33</c:v>
                </c:pt>
                <c:pt idx="152">
                  <c:v>32</c:v>
                </c:pt>
                <c:pt idx="153">
                  <c:v>31</c:v>
                </c:pt>
                <c:pt idx="154">
                  <c:v>30</c:v>
                </c:pt>
                <c:pt idx="155">
                  <c:v>29</c:v>
                </c:pt>
                <c:pt idx="156">
                  <c:v>28</c:v>
                </c:pt>
                <c:pt idx="157">
                  <c:v>27</c:v>
                </c:pt>
                <c:pt idx="158">
                  <c:v>26</c:v>
                </c:pt>
                <c:pt idx="159">
                  <c:v>25</c:v>
                </c:pt>
              </c:numCache>
            </c:numRef>
          </c:xVal>
          <c:yVal>
            <c:numRef>
              <c:f>'IRI Summary'!$K$3:$K$162</c:f>
              <c:numCache>
                <c:formatCode>General</c:formatCode>
                <c:ptCount val="160"/>
                <c:pt idx="0">
                  <c:v>6.3453272103947145E-4</c:v>
                </c:pt>
                <c:pt idx="1">
                  <c:v>3.6259012630826938E-4</c:v>
                </c:pt>
                <c:pt idx="2">
                  <c:v>8.0676303103589947E-3</c:v>
                </c:pt>
                <c:pt idx="3">
                  <c:v>7.9769827787819249E-3</c:v>
                </c:pt>
                <c:pt idx="4">
                  <c:v>4.5323765788533675E-4</c:v>
                </c:pt>
                <c:pt idx="5">
                  <c:v>1.087770378924808E-3</c:v>
                </c:pt>
                <c:pt idx="6">
                  <c:v>7.7050401840507241E-3</c:v>
                </c:pt>
                <c:pt idx="7">
                  <c:v>1.8129506315413469E-4</c:v>
                </c:pt>
                <c:pt idx="8">
                  <c:v>7.6143926524736578E-3</c:v>
                </c:pt>
                <c:pt idx="9">
                  <c:v>1.7223030999642796E-3</c:v>
                </c:pt>
                <c:pt idx="10">
                  <c:v>9.0647531577067349E-3</c:v>
                </c:pt>
                <c:pt idx="11">
                  <c:v>9.0647531577067349E-3</c:v>
                </c:pt>
                <c:pt idx="12">
                  <c:v>9.0647531577067349E-3</c:v>
                </c:pt>
                <c:pt idx="13">
                  <c:v>7.0705074630112528E-3</c:v>
                </c:pt>
                <c:pt idx="14">
                  <c:v>4.5323765788533675E-4</c:v>
                </c:pt>
                <c:pt idx="15">
                  <c:v>7.2518025261653876E-4</c:v>
                </c:pt>
                <c:pt idx="16">
                  <c:v>6.3453272103947145E-4</c:v>
                </c:pt>
                <c:pt idx="17">
                  <c:v>7.7050401840507241E-3</c:v>
                </c:pt>
                <c:pt idx="18">
                  <c:v>1.7041735936488663E-2</c:v>
                </c:pt>
                <c:pt idx="19">
                  <c:v>6.9798599314341856E-3</c:v>
                </c:pt>
                <c:pt idx="20">
                  <c:v>7.8863352472048585E-3</c:v>
                </c:pt>
                <c:pt idx="21">
                  <c:v>7.6143926524736578E-3</c:v>
                </c:pt>
                <c:pt idx="22">
                  <c:v>9.0647531577067349E-3</c:v>
                </c:pt>
                <c:pt idx="23">
                  <c:v>8.158277841936061E-3</c:v>
                </c:pt>
                <c:pt idx="24">
                  <c:v>3.6259012630826938E-4</c:v>
                </c:pt>
                <c:pt idx="25">
                  <c:v>8.1582778419360608E-4</c:v>
                </c:pt>
                <c:pt idx="26">
                  <c:v>2.7194259473120201E-4</c:v>
                </c:pt>
                <c:pt idx="27">
                  <c:v>1.3597129736560101E-3</c:v>
                </c:pt>
                <c:pt idx="28">
                  <c:v>2.3568358210037509E-3</c:v>
                </c:pt>
                <c:pt idx="29">
                  <c:v>7.6143926524736578E-3</c:v>
                </c:pt>
                <c:pt idx="30">
                  <c:v>9.0647531577067349E-3</c:v>
                </c:pt>
                <c:pt idx="31">
                  <c:v>1.0333818599785678E-2</c:v>
                </c:pt>
                <c:pt idx="32">
                  <c:v>1.3597129736560101E-3</c:v>
                </c:pt>
                <c:pt idx="33">
                  <c:v>1.7223030999642796E-2</c:v>
                </c:pt>
                <c:pt idx="34">
                  <c:v>8.7021630313984643E-3</c:v>
                </c:pt>
                <c:pt idx="35">
                  <c:v>3.6259012630826938E-4</c:v>
                </c:pt>
                <c:pt idx="36">
                  <c:v>9.0647531577067349E-3</c:v>
                </c:pt>
                <c:pt idx="37">
                  <c:v>1.595396555756385E-2</c:v>
                </c:pt>
                <c:pt idx="38">
                  <c:v>1.812950631541347E-3</c:v>
                </c:pt>
                <c:pt idx="39">
                  <c:v>1.1421588978710486E-2</c:v>
                </c:pt>
                <c:pt idx="40">
                  <c:v>1.9035981631184144E-3</c:v>
                </c:pt>
                <c:pt idx="41">
                  <c:v>1.3869072331291303E-2</c:v>
                </c:pt>
                <c:pt idx="42">
                  <c:v>9.0647531577067349E-3</c:v>
                </c:pt>
                <c:pt idx="43">
                  <c:v>1.8038858783836403E-2</c:v>
                </c:pt>
                <c:pt idx="44">
                  <c:v>1.812950631541347E-2</c:v>
                </c:pt>
                <c:pt idx="45">
                  <c:v>2.1755407578496161E-3</c:v>
                </c:pt>
                <c:pt idx="46">
                  <c:v>9.0647531577067349E-3</c:v>
                </c:pt>
                <c:pt idx="47">
                  <c:v>2.7012964409966065E-2</c:v>
                </c:pt>
                <c:pt idx="48">
                  <c:v>3.5171242251902136E-2</c:v>
                </c:pt>
                <c:pt idx="49">
                  <c:v>1.087770378924808E-3</c:v>
                </c:pt>
                <c:pt idx="50">
                  <c:v>8.9741056261296668E-3</c:v>
                </c:pt>
                <c:pt idx="51">
                  <c:v>4.3510815156992321E-3</c:v>
                </c:pt>
                <c:pt idx="52">
                  <c:v>2.7194259473120208E-2</c:v>
                </c:pt>
                <c:pt idx="53">
                  <c:v>9.0647531577067349E-3</c:v>
                </c:pt>
                <c:pt idx="54">
                  <c:v>2.4021595867922848E-2</c:v>
                </c:pt>
                <c:pt idx="55">
                  <c:v>2.9913685420432223E-2</c:v>
                </c:pt>
                <c:pt idx="56">
                  <c:v>2.7194259473120208E-2</c:v>
                </c:pt>
                <c:pt idx="57">
                  <c:v>2.6106489094195398E-2</c:v>
                </c:pt>
                <c:pt idx="58">
                  <c:v>6.7260468430183976E-2</c:v>
                </c:pt>
                <c:pt idx="59">
                  <c:v>2.1755407578496165E-2</c:v>
                </c:pt>
                <c:pt idx="60">
                  <c:v>5.2756863377853194E-2</c:v>
                </c:pt>
                <c:pt idx="61">
                  <c:v>1.812950631541347E-2</c:v>
                </c:pt>
                <c:pt idx="62">
                  <c:v>3.6259012630826939E-2</c:v>
                </c:pt>
                <c:pt idx="63">
                  <c:v>2.9369800230969825E-2</c:v>
                </c:pt>
                <c:pt idx="64">
                  <c:v>8.2036016077245935E-2</c:v>
                </c:pt>
                <c:pt idx="65">
                  <c:v>6.1459026409251674E-2</c:v>
                </c:pt>
                <c:pt idx="66">
                  <c:v>5.4388518946240409E-2</c:v>
                </c:pt>
                <c:pt idx="67">
                  <c:v>9.0828826640221488E-2</c:v>
                </c:pt>
                <c:pt idx="68">
                  <c:v>6.6807230772298637E-2</c:v>
                </c:pt>
                <c:pt idx="69">
                  <c:v>5.0037437430541176E-2</c:v>
                </c:pt>
                <c:pt idx="70">
                  <c:v>5.4025928819932144E-2</c:v>
                </c:pt>
                <c:pt idx="71">
                  <c:v>8.7474867971869971E-2</c:v>
                </c:pt>
                <c:pt idx="72">
                  <c:v>8.0676303103589919E-2</c:v>
                </c:pt>
                <c:pt idx="73">
                  <c:v>0.10750797245040186</c:v>
                </c:pt>
                <c:pt idx="74">
                  <c:v>8.8200048224486516E-2</c:v>
                </c:pt>
                <c:pt idx="75">
                  <c:v>8.9197171071834266E-2</c:v>
                </c:pt>
                <c:pt idx="76">
                  <c:v>0.17304613778062158</c:v>
                </c:pt>
                <c:pt idx="77">
                  <c:v>0.12355258553954281</c:v>
                </c:pt>
                <c:pt idx="78">
                  <c:v>0.10170653042946955</c:v>
                </c:pt>
                <c:pt idx="79">
                  <c:v>0.18619002985929639</c:v>
                </c:pt>
                <c:pt idx="80">
                  <c:v>0.12346193800796575</c:v>
                </c:pt>
                <c:pt idx="81">
                  <c:v>0.10977416073982857</c:v>
                </c:pt>
                <c:pt idx="82">
                  <c:v>0.25326920322632629</c:v>
                </c:pt>
                <c:pt idx="83">
                  <c:v>0.11466912744499018</c:v>
                </c:pt>
                <c:pt idx="84">
                  <c:v>0.14104755913391678</c:v>
                </c:pt>
                <c:pt idx="85">
                  <c:v>0.18120441562255765</c:v>
                </c:pt>
                <c:pt idx="86">
                  <c:v>0.23840300804768721</c:v>
                </c:pt>
                <c:pt idx="87">
                  <c:v>0.13760295293398825</c:v>
                </c:pt>
                <c:pt idx="88">
                  <c:v>0.22136127211119855</c:v>
                </c:pt>
                <c:pt idx="89">
                  <c:v>0.20132816763266662</c:v>
                </c:pt>
                <c:pt idx="90">
                  <c:v>0.27067352928912325</c:v>
                </c:pt>
                <c:pt idx="91">
                  <c:v>0.25218143284740147</c:v>
                </c:pt>
                <c:pt idx="92">
                  <c:v>0.23223897590044665</c:v>
                </c:pt>
                <c:pt idx="93">
                  <c:v>0.25082171987374546</c:v>
                </c:pt>
                <c:pt idx="94">
                  <c:v>0.32705629393005914</c:v>
                </c:pt>
                <c:pt idx="95">
                  <c:v>0.26559726752080742</c:v>
                </c:pt>
                <c:pt idx="96">
                  <c:v>0.35642609416102899</c:v>
                </c:pt>
                <c:pt idx="97">
                  <c:v>0.3707484041502056</c:v>
                </c:pt>
                <c:pt idx="98">
                  <c:v>0.36621602757135235</c:v>
                </c:pt>
                <c:pt idx="99">
                  <c:v>0.34727069347174516</c:v>
                </c:pt>
                <c:pt idx="100">
                  <c:v>0.48052256489003381</c:v>
                </c:pt>
                <c:pt idx="101">
                  <c:v>0.45414413320110719</c:v>
                </c:pt>
                <c:pt idx="102">
                  <c:v>0.43057577499106992</c:v>
                </c:pt>
                <c:pt idx="103">
                  <c:v>0.44027506086981605</c:v>
                </c:pt>
                <c:pt idx="104">
                  <c:v>0.58984348797197672</c:v>
                </c:pt>
                <c:pt idx="105">
                  <c:v>0.6404248105919802</c:v>
                </c:pt>
                <c:pt idx="106">
                  <c:v>0.70043347649599852</c:v>
                </c:pt>
                <c:pt idx="107">
                  <c:v>0.6481298507760308</c:v>
                </c:pt>
                <c:pt idx="108">
                  <c:v>0.73923062001098294</c:v>
                </c:pt>
                <c:pt idx="109">
                  <c:v>0.78265078763639839</c:v>
                </c:pt>
                <c:pt idx="110">
                  <c:v>0.72980327672696843</c:v>
                </c:pt>
                <c:pt idx="111">
                  <c:v>0.78682057408894346</c:v>
                </c:pt>
                <c:pt idx="112">
                  <c:v>0.75056156145811659</c:v>
                </c:pt>
                <c:pt idx="113">
                  <c:v>0.8470105350561159</c:v>
                </c:pt>
                <c:pt idx="114">
                  <c:v>1.0704567003935863</c:v>
                </c:pt>
                <c:pt idx="115">
                  <c:v>1.1326409070554544</c:v>
                </c:pt>
                <c:pt idx="116">
                  <c:v>1.2402395270374329</c:v>
                </c:pt>
                <c:pt idx="117">
                  <c:v>1.4389389162543633</c:v>
                </c:pt>
                <c:pt idx="118">
                  <c:v>1.4189058117758317</c:v>
                </c:pt>
                <c:pt idx="119">
                  <c:v>1.4940526154532208</c:v>
                </c:pt>
                <c:pt idx="120">
                  <c:v>1.5305835706787796</c:v>
                </c:pt>
                <c:pt idx="121">
                  <c:v>1.5576871826203231</c:v>
                </c:pt>
                <c:pt idx="122">
                  <c:v>1.8265477612779089</c:v>
                </c:pt>
                <c:pt idx="123">
                  <c:v>1.8638038967560833</c:v>
                </c:pt>
                <c:pt idx="124">
                  <c:v>2.1682889553234581</c:v>
                </c:pt>
                <c:pt idx="125">
                  <c:v>2.2360933089431039</c:v>
                </c:pt>
                <c:pt idx="126">
                  <c:v>2.5062229530427693</c:v>
                </c:pt>
                <c:pt idx="127">
                  <c:v>2.4870056763484305</c:v>
                </c:pt>
                <c:pt idx="128">
                  <c:v>2.863736817582728</c:v>
                </c:pt>
                <c:pt idx="129">
                  <c:v>2.8249396740677426</c:v>
                </c:pt>
                <c:pt idx="130">
                  <c:v>2.90942317349757</c:v>
                </c:pt>
                <c:pt idx="131">
                  <c:v>2.8195008221731181</c:v>
                </c:pt>
                <c:pt idx="132">
                  <c:v>3.0771211069151465</c:v>
                </c:pt>
                <c:pt idx="133">
                  <c:v>3.2634924318375997</c:v>
                </c:pt>
                <c:pt idx="134">
                  <c:v>3.5347098463161895</c:v>
                </c:pt>
                <c:pt idx="135">
                  <c:v>3.3674651505564981</c:v>
                </c:pt>
                <c:pt idx="136">
                  <c:v>3.208650675233474</c:v>
                </c:pt>
                <c:pt idx="137">
                  <c:v>3.0202851046163253</c:v>
                </c:pt>
                <c:pt idx="138">
                  <c:v>3.0686002389469031</c:v>
                </c:pt>
                <c:pt idx="139">
                  <c:v>3.1499110747715333</c:v>
                </c:pt>
                <c:pt idx="140">
                  <c:v>3.3157054100259922</c:v>
                </c:pt>
                <c:pt idx="141">
                  <c:v>2.7085482435227863</c:v>
                </c:pt>
                <c:pt idx="142">
                  <c:v>2.6216172607403774</c:v>
                </c:pt>
                <c:pt idx="143">
                  <c:v>2.3178573824256206</c:v>
                </c:pt>
                <c:pt idx="144">
                  <c:v>2.1320299426926299</c:v>
                </c:pt>
                <c:pt idx="145">
                  <c:v>1.9026010402710691</c:v>
                </c:pt>
                <c:pt idx="146">
                  <c:v>1.7286484271746747</c:v>
                </c:pt>
                <c:pt idx="147">
                  <c:v>1.403223788812999</c:v>
                </c:pt>
                <c:pt idx="148">
                  <c:v>1.142158897871046</c:v>
                </c:pt>
                <c:pt idx="149">
                  <c:v>0.88834580945525821</c:v>
                </c:pt>
                <c:pt idx="150">
                  <c:v>0.82489253735131141</c:v>
                </c:pt>
                <c:pt idx="151">
                  <c:v>0.50762617683157685</c:v>
                </c:pt>
                <c:pt idx="152">
                  <c:v>0.48949667051616336</c:v>
                </c:pt>
                <c:pt idx="153">
                  <c:v>0.35352537315056287</c:v>
                </c:pt>
                <c:pt idx="154">
                  <c:v>8.1582778419360596E-2</c:v>
                </c:pt>
                <c:pt idx="155">
                  <c:v>0.19063175890657269</c:v>
                </c:pt>
                <c:pt idx="156">
                  <c:v>0.1541008036810145</c:v>
                </c:pt>
                <c:pt idx="157">
                  <c:v>5.4388518946240409E-2</c:v>
                </c:pt>
                <c:pt idx="158">
                  <c:v>6.3453272103947148E-2</c:v>
                </c:pt>
                <c:pt idx="159">
                  <c:v>9.0647531577067349E-3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C929-4F47-9B9C-53D2227993E2}"/>
            </c:ext>
          </c:extLst>
        </c:ser>
        <c:ser>
          <c:idx val="2"/>
          <c:order val="2"/>
          <c:tx>
            <c:v>Limited Access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'IRI Summary'!$Q$3:$Q$109</c:f>
              <c:numCache>
                <c:formatCode>General</c:formatCode>
                <c:ptCount val="107"/>
                <c:pt idx="0">
                  <c:v>204</c:v>
                </c:pt>
                <c:pt idx="1">
                  <c:v>167</c:v>
                </c:pt>
                <c:pt idx="2">
                  <c:v>161</c:v>
                </c:pt>
                <c:pt idx="3">
                  <c:v>158</c:v>
                </c:pt>
                <c:pt idx="4">
                  <c:v>156</c:v>
                </c:pt>
                <c:pt idx="5">
                  <c:v>146</c:v>
                </c:pt>
                <c:pt idx="6">
                  <c:v>142</c:v>
                </c:pt>
                <c:pt idx="7">
                  <c:v>134</c:v>
                </c:pt>
                <c:pt idx="8">
                  <c:v>133</c:v>
                </c:pt>
                <c:pt idx="9">
                  <c:v>128</c:v>
                </c:pt>
                <c:pt idx="10">
                  <c:v>126</c:v>
                </c:pt>
                <c:pt idx="11">
                  <c:v>124</c:v>
                </c:pt>
                <c:pt idx="12">
                  <c:v>123</c:v>
                </c:pt>
                <c:pt idx="13">
                  <c:v>119</c:v>
                </c:pt>
                <c:pt idx="14">
                  <c:v>117</c:v>
                </c:pt>
                <c:pt idx="15">
                  <c:v>116</c:v>
                </c:pt>
                <c:pt idx="16">
                  <c:v>115</c:v>
                </c:pt>
                <c:pt idx="17">
                  <c:v>114</c:v>
                </c:pt>
                <c:pt idx="18">
                  <c:v>113</c:v>
                </c:pt>
                <c:pt idx="19">
                  <c:v>112</c:v>
                </c:pt>
                <c:pt idx="20">
                  <c:v>109</c:v>
                </c:pt>
                <c:pt idx="21">
                  <c:v>108</c:v>
                </c:pt>
                <c:pt idx="22">
                  <c:v>107</c:v>
                </c:pt>
                <c:pt idx="23">
                  <c:v>106</c:v>
                </c:pt>
                <c:pt idx="24">
                  <c:v>105</c:v>
                </c:pt>
                <c:pt idx="25">
                  <c:v>104</c:v>
                </c:pt>
                <c:pt idx="26">
                  <c:v>103</c:v>
                </c:pt>
                <c:pt idx="27">
                  <c:v>102</c:v>
                </c:pt>
                <c:pt idx="28">
                  <c:v>101</c:v>
                </c:pt>
                <c:pt idx="29">
                  <c:v>100</c:v>
                </c:pt>
                <c:pt idx="30">
                  <c:v>99</c:v>
                </c:pt>
                <c:pt idx="31">
                  <c:v>98</c:v>
                </c:pt>
                <c:pt idx="32">
                  <c:v>97</c:v>
                </c:pt>
                <c:pt idx="33">
                  <c:v>96</c:v>
                </c:pt>
                <c:pt idx="34">
                  <c:v>95</c:v>
                </c:pt>
                <c:pt idx="35">
                  <c:v>94</c:v>
                </c:pt>
                <c:pt idx="36">
                  <c:v>93</c:v>
                </c:pt>
                <c:pt idx="37">
                  <c:v>92</c:v>
                </c:pt>
                <c:pt idx="38">
                  <c:v>91</c:v>
                </c:pt>
                <c:pt idx="39">
                  <c:v>90</c:v>
                </c:pt>
                <c:pt idx="40">
                  <c:v>89</c:v>
                </c:pt>
                <c:pt idx="41">
                  <c:v>88</c:v>
                </c:pt>
                <c:pt idx="42">
                  <c:v>87</c:v>
                </c:pt>
                <c:pt idx="43">
                  <c:v>86</c:v>
                </c:pt>
                <c:pt idx="44">
                  <c:v>85</c:v>
                </c:pt>
                <c:pt idx="45">
                  <c:v>84</c:v>
                </c:pt>
                <c:pt idx="46">
                  <c:v>83</c:v>
                </c:pt>
                <c:pt idx="47">
                  <c:v>82</c:v>
                </c:pt>
                <c:pt idx="48">
                  <c:v>81</c:v>
                </c:pt>
                <c:pt idx="49">
                  <c:v>80</c:v>
                </c:pt>
                <c:pt idx="50">
                  <c:v>79</c:v>
                </c:pt>
                <c:pt idx="51">
                  <c:v>78</c:v>
                </c:pt>
                <c:pt idx="52">
                  <c:v>77</c:v>
                </c:pt>
                <c:pt idx="53">
                  <c:v>76</c:v>
                </c:pt>
                <c:pt idx="54">
                  <c:v>75</c:v>
                </c:pt>
                <c:pt idx="55">
                  <c:v>74</c:v>
                </c:pt>
                <c:pt idx="56">
                  <c:v>73</c:v>
                </c:pt>
                <c:pt idx="57">
                  <c:v>72</c:v>
                </c:pt>
                <c:pt idx="58">
                  <c:v>71</c:v>
                </c:pt>
                <c:pt idx="59">
                  <c:v>70</c:v>
                </c:pt>
                <c:pt idx="60">
                  <c:v>69</c:v>
                </c:pt>
                <c:pt idx="61">
                  <c:v>68</c:v>
                </c:pt>
                <c:pt idx="62">
                  <c:v>67</c:v>
                </c:pt>
                <c:pt idx="63">
                  <c:v>66</c:v>
                </c:pt>
                <c:pt idx="64">
                  <c:v>65</c:v>
                </c:pt>
                <c:pt idx="65">
                  <c:v>64</c:v>
                </c:pt>
                <c:pt idx="66">
                  <c:v>63</c:v>
                </c:pt>
                <c:pt idx="67">
                  <c:v>62</c:v>
                </c:pt>
                <c:pt idx="68">
                  <c:v>61</c:v>
                </c:pt>
                <c:pt idx="69">
                  <c:v>60</c:v>
                </c:pt>
                <c:pt idx="70">
                  <c:v>59</c:v>
                </c:pt>
                <c:pt idx="71">
                  <c:v>58</c:v>
                </c:pt>
                <c:pt idx="72">
                  <c:v>57</c:v>
                </c:pt>
                <c:pt idx="73">
                  <c:v>56</c:v>
                </c:pt>
                <c:pt idx="74">
                  <c:v>55</c:v>
                </c:pt>
                <c:pt idx="75">
                  <c:v>54</c:v>
                </c:pt>
                <c:pt idx="76">
                  <c:v>53</c:v>
                </c:pt>
                <c:pt idx="77">
                  <c:v>52</c:v>
                </c:pt>
                <c:pt idx="78">
                  <c:v>51</c:v>
                </c:pt>
                <c:pt idx="79">
                  <c:v>50</c:v>
                </c:pt>
                <c:pt idx="80">
                  <c:v>49</c:v>
                </c:pt>
                <c:pt idx="81">
                  <c:v>48</c:v>
                </c:pt>
                <c:pt idx="82">
                  <c:v>47</c:v>
                </c:pt>
                <c:pt idx="83">
                  <c:v>46</c:v>
                </c:pt>
                <c:pt idx="84">
                  <c:v>45</c:v>
                </c:pt>
                <c:pt idx="85">
                  <c:v>44</c:v>
                </c:pt>
                <c:pt idx="86">
                  <c:v>43</c:v>
                </c:pt>
                <c:pt idx="87">
                  <c:v>42</c:v>
                </c:pt>
                <c:pt idx="88">
                  <c:v>41</c:v>
                </c:pt>
                <c:pt idx="89">
                  <c:v>40</c:v>
                </c:pt>
                <c:pt idx="90">
                  <c:v>39</c:v>
                </c:pt>
                <c:pt idx="91">
                  <c:v>38</c:v>
                </c:pt>
                <c:pt idx="92">
                  <c:v>37</c:v>
                </c:pt>
                <c:pt idx="93">
                  <c:v>36</c:v>
                </c:pt>
                <c:pt idx="94">
                  <c:v>35</c:v>
                </c:pt>
                <c:pt idx="95">
                  <c:v>34</c:v>
                </c:pt>
                <c:pt idx="96">
                  <c:v>33</c:v>
                </c:pt>
                <c:pt idx="97">
                  <c:v>32</c:v>
                </c:pt>
                <c:pt idx="98">
                  <c:v>31</c:v>
                </c:pt>
                <c:pt idx="99">
                  <c:v>30</c:v>
                </c:pt>
                <c:pt idx="100">
                  <c:v>29</c:v>
                </c:pt>
                <c:pt idx="101">
                  <c:v>28</c:v>
                </c:pt>
                <c:pt idx="102">
                  <c:v>27</c:v>
                </c:pt>
                <c:pt idx="103">
                  <c:v>26</c:v>
                </c:pt>
                <c:pt idx="104">
                  <c:v>25</c:v>
                </c:pt>
                <c:pt idx="105">
                  <c:v>24</c:v>
                </c:pt>
                <c:pt idx="106">
                  <c:v>23</c:v>
                </c:pt>
              </c:numCache>
            </c:numRef>
          </c:xVal>
          <c:yVal>
            <c:numRef>
              <c:f>'IRI Summary'!$S$3:$S$109</c:f>
              <c:numCache>
                <c:formatCode>General</c:formatCode>
                <c:ptCount val="107"/>
                <c:pt idx="0">
                  <c:v>1.2018348011297228E-3</c:v>
                </c:pt>
                <c:pt idx="1">
                  <c:v>1.001529000941436E-2</c:v>
                </c:pt>
                <c:pt idx="2">
                  <c:v>8.6799180081591105E-3</c:v>
                </c:pt>
                <c:pt idx="3">
                  <c:v>1.3353720012552478E-2</c:v>
                </c:pt>
                <c:pt idx="4">
                  <c:v>1.0415901609790933E-2</c:v>
                </c:pt>
                <c:pt idx="5">
                  <c:v>8.145769207657012E-3</c:v>
                </c:pt>
                <c:pt idx="6">
                  <c:v>1.3353720012552478E-2</c:v>
                </c:pt>
                <c:pt idx="7">
                  <c:v>1.2018348011297228E-3</c:v>
                </c:pt>
                <c:pt idx="8">
                  <c:v>9.6146784090377826E-3</c:v>
                </c:pt>
                <c:pt idx="9">
                  <c:v>1.6024464015062974E-2</c:v>
                </c:pt>
                <c:pt idx="10">
                  <c:v>1.5089703614184302E-2</c:v>
                </c:pt>
                <c:pt idx="11">
                  <c:v>1.3353720012552478E-2</c:v>
                </c:pt>
                <c:pt idx="12">
                  <c:v>1.2285422411548279E-2</c:v>
                </c:pt>
                <c:pt idx="13">
                  <c:v>1.482262921393325E-2</c:v>
                </c:pt>
                <c:pt idx="14">
                  <c:v>3.3918448831883295E-2</c:v>
                </c:pt>
                <c:pt idx="15">
                  <c:v>2.6707440025104955E-2</c:v>
                </c:pt>
                <c:pt idx="16">
                  <c:v>2.6707440025104955E-2</c:v>
                </c:pt>
                <c:pt idx="17">
                  <c:v>1.3353720012552478E-2</c:v>
                </c:pt>
                <c:pt idx="18">
                  <c:v>4.0061160037657438E-2</c:v>
                </c:pt>
                <c:pt idx="19">
                  <c:v>1.3353720012552478E-2</c:v>
                </c:pt>
                <c:pt idx="20">
                  <c:v>9.8817528092888362E-3</c:v>
                </c:pt>
                <c:pt idx="21">
                  <c:v>1.3353720012552478E-2</c:v>
                </c:pt>
                <c:pt idx="22">
                  <c:v>4.6070334043306051E-2</c:v>
                </c:pt>
                <c:pt idx="23">
                  <c:v>6.5566765261632673E-2</c:v>
                </c:pt>
                <c:pt idx="24">
                  <c:v>1.175127361104618E-2</c:v>
                </c:pt>
                <c:pt idx="25">
                  <c:v>4.7272168844435782E-2</c:v>
                </c:pt>
                <c:pt idx="26">
                  <c:v>5.4750252051465158E-2</c:v>
                </c:pt>
                <c:pt idx="27">
                  <c:v>3.2716614030753578E-2</c:v>
                </c:pt>
                <c:pt idx="28">
                  <c:v>6.0625888856988261E-2</c:v>
                </c:pt>
                <c:pt idx="29">
                  <c:v>2.0698266019456343E-2</c:v>
                </c:pt>
                <c:pt idx="30">
                  <c:v>4.0061160037657438E-2</c:v>
                </c:pt>
                <c:pt idx="31">
                  <c:v>1.2418959611673806E-2</c:v>
                </c:pt>
                <c:pt idx="32">
                  <c:v>3.6055044033891689E-2</c:v>
                </c:pt>
                <c:pt idx="33">
                  <c:v>6.2361872458620078E-2</c:v>
                </c:pt>
                <c:pt idx="34">
                  <c:v>5.3414880050209911E-2</c:v>
                </c:pt>
                <c:pt idx="35">
                  <c:v>5.848929365497986E-2</c:v>
                </c:pt>
                <c:pt idx="36">
                  <c:v>5.5417938052092781E-2</c:v>
                </c:pt>
                <c:pt idx="37">
                  <c:v>0.12886339812113143</c:v>
                </c:pt>
                <c:pt idx="38">
                  <c:v>7.3979608869540719E-2</c:v>
                </c:pt>
                <c:pt idx="39">
                  <c:v>0.10576146249941563</c:v>
                </c:pt>
                <c:pt idx="40">
                  <c:v>0.20538021379305713</c:v>
                </c:pt>
                <c:pt idx="41">
                  <c:v>0.15062996174159196</c:v>
                </c:pt>
                <c:pt idx="42">
                  <c:v>0.10162180929552435</c:v>
                </c:pt>
                <c:pt idx="43">
                  <c:v>9.2274205286737618E-2</c:v>
                </c:pt>
                <c:pt idx="44">
                  <c:v>0.14462078773594333</c:v>
                </c:pt>
                <c:pt idx="45">
                  <c:v>0.14475432493606885</c:v>
                </c:pt>
                <c:pt idx="46">
                  <c:v>0.11283893410606845</c:v>
                </c:pt>
                <c:pt idx="47">
                  <c:v>0.18294596417196898</c:v>
                </c:pt>
                <c:pt idx="48">
                  <c:v>0.24624259703146778</c:v>
                </c:pt>
                <c:pt idx="49">
                  <c:v>0.19870335378678089</c:v>
                </c:pt>
                <c:pt idx="50">
                  <c:v>0.24423953902958487</c:v>
                </c:pt>
                <c:pt idx="51">
                  <c:v>0.19149234498000253</c:v>
                </c:pt>
                <c:pt idx="52">
                  <c:v>0.34733025752649005</c:v>
                </c:pt>
                <c:pt idx="53">
                  <c:v>0.32142404070213831</c:v>
                </c:pt>
                <c:pt idx="54">
                  <c:v>0.39139753356791318</c:v>
                </c:pt>
                <c:pt idx="55">
                  <c:v>0.34893270392799641</c:v>
                </c:pt>
                <c:pt idx="56">
                  <c:v>0.40021098877619793</c:v>
                </c:pt>
                <c:pt idx="57">
                  <c:v>0.43907031401272573</c:v>
                </c:pt>
                <c:pt idx="58">
                  <c:v>0.50103157487096928</c:v>
                </c:pt>
                <c:pt idx="59">
                  <c:v>0.64551882540678673</c:v>
                </c:pt>
                <c:pt idx="60">
                  <c:v>0.72363808748021852</c:v>
                </c:pt>
                <c:pt idx="61">
                  <c:v>0.83607640998591026</c:v>
                </c:pt>
                <c:pt idx="62">
                  <c:v>0.75515286670984216</c:v>
                </c:pt>
                <c:pt idx="63">
                  <c:v>0.8229897643736086</c:v>
                </c:pt>
                <c:pt idx="64">
                  <c:v>0.90164317524754234</c:v>
                </c:pt>
                <c:pt idx="65">
                  <c:v>1.0501365417871256</c:v>
                </c:pt>
                <c:pt idx="66">
                  <c:v>1.4069479405225265</c:v>
                </c:pt>
                <c:pt idx="67">
                  <c:v>1.4750519125865442</c:v>
                </c:pt>
                <c:pt idx="68">
                  <c:v>1.3951966669114801</c:v>
                </c:pt>
                <c:pt idx="69">
                  <c:v>1.605517757109181</c:v>
                </c:pt>
                <c:pt idx="70">
                  <c:v>1.8484219241375099</c:v>
                </c:pt>
                <c:pt idx="71">
                  <c:v>1.9233362934079292</c:v>
                </c:pt>
                <c:pt idx="72">
                  <c:v>2.2113760340786865</c:v>
                </c:pt>
                <c:pt idx="73">
                  <c:v>2.4295758190837957</c:v>
                </c:pt>
                <c:pt idx="74">
                  <c:v>2.7935982266259822</c:v>
                </c:pt>
                <c:pt idx="75">
                  <c:v>3.0222139132408841</c:v>
                </c:pt>
                <c:pt idx="76">
                  <c:v>3.0278224756461558</c:v>
                </c:pt>
                <c:pt idx="77">
                  <c:v>2.8998938379259007</c:v>
                </c:pt>
                <c:pt idx="78">
                  <c:v>3.5069539496965452</c:v>
                </c:pt>
                <c:pt idx="79">
                  <c:v>3.2851486602880455</c:v>
                </c:pt>
                <c:pt idx="80">
                  <c:v>3.4968051224870047</c:v>
                </c:pt>
                <c:pt idx="81">
                  <c:v>3.4651568060572555</c:v>
                </c:pt>
                <c:pt idx="82">
                  <c:v>3.7630782995373058</c:v>
                </c:pt>
                <c:pt idx="83">
                  <c:v>3.6286063390108985</c:v>
                </c:pt>
                <c:pt idx="84">
                  <c:v>3.3109213399122721</c:v>
                </c:pt>
                <c:pt idx="85">
                  <c:v>3.6846919630636221</c:v>
                </c:pt>
                <c:pt idx="86">
                  <c:v>3.5808000213659623</c:v>
                </c:pt>
                <c:pt idx="87">
                  <c:v>3.1506766997616404</c:v>
                </c:pt>
                <c:pt idx="88">
                  <c:v>3.4373810684311459</c:v>
                </c:pt>
                <c:pt idx="89">
                  <c:v>2.957047759579627</c:v>
                </c:pt>
                <c:pt idx="90">
                  <c:v>2.8245788570551049</c:v>
                </c:pt>
                <c:pt idx="91">
                  <c:v>2.3893811218460126</c:v>
                </c:pt>
                <c:pt idx="92">
                  <c:v>2.361338309819653</c:v>
                </c:pt>
                <c:pt idx="93">
                  <c:v>2.0981364883722402</c:v>
                </c:pt>
                <c:pt idx="94">
                  <c:v>1.6951212183934081</c:v>
                </c:pt>
                <c:pt idx="95">
                  <c:v>1.9521803286350423</c:v>
                </c:pt>
                <c:pt idx="96">
                  <c:v>1.3963985017126099</c:v>
                </c:pt>
                <c:pt idx="97">
                  <c:v>1.6618704555621522</c:v>
                </c:pt>
                <c:pt idx="98">
                  <c:v>1.1974280735255787</c:v>
                </c:pt>
                <c:pt idx="99">
                  <c:v>1.2487063583737803</c:v>
                </c:pt>
                <c:pt idx="100">
                  <c:v>0.8084342095599264</c:v>
                </c:pt>
                <c:pt idx="101">
                  <c:v>0.62762484058996637</c:v>
                </c:pt>
                <c:pt idx="102">
                  <c:v>0.28042812026360214</c:v>
                </c:pt>
                <c:pt idx="103">
                  <c:v>0.20030580018828723</c:v>
                </c:pt>
                <c:pt idx="104">
                  <c:v>9.3476040087867349E-2</c:v>
                </c:pt>
                <c:pt idx="105">
                  <c:v>5.3548417250335441E-2</c:v>
                </c:pt>
                <c:pt idx="106">
                  <c:v>1.3353720012552478E-2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929-4F47-9B9C-53D2227993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1389951"/>
        <c:axId val="411413295"/>
      </c:scatterChart>
      <c:valAx>
        <c:axId val="411389951"/>
        <c:scaling>
          <c:orientation val="minMax"/>
          <c:max val="20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IRI (in/miles)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1413295"/>
        <c:crosses val="autoZero"/>
        <c:crossBetween val="midCat"/>
      </c:valAx>
      <c:valAx>
        <c:axId val="411413295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Percent Total Miles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138995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577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577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41D11275-DB18-466B-9F0E-145D88874C3A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5773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5773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FEE2D090-7F92-4FAF-A996-48AF7D9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42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b="1">
                <a:solidFill>
                  <a:srgbClr val="1F4284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6200"/>
            <a:ext cx="1828800" cy="9144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2209800" y="76200"/>
            <a:ext cx="5791200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F4283"/>
                </a:solidFill>
              </a:rPr>
              <a:t>FLORIDA DEPARTMENT OF TRANSPORTATION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838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579"/>
            <a:ext cx="8229600" cy="104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Florida Department of Transportation</a:t>
            </a:r>
          </a:p>
        </p:txBody>
      </p:sp>
      <p:pic>
        <p:nvPicPr>
          <p:cNvPr id="13" name="Content Placeholder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1F428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2796766"/>
            <a:ext cx="8305800" cy="70843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</a:rPr>
              <a:t>Transition from RN to IRI </a:t>
            </a:r>
            <a:br>
              <a:rPr lang="en-US" dirty="0">
                <a:latin typeface="Arial" pitchFamily="34" charset="0"/>
              </a:rPr>
            </a:br>
            <a:r>
              <a:rPr lang="en-US" dirty="0">
                <a:latin typeface="Arial" pitchFamily="34" charset="0"/>
              </a:rPr>
              <a:t>Warranty Projects</a:t>
            </a:r>
            <a:endParaRPr lang="en-US" sz="2800" b="1" dirty="0">
              <a:solidFill>
                <a:srgbClr val="1F428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9580"/>
            <a:ext cx="9144000" cy="889266"/>
          </a:xfrm>
        </p:spPr>
        <p:txBody>
          <a:bodyPr/>
          <a:lstStyle/>
          <a:p>
            <a:r>
              <a:rPr lang="en-US" dirty="0"/>
              <a:t>Data Source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3419" y="1051244"/>
            <a:ext cx="8375781" cy="5197156"/>
          </a:xfrm>
        </p:spPr>
        <p:txBody>
          <a:bodyPr>
            <a:normAutofit/>
          </a:bodyPr>
          <a:lstStyle/>
          <a:p>
            <a:r>
              <a:rPr lang="en-US" dirty="0"/>
              <a:t>Three year old PCS data collected from 2013 to 2017 (last five years of available data)</a:t>
            </a:r>
          </a:p>
          <a:p>
            <a:r>
              <a:rPr lang="en-US" dirty="0"/>
              <a:t>Data notes:</a:t>
            </a:r>
          </a:p>
          <a:p>
            <a:pPr lvl="1"/>
            <a:r>
              <a:rPr lang="en-US" dirty="0"/>
              <a:t>Year of construction determined from acceptance</a:t>
            </a:r>
          </a:p>
          <a:p>
            <a:pPr lvl="1"/>
            <a:r>
              <a:rPr lang="en-US" dirty="0"/>
              <a:t>Pavement age determined when PCS survey is conducted</a:t>
            </a:r>
          </a:p>
          <a:p>
            <a:pPr lvl="1"/>
            <a:r>
              <a:rPr lang="en-US" dirty="0"/>
              <a:t>PCS data collected in lane with most distress; typically outermost lane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26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196C5DE-A6AF-DE49-A008-FE2DBD186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198197"/>
              </p:ext>
            </p:extLst>
          </p:nvPr>
        </p:nvGraphicFramePr>
        <p:xfrm>
          <a:off x="228600" y="990601"/>
          <a:ext cx="8663071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579"/>
            <a:ext cx="8531194" cy="828621"/>
          </a:xfrm>
        </p:spPr>
        <p:txBody>
          <a:bodyPr>
            <a:normAutofit/>
          </a:bodyPr>
          <a:lstStyle/>
          <a:p>
            <a:r>
              <a:rPr lang="en-US" dirty="0"/>
              <a:t>RN Distribution after Three Years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1AACAC-0A47-E74D-845E-9730B79104A2}"/>
              </a:ext>
            </a:extLst>
          </p:cNvPr>
          <p:cNvSpPr txBox="1"/>
          <p:nvPr/>
        </p:nvSpPr>
        <p:spPr>
          <a:xfrm>
            <a:off x="1752600" y="1905000"/>
            <a:ext cx="26597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% Lane Miles with RN&lt;3.5</a:t>
            </a:r>
          </a:p>
          <a:p>
            <a:r>
              <a:rPr lang="en-US" dirty="0"/>
              <a:t>  All systems = 1.4%</a:t>
            </a:r>
          </a:p>
          <a:p>
            <a:r>
              <a:rPr lang="en-US" dirty="0"/>
              <a:t>  Primary = 1.7%</a:t>
            </a:r>
          </a:p>
          <a:p>
            <a:r>
              <a:rPr lang="en-US" dirty="0"/>
              <a:t>  Limited Access = 0.9%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D3753B-B977-4797-8C0E-8BF6F8D960AF}"/>
              </a:ext>
            </a:extLst>
          </p:cNvPr>
          <p:cNvSpPr txBox="1"/>
          <p:nvPr/>
        </p:nvSpPr>
        <p:spPr>
          <a:xfrm>
            <a:off x="5410200" y="3581400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RN=3.5</a:t>
            </a:r>
          </a:p>
        </p:txBody>
      </p:sp>
    </p:spTree>
    <p:extLst>
      <p:ext uri="{BB962C8B-B14F-4D97-AF65-F5344CB8AC3E}">
        <p14:creationId xmlns:p14="http://schemas.microsoft.com/office/powerpoint/2010/main" val="2526656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C8D62-FD75-45F4-8F50-E2FD1909B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IRI Distribution after Three Years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5D730F7-D6B4-47A9-947E-4CC27A429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150450"/>
              </p:ext>
            </p:extLst>
          </p:nvPr>
        </p:nvGraphicFramePr>
        <p:xfrm>
          <a:off x="252329" y="914401"/>
          <a:ext cx="8639342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6F3033F-6A37-4EF6-8D19-D80A20712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174369"/>
              </p:ext>
            </p:extLst>
          </p:nvPr>
        </p:nvGraphicFramePr>
        <p:xfrm>
          <a:off x="4495800" y="2209800"/>
          <a:ext cx="4191000" cy="251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750">
                  <a:extLst>
                    <a:ext uri="{9D8B030D-6E8A-4147-A177-3AD203B41FA5}">
                      <a16:colId xmlns:a16="http://schemas.microsoft.com/office/drawing/2014/main" val="1056605578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722454719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745952270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1740821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Statistic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All Systems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Primary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Limited Access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747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  <a:r>
                        <a:rPr lang="en-US" sz="1400" baseline="30000" dirty="0"/>
                        <a:t>st</a:t>
                      </a:r>
                      <a:r>
                        <a:rPr lang="en-US" sz="1400" dirty="0"/>
                        <a:t> Quartile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42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Median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201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Weighted Mean*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0073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3r Quartile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498583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*weighted based on lane miles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898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024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C0B6B-EA81-2C44-8A59-DABDF6BB4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IRI(RN&lt;3.5) Based on % Lane Miles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27AFC63-39FA-AA41-B052-9770739F4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356726"/>
              </p:ext>
            </p:extLst>
          </p:nvPr>
        </p:nvGraphicFramePr>
        <p:xfrm>
          <a:off x="990600" y="1219200"/>
          <a:ext cx="72390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1056605578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722454719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74595227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1740821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IRI (in/mi)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All Systems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Primary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Limited Access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747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&gt;95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2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&gt;100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01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&gt;105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073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&gt;110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766195"/>
                  </a:ext>
                </a:extLst>
              </a:tr>
            </a:tbl>
          </a:graphicData>
        </a:graphic>
      </p:graphicFrame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20BDB643-9619-1942-9B8C-419B3070E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3962400"/>
            <a:ext cx="6781800" cy="1600200"/>
          </a:xfrm>
        </p:spPr>
        <p:txBody>
          <a:bodyPr>
            <a:normAutofit/>
          </a:bodyPr>
          <a:lstStyle/>
          <a:p>
            <a:r>
              <a:rPr lang="en-US" sz="2000" dirty="0"/>
              <a:t>IRI based on RN(&lt;3.5) lane miles</a:t>
            </a:r>
          </a:p>
          <a:p>
            <a:pPr lvl="1"/>
            <a:r>
              <a:rPr lang="en-US" sz="2000" dirty="0"/>
              <a:t>All systems, RN(&lt;3.5)=1.4%: </a:t>
            </a:r>
            <a:r>
              <a:rPr lang="en-US" sz="2000" b="1" dirty="0"/>
              <a:t>IRI&gt;105 in/miles</a:t>
            </a:r>
          </a:p>
          <a:p>
            <a:pPr lvl="1"/>
            <a:r>
              <a:rPr lang="en-US" sz="2000" dirty="0"/>
              <a:t>Primary, RN(&lt;3.5)=1.7%: </a:t>
            </a:r>
            <a:r>
              <a:rPr lang="en-US" sz="2000" b="1" dirty="0"/>
              <a:t>IRI&gt;109 in/miles</a:t>
            </a:r>
          </a:p>
          <a:p>
            <a:pPr lvl="1"/>
            <a:r>
              <a:rPr lang="en-US" sz="2000" dirty="0"/>
              <a:t>Limited Access, RN(&lt;3.5)=0.9%: </a:t>
            </a:r>
            <a:r>
              <a:rPr lang="en-US" sz="2000" b="1" dirty="0"/>
              <a:t>IRI&gt;94 in/miles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685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BA82E-2752-4C52-8C93-7636EE709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IRI over Three Year Period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F2EFF6F-CBC5-4C9A-9F9D-E863CC66DF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34805"/>
              </p:ext>
            </p:extLst>
          </p:nvPr>
        </p:nvGraphicFramePr>
        <p:xfrm>
          <a:off x="952500" y="1295400"/>
          <a:ext cx="7239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1056605578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722454719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74595227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1740821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All Systems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Primary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Limited Access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747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2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01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073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766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Total </a:t>
                      </a:r>
                      <a:r>
                        <a:rPr lang="el-GR" sz="2400" dirty="0"/>
                        <a:t>Δ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889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Δ</a:t>
                      </a:r>
                      <a:r>
                        <a:rPr lang="en-US" sz="2400" dirty="0"/>
                        <a:t> + Acceptance R&amp;R (95in/mile)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930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0791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25999C2056D42A4AB09CC4AD07BBC" ma:contentTypeVersion="0" ma:contentTypeDescription="Create a new document." ma:contentTypeScope="" ma:versionID="3a94f470f4823fdd677b562aa8f2ea0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661391-B2DE-4B91-950E-811BC4E92986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6E77DBF-0183-45D2-A685-5D1A40D99B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7466FF-3182-41A3-875C-243493360F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6159</TotalTime>
  <Words>279</Words>
  <Application>Microsoft Office PowerPoint</Application>
  <PresentationFormat>On-screen Show (4:3)</PresentationFormat>
  <Paragraphs>93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Transition from RN to IRI  Warranty Projects</vt:lpstr>
      <vt:lpstr>Data Source</vt:lpstr>
      <vt:lpstr>RN Distribution after Three Years</vt:lpstr>
      <vt:lpstr>IRI Distribution after Three Years</vt:lpstr>
      <vt:lpstr>IRI(RN&lt;3.5) Based on % Lane Miles</vt:lpstr>
      <vt:lpstr>Average IRI over Three Year Period</vt:lpstr>
    </vt:vector>
  </TitlesOfParts>
  <Company>FDOT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2</dc:title>
  <dc:creator>rt826cm</dc:creator>
  <cp:lastModifiedBy>Greene, James</cp:lastModifiedBy>
  <cp:revision>231</cp:revision>
  <cp:lastPrinted>2014-07-23T18:08:00Z</cp:lastPrinted>
  <dcterms:created xsi:type="dcterms:W3CDTF">2013-02-15T23:23:43Z</dcterms:created>
  <dcterms:modified xsi:type="dcterms:W3CDTF">2018-05-16T13:36:25Z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0x01010062025999C2056D42A4AB09CC4AD07BBC</vt:lpwstr>
  </property>
</Properties>
</file>