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&amp;ehk=kvjz8g69JUEdx1PyIyjBZg&amp;r=0&amp;pid=OfficeInsert" ContentType="image/jpeg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y, Lauren" initials="GL" lastIdx="4" clrIdx="0">
    <p:extLst>
      <p:ext uri="{19B8F6BF-5375-455C-9EA6-DF929625EA0E}">
        <p15:presenceInfo xmlns:p15="http://schemas.microsoft.com/office/powerpoint/2012/main" userId="S-1-5-21-448539723-2052111302-839522115-268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2/26/2018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ew-educ.com/outils-google-pour-les-enseignants" TargetMode="Externa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&amp;ehk=kvjz8g69JUEdx1PyIyjBZg&amp;r=0&amp;pid=OfficeInsert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hanatalks.wordpress.com/2012/04/" TargetMode="Externa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75693-0FF3-4CDB-8ED0-60D1D26C0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029810"/>
            <a:ext cx="8320825" cy="3764132"/>
          </a:xfrm>
        </p:spPr>
        <p:txBody>
          <a:bodyPr/>
          <a:lstStyle/>
          <a:p>
            <a:r>
              <a:rPr lang="en-US" dirty="0"/>
              <a:t>D4 Production management &amp; scheduling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C9520C-7957-424A-83B0-85D72D694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485" y="5112115"/>
            <a:ext cx="2449286" cy="122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24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251E2-BB78-4282-9426-EAA58D268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668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Scheduling is here for you!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A209D-0347-4C9D-88FC-D5DB054DE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4510" y="2386330"/>
            <a:ext cx="8763000" cy="38481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Requests should be sent to </a:t>
            </a:r>
            <a:r>
              <a:rPr lang="en-US" u="sng" dirty="0"/>
              <a:t>D4-Scheduling</a:t>
            </a:r>
            <a:r>
              <a:rPr lang="en-US" dirty="0"/>
              <a:t> so we can ensure a timely response. 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i="1" dirty="0"/>
              <a:t>We usually respond within 2 days, but if a more immediate need arises,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i="1" dirty="0"/>
              <a:t>be sure to let us know!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Reports/Views – Gantt Chart view, chronological view, 30-day spotlight, specialized reports, etc.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09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A209D-0347-4C9D-88FC-D5DB054DE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752599"/>
            <a:ext cx="8763000" cy="447040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000" dirty="0"/>
              <a:t>Questions?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000" dirty="0"/>
              <a:t>Anything we can do to help???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91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42FF90A-C7AC-48D1-A7B2-785BA9208F48}"/>
              </a:ext>
            </a:extLst>
          </p:cNvPr>
          <p:cNvSpPr txBox="1"/>
          <p:nvPr/>
        </p:nvSpPr>
        <p:spPr>
          <a:xfrm>
            <a:off x="1422400" y="1409700"/>
            <a:ext cx="9423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dirty="0"/>
              <a:t>Templates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3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dirty="0"/>
              <a:t>Discoveries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3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dirty="0"/>
              <a:t>Updating your schedule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3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3200" dirty="0"/>
              <a:t>Scheduling is here for you!</a:t>
            </a:r>
          </a:p>
        </p:txBody>
      </p:sp>
    </p:spTree>
    <p:extLst>
      <p:ext uri="{BB962C8B-B14F-4D97-AF65-F5344CB8AC3E}">
        <p14:creationId xmlns:p14="http://schemas.microsoft.com/office/powerpoint/2010/main" val="813495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AC7F22F-B904-42C0-B904-52DBFF9D4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147084"/>
          </a:xfrm>
        </p:spPr>
        <p:txBody>
          <a:bodyPr anchor="t"/>
          <a:lstStyle/>
          <a:p>
            <a:pPr algn="ctr"/>
            <a:r>
              <a:rPr lang="en-US" dirty="0"/>
              <a:t>TEMPLATES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00F82D92-FED3-4A66-BFFE-720E839CD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8721" y="1832884"/>
            <a:ext cx="7206958" cy="403451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00EAAA0-81F1-48B4-9DF5-9AA5DD57C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8721" y="1832884"/>
            <a:ext cx="7206957" cy="403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736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CCA2725-703E-490B-AB5F-E6297990B8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759200" y="685800"/>
            <a:ext cx="5143500" cy="5656141"/>
          </a:xfrm>
          <a:prstGeom prst="rect">
            <a:avLst/>
          </a:prstGeom>
          <a:ln w="381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5526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7C612B-00DC-44B8-A66A-2B0C4C3B5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0" y="2286000"/>
            <a:ext cx="8534400" cy="3581400"/>
          </a:xfrm>
        </p:spPr>
        <p:txBody>
          <a:bodyPr/>
          <a:lstStyle/>
          <a:p>
            <a:r>
              <a:rPr lang="en-US" dirty="0"/>
              <a:t>PDE Consultant Management</a:t>
            </a:r>
          </a:p>
          <a:p>
            <a:endParaRPr lang="en-US" dirty="0"/>
          </a:p>
          <a:p>
            <a:r>
              <a:rPr lang="en-US" dirty="0"/>
              <a:t>3R Consultant Management</a:t>
            </a:r>
          </a:p>
          <a:p>
            <a:endParaRPr lang="en-US" dirty="0"/>
          </a:p>
          <a:p>
            <a:r>
              <a:rPr lang="en-US" dirty="0"/>
              <a:t>Add Lanes Consultant Management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371068-D237-4ADD-BC76-023B86955FFA}"/>
              </a:ext>
            </a:extLst>
          </p:cNvPr>
          <p:cNvSpPr txBox="1"/>
          <p:nvPr/>
        </p:nvSpPr>
        <p:spPr>
          <a:xfrm>
            <a:off x="2438400" y="8763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Templates on the SharePoint Site</a:t>
            </a:r>
          </a:p>
        </p:txBody>
      </p:sp>
    </p:spTree>
    <p:extLst>
      <p:ext uri="{BB962C8B-B14F-4D97-AF65-F5344CB8AC3E}">
        <p14:creationId xmlns:p14="http://schemas.microsoft.com/office/powerpoint/2010/main" val="2046383590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5A9CE6-C5F0-440C-A128-227F05E28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0400" y="3359955"/>
            <a:ext cx="6057900" cy="30605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BF928F-201B-49A3-950C-D6EF4E7C6F40}"/>
              </a:ext>
            </a:extLst>
          </p:cNvPr>
          <p:cNvSpPr txBox="1"/>
          <p:nvPr/>
        </p:nvSpPr>
        <p:spPr>
          <a:xfrm>
            <a:off x="1371600" y="3632200"/>
            <a:ext cx="4127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Definitions and activity relationships are available in D4 Schedule Dictionary.</a:t>
            </a:r>
          </a:p>
          <a:p>
            <a:endParaRPr lang="en-US" dirty="0"/>
          </a:p>
          <a:p>
            <a:r>
              <a:rPr lang="en-US" dirty="0"/>
              <a:t>Searchable by:</a:t>
            </a:r>
          </a:p>
          <a:p>
            <a:pPr marL="285750" indent="-285750">
              <a:buFontTx/>
              <a:buChar char="-"/>
            </a:pPr>
            <a:r>
              <a:rPr lang="en-US" dirty="0"/>
              <a:t>Activity ID</a:t>
            </a:r>
          </a:p>
          <a:p>
            <a:pPr marL="285750" indent="-285750">
              <a:buFontTx/>
              <a:buChar char="-"/>
            </a:pPr>
            <a:r>
              <a:rPr lang="en-US" dirty="0"/>
              <a:t>Activity Name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dirty="0"/>
              <a:t>Results could be in various templates.</a:t>
            </a:r>
          </a:p>
        </p:txBody>
      </p:sp>
      <p:pic>
        <p:nvPicPr>
          <p:cNvPr id="1026" name="Picture 2" descr="C:\Users\pg404zf\AppData\Local\Temp\SNAGHTML6e1b8927.PNG">
            <a:extLst>
              <a:ext uri="{FF2B5EF4-FFF2-40B4-BE49-F238E27FC236}">
                <a16:creationId xmlns:a16="http://schemas.microsoft.com/office/drawing/2014/main" id="{7F3DDD36-5E77-42DA-9900-1941F6483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466096"/>
            <a:ext cx="1053465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59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251E2-BB78-4282-9426-EAA58D268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DISCOVERIES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A209D-0347-4C9D-88FC-D5DB054DE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1574800"/>
            <a:ext cx="6861111" cy="42926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schedule is a </a:t>
            </a:r>
            <a:r>
              <a:rPr lang="en-US" u="sng" dirty="0"/>
              <a:t>TOOL</a:t>
            </a:r>
            <a:r>
              <a:rPr lang="en-US" dirty="0"/>
              <a:t> for Project managers, consultants and Supporting offices.</a:t>
            </a:r>
          </a:p>
          <a:p>
            <a:r>
              <a:rPr lang="en-US" dirty="0"/>
              <a:t>It must be discovered or customized to your project’s needs PRIOR to your consultant being on board!  (You will have the opportunity to further customize the schedule, without a SCR, within 1 month of consultant execution date – as long as commitment years don’t change.)  Ensure your schedule is ACHIEVABLE!</a:t>
            </a:r>
          </a:p>
          <a:p>
            <a:r>
              <a:rPr lang="en-US" dirty="0"/>
              <a:t>Be sure to know your scope (so you’ll know which activities should be removed) and funding (so you’ll know how to adjust durations).  Discuss with applicable supporting offices.</a:t>
            </a:r>
          </a:p>
          <a:p>
            <a:r>
              <a:rPr lang="en-US" dirty="0"/>
              <a:t>It serves as a guide to manage your project’s time.</a:t>
            </a:r>
          </a:p>
          <a:p>
            <a:r>
              <a:rPr lang="en-US" dirty="0"/>
              <a:t>It can be modified at any time to re-align with your project’s changing needs.</a:t>
            </a:r>
          </a:p>
          <a:p>
            <a:r>
              <a:rPr lang="en-US" dirty="0"/>
              <a:t>It is logic driven, so duration and logic needs to be considered when discovering – rather than a plan of where each submittal should fall.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07D3B9-847A-49C2-A198-C1E592BDF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53" b="93049" l="2209" r="93129">
                        <a14:foregroundMark x1="6626" y1="57820" x2="6626" y2="57820"/>
                        <a14:foregroundMark x1="2331" y1="54818" x2="2331" y2="54818"/>
                        <a14:foregroundMark x1="74724" y1="93049" x2="74724" y2="93049"/>
                        <a14:foregroundMark x1="93129" y1="76935" x2="93129" y2="76935"/>
                        <a14:foregroundMark x1="67730" y1="37757" x2="67730" y2="37757"/>
                        <a14:foregroundMark x1="60982" y1="90837" x2="60982" y2="90837"/>
                        <a14:foregroundMark x1="40859" y1="57820" x2="40859" y2="57820"/>
                        <a14:foregroundMark x1="38037" y1="51343" x2="38037" y2="51343"/>
                        <a14:foregroundMark x1="50061" y1="46445" x2="50061" y2="46445"/>
                        <a14:foregroundMark x1="36933" y1="46445" x2="36933" y2="46445"/>
                        <a14:foregroundMark x1="30920" y1="50395" x2="37301" y2="67930"/>
                        <a14:foregroundMark x1="37301" y1="67930" x2="52147" y2="76303"/>
                        <a14:foregroundMark x1="52147" y1="76303" x2="61227" y2="61769"/>
                        <a14:foregroundMark x1="61227" y1="61769" x2="51043" y2="41864"/>
                        <a14:foregroundMark x1="51043" y1="41864" x2="34969" y2="36019"/>
                        <a14:foregroundMark x1="34969" y1="36019" x2="33129" y2="36019"/>
                        <a14:foregroundMark x1="47239" y1="46919" x2="33988" y2="39179"/>
                        <a14:foregroundMark x1="33988" y1="39179" x2="18528" y2="38073"/>
                        <a14:foregroundMark x1="18528" y1="38073" x2="50429" y2="46445"/>
                        <a14:foregroundMark x1="50429" y1="46445" x2="35337" y2="46919"/>
                        <a14:foregroundMark x1="35337" y1="46919" x2="49939" y2="47235"/>
                        <a14:foregroundMark x1="49939" y1="47235" x2="31166" y2="50711"/>
                        <a14:foregroundMark x1="31166" y1="50711" x2="54601" y2="55924"/>
                        <a14:foregroundMark x1="54601" y1="55924" x2="37669" y2="60032"/>
                        <a14:foregroundMark x1="37669" y1="60032" x2="58405" y2="65403"/>
                        <a14:foregroundMark x1="58405" y1="65403" x2="44908" y2="72196"/>
                        <a14:foregroundMark x1="44908" y1="72196" x2="62331" y2="72828"/>
                        <a14:foregroundMark x1="62331" y1="72828" x2="45399" y2="74408"/>
                        <a14:foregroundMark x1="60613" y1="89573" x2="60613" y2="89573"/>
                        <a14:foregroundMark x1="62454" y1="72196" x2="62454" y2="72196"/>
                        <a14:foregroundMark x1="62454" y1="68246" x2="62454" y2="68246"/>
                        <a14:foregroundMark x1="58528" y1="61295" x2="58528" y2="61295"/>
                        <a14:foregroundMark x1="58528" y1="61295" x2="58528" y2="61295"/>
                        <a14:foregroundMark x1="29939" y1="51817" x2="29939" y2="51817"/>
                        <a14:foregroundMark x1="29939" y1="51817" x2="29939" y2="51817"/>
                        <a14:foregroundMark x1="27485" y1="51817" x2="27485" y2="51817"/>
                        <a14:foregroundMark x1="27485" y1="51817" x2="27485" y2="51817"/>
                        <a14:foregroundMark x1="26012" y1="49605" x2="26012" y2="49605"/>
                        <a14:foregroundMark x1="26012" y1="49605" x2="26012" y2="49605"/>
                        <a14:foregroundMark x1="27853" y1="47393" x2="30307" y2="61769"/>
                        <a14:foregroundMark x1="34479" y1="65245" x2="40491" y2="73934"/>
                        <a14:foregroundMark x1="60245" y1="39179" x2="60245" y2="39179"/>
                        <a14:foregroundMark x1="56074" y1="38705" x2="59264" y2="38231"/>
                        <a14:foregroundMark x1="53988" y1="35703" x2="53988" y2="35703"/>
                        <a14:foregroundMark x1="53988" y1="35703" x2="53988" y2="35703"/>
                        <a14:foregroundMark x1="53988" y1="35703" x2="55706" y2="39968"/>
                        <a14:foregroundMark x1="55706" y1="39968" x2="55706" y2="39968"/>
                        <a14:foregroundMark x1="55706" y1="39968" x2="55706" y2="39968"/>
                        <a14:foregroundMark x1="54601" y1="36493" x2="58528" y2="38231"/>
                        <a14:foregroundMark x1="58528" y1="38231" x2="58528" y2="38231"/>
                        <a14:foregroundMark x1="58528" y1="38231" x2="58528" y2="38231"/>
                        <a14:foregroundMark x1="58528" y1="40916" x2="53620" y2="46445"/>
                        <a14:foregroundMark x1="57423" y1="43918" x2="57423" y2="43918"/>
                        <a14:foregroundMark x1="54601" y1="35229" x2="51411" y2="23855"/>
                        <a14:foregroundMark x1="54601" y1="23539" x2="54601" y2="23539"/>
                        <a14:foregroundMark x1="54601" y1="23539" x2="54601" y2="23539"/>
                        <a14:foregroundMark x1="63436" y1="21327" x2="63436" y2="21327"/>
                        <a14:foregroundMark x1="63436" y1="27014" x2="63436" y2="27014"/>
                        <a14:foregroundMark x1="63436" y1="27014" x2="63436" y2="27014"/>
                        <a14:foregroundMark x1="54969" y1="27014" x2="72270" y2="28752"/>
                        <a14:foregroundMark x1="68344" y1="32227" x2="68344" y2="32227"/>
                        <a14:foregroundMark x1="68344" y1="32227" x2="68344" y2="32227"/>
                        <a14:foregroundMark x1="63067" y1="33017" x2="63067" y2="33017"/>
                        <a14:foregroundMark x1="63067" y1="33017" x2="71534" y2="42180"/>
                        <a14:foregroundMark x1="71534" y1="42180" x2="71534" y2="42180"/>
                        <a14:foregroundMark x1="71534" y1="42180" x2="71534" y2="42180"/>
                        <a14:foregroundMark x1="61350" y1="50869" x2="70552" y2="37757"/>
                        <a14:foregroundMark x1="70552" y1="37757" x2="70920" y2="33965"/>
                        <a14:foregroundMark x1="75828" y1="38705" x2="75828" y2="38705"/>
                        <a14:foregroundMark x1="75828" y1="38705" x2="75828" y2="38705"/>
                        <a14:foregroundMark x1="76196" y1="39968" x2="69080" y2="53081"/>
                        <a14:foregroundMark x1="69816" y1="52607" x2="69816" y2="52607"/>
                        <a14:foregroundMark x1="69816" y1="52607" x2="69816" y2="52607"/>
                        <a14:foregroundMark x1="61718" y1="51343" x2="71288" y2="52133"/>
                        <a14:foregroundMark x1="71288" y1="52133" x2="71288" y2="52133"/>
                        <a14:foregroundMark x1="71288" y1="52133" x2="71288" y2="52133"/>
                        <a14:foregroundMark x1="59877" y1="52133" x2="59877" y2="52133"/>
                        <a14:foregroundMark x1="59877" y1="52133" x2="59877" y2="52133"/>
                        <a14:foregroundMark x1="58528" y1="51343" x2="62454" y2="42180"/>
                        <a14:foregroundMark x1="63067" y1="46445" x2="63067" y2="46445"/>
                        <a14:foregroundMark x1="74356" y1="34755" x2="74724" y2="49131"/>
                        <a14:foregroundMark x1="76933" y1="45182" x2="75460" y2="29542"/>
                        <a14:foregroundMark x1="82209" y1="39179" x2="82209" y2="39179"/>
                        <a14:foregroundMark x1="82209" y1="39179" x2="82209" y2="39179"/>
                        <a14:foregroundMark x1="49693" y1="13902" x2="49693" y2="13902"/>
                        <a14:foregroundMark x1="58160" y1="11374" x2="58160" y2="11374"/>
                        <a14:foregroundMark x1="65521" y1="9953" x2="65521" y2="9953"/>
                        <a14:foregroundMark x1="73742" y1="13112" x2="73742" y2="13112"/>
                        <a14:foregroundMark x1="79018" y1="19115" x2="79018" y2="19115"/>
                        <a14:foregroundMark x1="59632" y1="89573" x2="59632" y2="89573"/>
                        <a14:foregroundMark x1="56074" y1="92101" x2="56074" y2="92101"/>
                        <a14:foregroundMark x1="90307" y1="76935" x2="90307" y2="76935"/>
                        <a14:foregroundMark x1="50061" y1="51343" x2="50061" y2="51343"/>
                        <a14:foregroundMark x1="42945" y1="39179" x2="42945" y2="39179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232711" y="2438400"/>
            <a:ext cx="359733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32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251E2-BB78-4282-9426-EAA58D268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66800"/>
          </a:xfrm>
        </p:spPr>
        <p:txBody>
          <a:bodyPr/>
          <a:lstStyle/>
          <a:p>
            <a:pPr algn="ctr"/>
            <a:r>
              <a:rPr lang="en-US" dirty="0"/>
              <a:t>UPDATING YOUR SCHEDULE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A209D-0347-4C9D-88FC-D5DB054DE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8300" y="1384301"/>
            <a:ext cx="6184900" cy="179606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Before anyone can do ANY schedule updates in PSEE, they must be trained by Scheduling.</a:t>
            </a:r>
          </a:p>
          <a:p>
            <a:pPr>
              <a:lnSpc>
                <a:spcPct val="150000"/>
              </a:lnSpc>
            </a:pPr>
            <a:r>
              <a:rPr lang="en-US" dirty="0"/>
              <a:t>New change in logic? Talk to us so we can make sure your schedule reflects your plan!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DB4219-D223-4601-84D7-5397A7BE66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0500" y="1473201"/>
            <a:ext cx="2286000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B5042BC-E9CC-461B-88AA-C7C6C53D6767}"/>
              </a:ext>
            </a:extLst>
          </p:cNvPr>
          <p:cNvSpPr/>
          <p:nvPr/>
        </p:nvSpPr>
        <p:spPr>
          <a:xfrm>
            <a:off x="1854423" y="1752600"/>
            <a:ext cx="749077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PSEE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7A237E-7101-461F-B5CE-2E326C802FFE}"/>
              </a:ext>
            </a:extLst>
          </p:cNvPr>
          <p:cNvSpPr txBox="1"/>
          <p:nvPr/>
        </p:nvSpPr>
        <p:spPr>
          <a:xfrm>
            <a:off x="1549400" y="3530600"/>
            <a:ext cx="5854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PSEE update reminder points: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Don’t wait until the last minute to update – we publish  weekly.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Select “ALL” rather than the default of 30 day window – there maybe additional activities to update.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DOT PMs - Be sure to review what your consultant is submitting to help alleviate clarifications from us.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Leave comments when requesting activity removal.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308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1EBDD9-5531-4624-8EAD-BDD02A3D2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4417" r="93667">
                        <a14:foregroundMark x1="23125" y1="34750" x2="23125" y2="54417"/>
                        <a14:foregroundMark x1="4458" y1="45083" x2="4458" y2="58583"/>
                        <a14:foregroundMark x1="5000" y1="34750" x2="15375" y2="31583"/>
                        <a14:foregroundMark x1="8125" y1="47167" x2="9125" y2="45083"/>
                        <a14:foregroundMark x1="14833" y1="33667" x2="18458" y2="32667"/>
                        <a14:foregroundMark x1="14833" y1="47167" x2="6042" y2="47167"/>
                        <a14:foregroundMark x1="45458" y1="37833" x2="47000" y2="34750"/>
                        <a14:foregroundMark x1="71875" y1="39917" x2="70833" y2="62750"/>
                        <a14:foregroundMark x1="64625" y1="33667" x2="79125" y2="33667"/>
                        <a14:foregroundMark x1="93125" y1="71000" x2="93667" y2="44083"/>
                        <a14:foregroundMark x1="69792" y1="22250" x2="84333" y2="48417"/>
                        <a14:foregroundMark x1="84333" y1="48417" x2="84833" y2="54417"/>
                        <a14:foregroundMark x1="33500" y1="83417" x2="45958" y2="78250"/>
                        <a14:foregroundMark x1="18458" y1="83417" x2="26250" y2="80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6385" y="6097800"/>
            <a:ext cx="1290715" cy="6453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251E2-BB78-4282-9426-EAA58D268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66800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Delegates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A209D-0347-4C9D-88FC-D5DB054DE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6700" y="1485901"/>
            <a:ext cx="9931400" cy="47371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DOT PM should have another DOT person as a delegate to approve or update activities in your absence.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Everyone should have all schedulers as a delegate, as well as D4 PSEE Admins, so we can help to troubleshoot any issues.  The following list of employees should be included as a delegate for everyone:</a:t>
            </a:r>
          </a:p>
          <a:p>
            <a:r>
              <a:rPr lang="en-US" dirty="0"/>
              <a:t>Dianne Forte</a:t>
            </a:r>
          </a:p>
          <a:p>
            <a:r>
              <a:rPr lang="en-US" dirty="0"/>
              <a:t>Zoryana Fedyushko</a:t>
            </a:r>
          </a:p>
          <a:p>
            <a:r>
              <a:rPr lang="en-US" dirty="0"/>
              <a:t>Lauren Guy</a:t>
            </a:r>
          </a:p>
          <a:p>
            <a:r>
              <a:rPr lang="en-US" dirty="0"/>
              <a:t>Tzeyu Ng</a:t>
            </a:r>
          </a:p>
          <a:p>
            <a:r>
              <a:rPr lang="en-US" dirty="0"/>
              <a:t>Miro Poss</a:t>
            </a:r>
          </a:p>
          <a:p>
            <a:r>
              <a:rPr lang="en-US" dirty="0"/>
              <a:t>Reggie Dugue</a:t>
            </a:r>
          </a:p>
          <a:p>
            <a:r>
              <a:rPr lang="en-US" dirty="0"/>
              <a:t>Pablo Salazar 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167A60-71E1-4ACB-ABAB-041EF78E75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53638" y1="76451" x2="53638" y2="76451"/>
                        <a14:foregroundMark x1="53638" y1="76451" x2="53638" y2="76451"/>
                        <a14:foregroundMark x1="53638" y1="76451" x2="53638" y2="76451"/>
                        <a14:foregroundMark x1="38240" y1="88226" x2="38240" y2="88226"/>
                        <a14:foregroundMark x1="21997" y1="32007" x2="21997" y2="32007"/>
                        <a14:foregroundMark x1="29611" y1="22720" x2="29611" y2="22720"/>
                        <a14:foregroundMark x1="28765" y1="27861" x2="28765" y2="27861"/>
                        <a14:foregroundMark x1="21997" y1="36982" x2="21997" y2="36982"/>
                        <a14:foregroundMark x1="43316" y1="40464" x2="43316" y2="40464"/>
                        <a14:foregroundMark x1="43316" y1="47927" x2="43316" y2="47927"/>
                        <a14:foregroundMark x1="63959" y1="48756" x2="63959" y2="48756"/>
                        <a14:foregroundMark x1="59560" y1="48756" x2="59560" y2="48756"/>
                        <a14:foregroundMark x1="60406" y1="42123" x2="60406" y2="42123"/>
                        <a14:foregroundMark x1="64805" y1="44610" x2="64805" y2="44610"/>
                        <a14:foregroundMark x1="52792" y1="60531" x2="52792" y2="60531"/>
                        <a14:foregroundMark x1="41624" y1="89055" x2="41624" y2="89055"/>
                      </a14:backgroundRemoval>
                    </a14:imgEffect>
                  </a14:imgLayer>
                </a14:imgProps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751485" y="303212"/>
            <a:ext cx="1159152" cy="118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9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267</TotalTime>
  <Words>462</Words>
  <Application>Microsoft Office PowerPoint</Application>
  <PresentationFormat>Widescreen</PresentationFormat>
  <Paragraphs>57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Franklin Gothic Book</vt:lpstr>
      <vt:lpstr>Wingdings</vt:lpstr>
      <vt:lpstr>Crop</vt:lpstr>
      <vt:lpstr>D4 Production management &amp; scheduling</vt:lpstr>
      <vt:lpstr>PowerPoint Presentation</vt:lpstr>
      <vt:lpstr>TEMPLATES</vt:lpstr>
      <vt:lpstr>PowerPoint Presentation</vt:lpstr>
      <vt:lpstr>PowerPoint Presentation</vt:lpstr>
      <vt:lpstr>PowerPoint Presentation</vt:lpstr>
      <vt:lpstr>DISCOVERIES</vt:lpstr>
      <vt:lpstr>UPDATING YOUR SCHEDULE</vt:lpstr>
      <vt:lpstr>Delegates</vt:lpstr>
      <vt:lpstr>Scheduling is here for you!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Dianne’s presentation</dc:title>
  <dc:creator>Fedyushko, Zoryana</dc:creator>
  <cp:lastModifiedBy>Forte, Dianne</cp:lastModifiedBy>
  <cp:revision>26</cp:revision>
  <dcterms:created xsi:type="dcterms:W3CDTF">2018-02-15T21:11:53Z</dcterms:created>
  <dcterms:modified xsi:type="dcterms:W3CDTF">2018-02-26T14:55:32Z</dcterms:modified>
</cp:coreProperties>
</file>