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9"/>
  </p:notesMasterIdLst>
  <p:sldIdLst>
    <p:sldId id="256" r:id="rId2"/>
    <p:sldId id="257" r:id="rId3"/>
    <p:sldId id="258" r:id="rId4"/>
    <p:sldId id="264" r:id="rId5"/>
    <p:sldId id="286" r:id="rId6"/>
    <p:sldId id="259" r:id="rId7"/>
    <p:sldId id="275" r:id="rId8"/>
    <p:sldId id="262" r:id="rId9"/>
    <p:sldId id="276" r:id="rId10"/>
    <p:sldId id="274" r:id="rId11"/>
    <p:sldId id="279" r:id="rId12"/>
    <p:sldId id="280" r:id="rId13"/>
    <p:sldId id="281" r:id="rId14"/>
    <p:sldId id="271" r:id="rId15"/>
    <p:sldId id="285" r:id="rId16"/>
    <p:sldId id="261" r:id="rId17"/>
    <p:sldId id="283" r:id="rId18"/>
    <p:sldId id="284" r:id="rId19"/>
    <p:sldId id="260" r:id="rId20"/>
    <p:sldId id="266" r:id="rId21"/>
    <p:sldId id="265" r:id="rId22"/>
    <p:sldId id="287" r:id="rId23"/>
    <p:sldId id="282" r:id="rId24"/>
    <p:sldId id="268" r:id="rId25"/>
    <p:sldId id="288" r:id="rId26"/>
    <p:sldId id="289" r:id="rId27"/>
    <p:sldId id="269"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280" autoAdjust="0"/>
  </p:normalViewPr>
  <p:slideViewPr>
    <p:cSldViewPr snapToGrid="0">
      <p:cViewPr varScale="1">
        <p:scale>
          <a:sx n="108" d="100"/>
          <a:sy n="108" d="100"/>
        </p:scale>
        <p:origin x="71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dfrey-Baker, Monifa" userId="650be9d8-4cbb-49a3-97a9-25e9f82ec316" providerId="ADAL" clId="{BB0AB63F-E915-47E5-8AB7-E87E986FAEE4}"/>
    <pc:docChg chg="undo custSel addSld delSld modSld sldOrd">
      <pc:chgData name="Godfrey-Baker, Monifa" userId="650be9d8-4cbb-49a3-97a9-25e9f82ec316" providerId="ADAL" clId="{BB0AB63F-E915-47E5-8AB7-E87E986FAEE4}" dt="2018-02-27T13:05:37.487" v="8255"/>
      <pc:docMkLst>
        <pc:docMk/>
      </pc:docMkLst>
      <pc:sldChg chg="modSp modAnim">
        <pc:chgData name="Godfrey-Baker, Monifa" userId="650be9d8-4cbb-49a3-97a9-25e9f82ec316" providerId="ADAL" clId="{BB0AB63F-E915-47E5-8AB7-E87E986FAEE4}" dt="2018-02-27T06:08:39.476" v="8145" actId="5793"/>
        <pc:sldMkLst>
          <pc:docMk/>
          <pc:sldMk cId="707273574" sldId="257"/>
        </pc:sldMkLst>
        <pc:spChg chg="mod">
          <ac:chgData name="Godfrey-Baker, Monifa" userId="650be9d8-4cbb-49a3-97a9-25e9f82ec316" providerId="ADAL" clId="{BB0AB63F-E915-47E5-8AB7-E87E986FAEE4}" dt="2018-02-26T15:28:00.485" v="22" actId="20577"/>
          <ac:spMkLst>
            <pc:docMk/>
            <pc:sldMk cId="707273574" sldId="257"/>
            <ac:spMk id="2" creationId="{09352F9F-08D7-4B44-BBAF-E7117B5EBB48}"/>
          </ac:spMkLst>
        </pc:spChg>
        <pc:spChg chg="mod">
          <ac:chgData name="Godfrey-Baker, Monifa" userId="650be9d8-4cbb-49a3-97a9-25e9f82ec316" providerId="ADAL" clId="{BB0AB63F-E915-47E5-8AB7-E87E986FAEE4}" dt="2018-02-27T04:45:54.255" v="3590" actId="5793"/>
          <ac:spMkLst>
            <pc:docMk/>
            <pc:sldMk cId="707273574" sldId="257"/>
            <ac:spMk id="3" creationId="{63F26768-DBAE-4E44-9D34-D573046D2F3C}"/>
          </ac:spMkLst>
        </pc:spChg>
      </pc:sldChg>
      <pc:sldChg chg="modSp add ord">
        <pc:chgData name="Godfrey-Baker, Monifa" userId="650be9d8-4cbb-49a3-97a9-25e9f82ec316" providerId="ADAL" clId="{BB0AB63F-E915-47E5-8AB7-E87E986FAEE4}" dt="2018-02-27T06:21:33.131" v="8254" actId="5793"/>
        <pc:sldMkLst>
          <pc:docMk/>
          <pc:sldMk cId="1490922991" sldId="258"/>
        </pc:sldMkLst>
        <pc:spChg chg="mod">
          <ac:chgData name="Godfrey-Baker, Monifa" userId="650be9d8-4cbb-49a3-97a9-25e9f82ec316" providerId="ADAL" clId="{BB0AB63F-E915-47E5-8AB7-E87E986FAEE4}" dt="2018-02-26T15:43:42.415" v="417" actId="313"/>
          <ac:spMkLst>
            <pc:docMk/>
            <pc:sldMk cId="1490922991" sldId="258"/>
            <ac:spMk id="2" creationId="{06004598-866A-43D9-BB09-23FF7621DC58}"/>
          </ac:spMkLst>
        </pc:spChg>
        <pc:spChg chg="mod">
          <ac:chgData name="Godfrey-Baker, Monifa" userId="650be9d8-4cbb-49a3-97a9-25e9f82ec316" providerId="ADAL" clId="{BB0AB63F-E915-47E5-8AB7-E87E986FAEE4}" dt="2018-02-27T06:21:33.131" v="8254" actId="5793"/>
          <ac:spMkLst>
            <pc:docMk/>
            <pc:sldMk cId="1490922991" sldId="258"/>
            <ac:spMk id="3" creationId="{486384F3-ECC4-405F-8A49-CEA714FC4282}"/>
          </ac:spMkLst>
        </pc:spChg>
      </pc:sldChg>
      <pc:sldChg chg="modSp add modNotesTx">
        <pc:chgData name="Godfrey-Baker, Monifa" userId="650be9d8-4cbb-49a3-97a9-25e9f82ec316" providerId="ADAL" clId="{BB0AB63F-E915-47E5-8AB7-E87E986FAEE4}" dt="2018-02-27T05:33:04.632" v="5672" actId="14100"/>
        <pc:sldMkLst>
          <pc:docMk/>
          <pc:sldMk cId="1498394390" sldId="259"/>
        </pc:sldMkLst>
        <pc:spChg chg="mod">
          <ac:chgData name="Godfrey-Baker, Monifa" userId="650be9d8-4cbb-49a3-97a9-25e9f82ec316" providerId="ADAL" clId="{BB0AB63F-E915-47E5-8AB7-E87E986FAEE4}" dt="2018-02-26T15:48:17.155" v="578" actId="20577"/>
          <ac:spMkLst>
            <pc:docMk/>
            <pc:sldMk cId="1498394390" sldId="259"/>
            <ac:spMk id="2" creationId="{74695C01-1A39-4554-81F9-60F5043FC5F1}"/>
          </ac:spMkLst>
        </pc:spChg>
        <pc:spChg chg="mod">
          <ac:chgData name="Godfrey-Baker, Monifa" userId="650be9d8-4cbb-49a3-97a9-25e9f82ec316" providerId="ADAL" clId="{BB0AB63F-E915-47E5-8AB7-E87E986FAEE4}" dt="2018-02-27T05:33:04.632" v="5672" actId="14100"/>
          <ac:spMkLst>
            <pc:docMk/>
            <pc:sldMk cId="1498394390" sldId="259"/>
            <ac:spMk id="3" creationId="{0A2F5BE5-9560-4785-AAE3-3D5887173597}"/>
          </ac:spMkLst>
        </pc:spChg>
      </pc:sldChg>
      <pc:sldChg chg="modSp add">
        <pc:chgData name="Godfrey-Baker, Monifa" userId="650be9d8-4cbb-49a3-97a9-25e9f82ec316" providerId="ADAL" clId="{BB0AB63F-E915-47E5-8AB7-E87E986FAEE4}" dt="2018-02-27T06:00:31.234" v="7684" actId="1076"/>
        <pc:sldMkLst>
          <pc:docMk/>
          <pc:sldMk cId="3975988221" sldId="260"/>
        </pc:sldMkLst>
        <pc:spChg chg="mod">
          <ac:chgData name="Godfrey-Baker, Monifa" userId="650be9d8-4cbb-49a3-97a9-25e9f82ec316" providerId="ADAL" clId="{BB0AB63F-E915-47E5-8AB7-E87E986FAEE4}" dt="2018-02-27T06:00:31.234" v="7684" actId="1076"/>
          <ac:spMkLst>
            <pc:docMk/>
            <pc:sldMk cId="3975988221" sldId="260"/>
            <ac:spMk id="2" creationId="{D0E819B1-DB96-415C-945C-01943A000465}"/>
          </ac:spMkLst>
        </pc:spChg>
        <pc:spChg chg="mod">
          <ac:chgData name="Godfrey-Baker, Monifa" userId="650be9d8-4cbb-49a3-97a9-25e9f82ec316" providerId="ADAL" clId="{BB0AB63F-E915-47E5-8AB7-E87E986FAEE4}" dt="2018-02-27T05:56:45.818" v="7602" actId="14100"/>
          <ac:spMkLst>
            <pc:docMk/>
            <pc:sldMk cId="3975988221" sldId="260"/>
            <ac:spMk id="3" creationId="{A4DD7EA2-A67F-4BE8-B4A5-14479EC7A96D}"/>
          </ac:spMkLst>
        </pc:spChg>
      </pc:sldChg>
      <pc:sldChg chg="modSp add ord">
        <pc:chgData name="Godfrey-Baker, Monifa" userId="650be9d8-4cbb-49a3-97a9-25e9f82ec316" providerId="ADAL" clId="{BB0AB63F-E915-47E5-8AB7-E87E986FAEE4}" dt="2018-02-27T13:05:37.487" v="8255"/>
        <pc:sldMkLst>
          <pc:docMk/>
          <pc:sldMk cId="1232220955" sldId="261"/>
        </pc:sldMkLst>
        <pc:spChg chg="mod">
          <ac:chgData name="Godfrey-Baker, Monifa" userId="650be9d8-4cbb-49a3-97a9-25e9f82ec316" providerId="ADAL" clId="{BB0AB63F-E915-47E5-8AB7-E87E986FAEE4}" dt="2018-02-26T15:46:29.967" v="542" actId="122"/>
          <ac:spMkLst>
            <pc:docMk/>
            <pc:sldMk cId="1232220955" sldId="261"/>
            <ac:spMk id="2" creationId="{C6665664-1A2F-44BD-8172-2D2A28825B55}"/>
          </ac:spMkLst>
        </pc:spChg>
        <pc:spChg chg="mod">
          <ac:chgData name="Godfrey-Baker, Monifa" userId="650be9d8-4cbb-49a3-97a9-25e9f82ec316" providerId="ADAL" clId="{BB0AB63F-E915-47E5-8AB7-E87E986FAEE4}" dt="2018-02-27T06:06:40.981" v="8139" actId="20577"/>
          <ac:spMkLst>
            <pc:docMk/>
            <pc:sldMk cId="1232220955" sldId="261"/>
            <ac:spMk id="3" creationId="{C23BEA36-1819-44E0-A457-182C65C40859}"/>
          </ac:spMkLst>
        </pc:spChg>
      </pc:sldChg>
      <pc:sldChg chg="addSp delSp modSp add">
        <pc:chgData name="Godfrey-Baker, Monifa" userId="650be9d8-4cbb-49a3-97a9-25e9f82ec316" providerId="ADAL" clId="{BB0AB63F-E915-47E5-8AB7-E87E986FAEE4}" dt="2018-02-27T04:50:30.048" v="3796" actId="732"/>
        <pc:sldMkLst>
          <pc:docMk/>
          <pc:sldMk cId="617065856" sldId="262"/>
        </pc:sldMkLst>
        <pc:spChg chg="mod">
          <ac:chgData name="Godfrey-Baker, Monifa" userId="650be9d8-4cbb-49a3-97a9-25e9f82ec316" providerId="ADAL" clId="{BB0AB63F-E915-47E5-8AB7-E87E986FAEE4}" dt="2018-02-27T04:04:54.866" v="3374" actId="20577"/>
          <ac:spMkLst>
            <pc:docMk/>
            <pc:sldMk cId="617065856" sldId="262"/>
            <ac:spMk id="2" creationId="{74695C01-1A39-4554-81F9-60F5043FC5F1}"/>
          </ac:spMkLst>
        </pc:spChg>
        <pc:spChg chg="add del">
          <ac:chgData name="Godfrey-Baker, Monifa" userId="650be9d8-4cbb-49a3-97a9-25e9f82ec316" providerId="ADAL" clId="{BB0AB63F-E915-47E5-8AB7-E87E986FAEE4}" dt="2018-02-26T19:25:54.257" v="1037" actId="20577"/>
          <ac:spMkLst>
            <pc:docMk/>
            <pc:sldMk cId="617065856" sldId="262"/>
            <ac:spMk id="3" creationId="{0A2F5BE5-9560-4785-AAE3-3D5887173597}"/>
          </ac:spMkLst>
        </pc:spChg>
        <pc:spChg chg="add del mod">
          <ac:chgData name="Godfrey-Baker, Monifa" userId="650be9d8-4cbb-49a3-97a9-25e9f82ec316" providerId="ADAL" clId="{BB0AB63F-E915-47E5-8AB7-E87E986FAEE4}" dt="2018-02-27T04:37:55.515" v="3531" actId="732"/>
          <ac:spMkLst>
            <pc:docMk/>
            <pc:sldMk cId="617065856" sldId="262"/>
            <ac:spMk id="4" creationId="{F4870757-04A0-4615-84C4-0EBCB0762D1D}"/>
          </ac:spMkLst>
        </pc:spChg>
        <pc:spChg chg="add del mod">
          <ac:chgData name="Godfrey-Baker, Monifa" userId="650be9d8-4cbb-49a3-97a9-25e9f82ec316" providerId="ADAL" clId="{BB0AB63F-E915-47E5-8AB7-E87E986FAEE4}" dt="2018-02-27T04:39:42.859" v="3555" actId="732"/>
          <ac:spMkLst>
            <pc:docMk/>
            <pc:sldMk cId="617065856" sldId="262"/>
            <ac:spMk id="13" creationId="{9CD36245-6CBB-4FDD-A993-B2B3029AC9F6}"/>
          </ac:spMkLst>
        </pc:spChg>
        <pc:spChg chg="add del mod">
          <ac:chgData name="Godfrey-Baker, Monifa" userId="650be9d8-4cbb-49a3-97a9-25e9f82ec316" providerId="ADAL" clId="{BB0AB63F-E915-47E5-8AB7-E87E986FAEE4}" dt="2018-02-27T04:39:46.502" v="3556" actId="732"/>
          <ac:spMkLst>
            <pc:docMk/>
            <pc:sldMk cId="617065856" sldId="262"/>
            <ac:spMk id="14" creationId="{F1EFCC71-089B-4C4B-BB88-B5DF0460242B}"/>
          </ac:spMkLst>
        </pc:spChg>
        <pc:spChg chg="add del mod">
          <ac:chgData name="Godfrey-Baker, Monifa" userId="650be9d8-4cbb-49a3-97a9-25e9f82ec316" providerId="ADAL" clId="{BB0AB63F-E915-47E5-8AB7-E87E986FAEE4}" dt="2018-02-27T04:39:57.643" v="3558" actId="732"/>
          <ac:spMkLst>
            <pc:docMk/>
            <pc:sldMk cId="617065856" sldId="262"/>
            <ac:spMk id="15" creationId="{37F5A472-ED53-46D7-A848-6F995588CEF5}"/>
          </ac:spMkLst>
        </pc:spChg>
        <pc:spChg chg="add del mod">
          <ac:chgData name="Godfrey-Baker, Monifa" userId="650be9d8-4cbb-49a3-97a9-25e9f82ec316" providerId="ADAL" clId="{BB0AB63F-E915-47E5-8AB7-E87E986FAEE4}" dt="2018-02-27T04:49:40.408" v="3786" actId="732"/>
          <ac:spMkLst>
            <pc:docMk/>
            <pc:sldMk cId="617065856" sldId="262"/>
            <ac:spMk id="21" creationId="{6B6EC185-ED16-41CA-821F-A5F7821D91C4}"/>
          </ac:spMkLst>
        </pc:spChg>
        <pc:spChg chg="add del mod">
          <ac:chgData name="Godfrey-Baker, Monifa" userId="650be9d8-4cbb-49a3-97a9-25e9f82ec316" providerId="ADAL" clId="{BB0AB63F-E915-47E5-8AB7-E87E986FAEE4}" dt="2018-02-27T04:49:40.408" v="3786" actId="732"/>
          <ac:spMkLst>
            <pc:docMk/>
            <pc:sldMk cId="617065856" sldId="262"/>
            <ac:spMk id="23" creationId="{3E600EEF-C30B-4FEE-9D65-0BF64C823F99}"/>
          </ac:spMkLst>
        </pc:spChg>
        <pc:spChg chg="add del mod">
          <ac:chgData name="Godfrey-Baker, Monifa" userId="650be9d8-4cbb-49a3-97a9-25e9f82ec316" providerId="ADAL" clId="{BB0AB63F-E915-47E5-8AB7-E87E986FAEE4}" dt="2018-02-27T04:49:42.698" v="3787" actId="732"/>
          <ac:spMkLst>
            <pc:docMk/>
            <pc:sldMk cId="617065856" sldId="262"/>
            <ac:spMk id="24" creationId="{D906E907-D60A-4BBB-8D63-141F4866ECA4}"/>
          </ac:spMkLst>
        </pc:spChg>
        <pc:picChg chg="add del mod">
          <ac:chgData name="Godfrey-Baker, Monifa" userId="650be9d8-4cbb-49a3-97a9-25e9f82ec316" providerId="ADAL" clId="{BB0AB63F-E915-47E5-8AB7-E87E986FAEE4}" dt="2018-02-26T19:05:29.925" v="1036" actId="20577"/>
          <ac:picMkLst>
            <pc:docMk/>
            <pc:sldMk cId="617065856" sldId="262"/>
            <ac:picMk id="5" creationId="{04813ACD-353C-4A85-A67B-4C4578E34FF5}"/>
          </ac:picMkLst>
        </pc:picChg>
        <pc:picChg chg="add del mod">
          <ac:chgData name="Godfrey-Baker, Monifa" userId="650be9d8-4cbb-49a3-97a9-25e9f82ec316" providerId="ADAL" clId="{BB0AB63F-E915-47E5-8AB7-E87E986FAEE4}" dt="2018-02-27T04:39:34.575" v="3554" actId="478"/>
          <ac:picMkLst>
            <pc:docMk/>
            <pc:sldMk cId="617065856" sldId="262"/>
            <ac:picMk id="6" creationId="{B4B2A7D5-010F-4CC0-BD53-46FDD58A9ACA}"/>
          </ac:picMkLst>
        </pc:picChg>
        <pc:picChg chg="add del mod">
          <ac:chgData name="Godfrey-Baker, Monifa" userId="650be9d8-4cbb-49a3-97a9-25e9f82ec316" providerId="ADAL" clId="{BB0AB63F-E915-47E5-8AB7-E87E986FAEE4}" dt="2018-02-27T04:33:07.441" v="3528" actId="478"/>
          <ac:picMkLst>
            <pc:docMk/>
            <pc:sldMk cId="617065856" sldId="262"/>
            <ac:picMk id="7" creationId="{375040C2-81E2-4F5B-AB3E-411E618A683A}"/>
          </ac:picMkLst>
        </pc:picChg>
        <pc:picChg chg="add del mod">
          <ac:chgData name="Godfrey-Baker, Monifa" userId="650be9d8-4cbb-49a3-97a9-25e9f82ec316" providerId="ADAL" clId="{BB0AB63F-E915-47E5-8AB7-E87E986FAEE4}" dt="2018-02-27T04:33:10.586" v="3529" actId="478"/>
          <ac:picMkLst>
            <pc:docMk/>
            <pc:sldMk cId="617065856" sldId="262"/>
            <ac:picMk id="9" creationId="{970BE054-D257-40BF-960B-D60DA876142D}"/>
          </ac:picMkLst>
        </pc:picChg>
        <pc:picChg chg="add del mod">
          <ac:chgData name="Godfrey-Baker, Monifa" userId="650be9d8-4cbb-49a3-97a9-25e9f82ec316" providerId="ADAL" clId="{BB0AB63F-E915-47E5-8AB7-E87E986FAEE4}" dt="2018-02-27T04:39:33.670" v="3553" actId="478"/>
          <ac:picMkLst>
            <pc:docMk/>
            <pc:sldMk cId="617065856" sldId="262"/>
            <ac:picMk id="10" creationId="{F6466009-89BC-4B61-BB1E-0B30BCEE5CE7}"/>
          </ac:picMkLst>
        </pc:picChg>
        <pc:picChg chg="add del mod">
          <ac:chgData name="Godfrey-Baker, Monifa" userId="650be9d8-4cbb-49a3-97a9-25e9f82ec316" providerId="ADAL" clId="{BB0AB63F-E915-47E5-8AB7-E87E986FAEE4}" dt="2018-02-27T04:33:12.228" v="3530" actId="478"/>
          <ac:picMkLst>
            <pc:docMk/>
            <pc:sldMk cId="617065856" sldId="262"/>
            <ac:picMk id="11" creationId="{4C260AB0-D860-461B-8AEE-346A376A40DD}"/>
          </ac:picMkLst>
        </pc:picChg>
        <pc:picChg chg="add del mod">
          <ac:chgData name="Godfrey-Baker, Monifa" userId="650be9d8-4cbb-49a3-97a9-25e9f82ec316" providerId="ADAL" clId="{BB0AB63F-E915-47E5-8AB7-E87E986FAEE4}" dt="2018-02-27T04:49:33.309" v="3784" actId="478"/>
          <ac:picMkLst>
            <pc:docMk/>
            <pc:sldMk cId="617065856" sldId="262"/>
            <ac:picMk id="17" creationId="{447541F6-A625-451C-B3D6-E6AF9D52A3C7}"/>
          </ac:picMkLst>
        </pc:picChg>
        <pc:picChg chg="add del mod">
          <ac:chgData name="Godfrey-Baker, Monifa" userId="650be9d8-4cbb-49a3-97a9-25e9f82ec316" providerId="ADAL" clId="{BB0AB63F-E915-47E5-8AB7-E87E986FAEE4}" dt="2018-02-27T04:49:35.461" v="3785" actId="478"/>
          <ac:picMkLst>
            <pc:docMk/>
            <pc:sldMk cId="617065856" sldId="262"/>
            <ac:picMk id="19" creationId="{21802BCD-C417-4E61-9A1F-17FB2A39B4FE}"/>
          </ac:picMkLst>
        </pc:picChg>
        <pc:picChg chg="add mod modCrop">
          <ac:chgData name="Godfrey-Baker, Monifa" userId="650be9d8-4cbb-49a3-97a9-25e9f82ec316" providerId="ADAL" clId="{BB0AB63F-E915-47E5-8AB7-E87E986FAEE4}" dt="2018-02-27T04:50:30.048" v="3796" actId="732"/>
          <ac:picMkLst>
            <pc:docMk/>
            <pc:sldMk cId="617065856" sldId="262"/>
            <ac:picMk id="25" creationId="{D78F294D-DDAF-49B7-B583-0B506AA2542F}"/>
          </ac:picMkLst>
        </pc:picChg>
      </pc:sldChg>
      <pc:sldChg chg="addSp delSp modSp add del">
        <pc:chgData name="Godfrey-Baker, Monifa" userId="650be9d8-4cbb-49a3-97a9-25e9f82ec316" providerId="ADAL" clId="{BB0AB63F-E915-47E5-8AB7-E87E986FAEE4}" dt="2018-02-27T03:40:58.819" v="2719" actId="2696"/>
        <pc:sldMkLst>
          <pc:docMk/>
          <pc:sldMk cId="3992102914" sldId="263"/>
        </pc:sldMkLst>
        <pc:spChg chg="mod">
          <ac:chgData name="Godfrey-Baker, Monifa" userId="650be9d8-4cbb-49a3-97a9-25e9f82ec316" providerId="ADAL" clId="{BB0AB63F-E915-47E5-8AB7-E87E986FAEE4}" dt="2018-02-27T03:40:11.237" v="2698" actId="20577"/>
          <ac:spMkLst>
            <pc:docMk/>
            <pc:sldMk cId="3992102914" sldId="263"/>
            <ac:spMk id="2" creationId="{74695C01-1A39-4554-81F9-60F5043FC5F1}"/>
          </ac:spMkLst>
        </pc:spChg>
        <pc:spChg chg="del">
          <ac:chgData name="Godfrey-Baker, Monifa" userId="650be9d8-4cbb-49a3-97a9-25e9f82ec316" providerId="ADAL" clId="{BB0AB63F-E915-47E5-8AB7-E87E986FAEE4}" dt="2018-02-27T03:37:50.958" v="2539" actId="2696"/>
          <ac:spMkLst>
            <pc:docMk/>
            <pc:sldMk cId="3992102914" sldId="263"/>
            <ac:spMk id="3" creationId="{0A2F5BE5-9560-4785-AAE3-3D5887173597}"/>
          </ac:spMkLst>
        </pc:spChg>
        <pc:spChg chg="add mod">
          <ac:chgData name="Godfrey-Baker, Monifa" userId="650be9d8-4cbb-49a3-97a9-25e9f82ec316" providerId="ADAL" clId="{BB0AB63F-E915-47E5-8AB7-E87E986FAEE4}" dt="2018-02-27T03:40:42.971" v="2715" actId="6549"/>
          <ac:spMkLst>
            <pc:docMk/>
            <pc:sldMk cId="3992102914" sldId="263"/>
            <ac:spMk id="4" creationId="{11B8DC66-389D-4351-9D75-82B69587380E}"/>
          </ac:spMkLst>
        </pc:spChg>
        <pc:spChg chg="add mod">
          <ac:chgData name="Godfrey-Baker, Monifa" userId="650be9d8-4cbb-49a3-97a9-25e9f82ec316" providerId="ADAL" clId="{BB0AB63F-E915-47E5-8AB7-E87E986FAEE4}" dt="2018-02-27T03:40:50.376" v="2718" actId="5793"/>
          <ac:spMkLst>
            <pc:docMk/>
            <pc:sldMk cId="3992102914" sldId="263"/>
            <ac:spMk id="5" creationId="{D2115682-7AAB-4BF0-A9CE-7D0C458FACA4}"/>
          </ac:spMkLst>
        </pc:spChg>
      </pc:sldChg>
      <pc:sldChg chg="modSp add ord">
        <pc:chgData name="Godfrey-Baker, Monifa" userId="650be9d8-4cbb-49a3-97a9-25e9f82ec316" providerId="ADAL" clId="{BB0AB63F-E915-47E5-8AB7-E87E986FAEE4}" dt="2018-02-27T05:45:41.200" v="6562" actId="1076"/>
        <pc:sldMkLst>
          <pc:docMk/>
          <pc:sldMk cId="921404033" sldId="264"/>
        </pc:sldMkLst>
        <pc:spChg chg="mod">
          <ac:chgData name="Godfrey-Baker, Monifa" userId="650be9d8-4cbb-49a3-97a9-25e9f82ec316" providerId="ADAL" clId="{BB0AB63F-E915-47E5-8AB7-E87E986FAEE4}" dt="2018-02-27T02:04:52.394" v="1471" actId="20577"/>
          <ac:spMkLst>
            <pc:docMk/>
            <pc:sldMk cId="921404033" sldId="264"/>
            <ac:spMk id="2" creationId="{74695C01-1A39-4554-81F9-60F5043FC5F1}"/>
          </ac:spMkLst>
        </pc:spChg>
        <pc:spChg chg="mod">
          <ac:chgData name="Godfrey-Baker, Monifa" userId="650be9d8-4cbb-49a3-97a9-25e9f82ec316" providerId="ADAL" clId="{BB0AB63F-E915-47E5-8AB7-E87E986FAEE4}" dt="2018-02-27T05:45:41.200" v="6562" actId="1076"/>
          <ac:spMkLst>
            <pc:docMk/>
            <pc:sldMk cId="921404033" sldId="264"/>
            <ac:spMk id="3" creationId="{0A2F5BE5-9560-4785-AAE3-3D5887173597}"/>
          </ac:spMkLst>
        </pc:spChg>
      </pc:sldChg>
      <pc:sldChg chg="modSp add">
        <pc:chgData name="Godfrey-Baker, Monifa" userId="650be9d8-4cbb-49a3-97a9-25e9f82ec316" providerId="ADAL" clId="{BB0AB63F-E915-47E5-8AB7-E87E986FAEE4}" dt="2018-02-27T06:03:08.681" v="7881" actId="1076"/>
        <pc:sldMkLst>
          <pc:docMk/>
          <pc:sldMk cId="2266090095" sldId="265"/>
        </pc:sldMkLst>
        <pc:spChg chg="mod">
          <ac:chgData name="Godfrey-Baker, Monifa" userId="650be9d8-4cbb-49a3-97a9-25e9f82ec316" providerId="ADAL" clId="{BB0AB63F-E915-47E5-8AB7-E87E986FAEE4}" dt="2018-02-27T06:03:08.681" v="7881" actId="1076"/>
          <ac:spMkLst>
            <pc:docMk/>
            <pc:sldMk cId="2266090095" sldId="265"/>
            <ac:spMk id="3" creationId="{A4DD7EA2-A67F-4BE8-B4A5-14479EC7A96D}"/>
          </ac:spMkLst>
        </pc:spChg>
      </pc:sldChg>
      <pc:sldChg chg="modSp add">
        <pc:chgData name="Godfrey-Baker, Monifa" userId="650be9d8-4cbb-49a3-97a9-25e9f82ec316" providerId="ADAL" clId="{BB0AB63F-E915-47E5-8AB7-E87E986FAEE4}" dt="2018-02-27T05:59:40.351" v="7641" actId="1076"/>
        <pc:sldMkLst>
          <pc:docMk/>
          <pc:sldMk cId="611596117" sldId="266"/>
        </pc:sldMkLst>
        <pc:spChg chg="mod">
          <ac:chgData name="Godfrey-Baker, Monifa" userId="650be9d8-4cbb-49a3-97a9-25e9f82ec316" providerId="ADAL" clId="{BB0AB63F-E915-47E5-8AB7-E87E986FAEE4}" dt="2018-02-27T05:57:13.179" v="7621" actId="20577"/>
          <ac:spMkLst>
            <pc:docMk/>
            <pc:sldMk cId="611596117" sldId="266"/>
            <ac:spMk id="2" creationId="{D0E819B1-DB96-415C-945C-01943A000465}"/>
          </ac:spMkLst>
        </pc:spChg>
        <pc:spChg chg="mod">
          <ac:chgData name="Godfrey-Baker, Monifa" userId="650be9d8-4cbb-49a3-97a9-25e9f82ec316" providerId="ADAL" clId="{BB0AB63F-E915-47E5-8AB7-E87E986FAEE4}" dt="2018-02-27T05:59:40.351" v="7641" actId="1076"/>
          <ac:spMkLst>
            <pc:docMk/>
            <pc:sldMk cId="611596117" sldId="266"/>
            <ac:spMk id="3" creationId="{A4DD7EA2-A67F-4BE8-B4A5-14479EC7A96D}"/>
          </ac:spMkLst>
        </pc:spChg>
      </pc:sldChg>
      <pc:sldChg chg="add del">
        <pc:chgData name="Godfrey-Baker, Monifa" userId="650be9d8-4cbb-49a3-97a9-25e9f82ec316" providerId="ADAL" clId="{BB0AB63F-E915-47E5-8AB7-E87E986FAEE4}" dt="2018-02-27T06:06:58.415" v="8140" actId="2696"/>
        <pc:sldMkLst>
          <pc:docMk/>
          <pc:sldMk cId="2840656927" sldId="267"/>
        </pc:sldMkLst>
      </pc:sldChg>
      <pc:sldChg chg="modSp add ord">
        <pc:chgData name="Godfrey-Baker, Monifa" userId="650be9d8-4cbb-49a3-97a9-25e9f82ec316" providerId="ADAL" clId="{BB0AB63F-E915-47E5-8AB7-E87E986FAEE4}" dt="2018-02-27T05:51:34.221" v="6891" actId="5793"/>
        <pc:sldMkLst>
          <pc:docMk/>
          <pc:sldMk cId="3689006831" sldId="268"/>
        </pc:sldMkLst>
        <pc:spChg chg="mod">
          <ac:chgData name="Godfrey-Baker, Monifa" userId="650be9d8-4cbb-49a3-97a9-25e9f82ec316" providerId="ADAL" clId="{BB0AB63F-E915-47E5-8AB7-E87E986FAEE4}" dt="2018-02-27T02:16:19.859" v="1938" actId="20577"/>
          <ac:spMkLst>
            <pc:docMk/>
            <pc:sldMk cId="3689006831" sldId="268"/>
            <ac:spMk id="2" creationId="{09352F9F-08D7-4B44-BBAF-E7117B5EBB48}"/>
          </ac:spMkLst>
        </pc:spChg>
        <pc:spChg chg="mod">
          <ac:chgData name="Godfrey-Baker, Monifa" userId="650be9d8-4cbb-49a3-97a9-25e9f82ec316" providerId="ADAL" clId="{BB0AB63F-E915-47E5-8AB7-E87E986FAEE4}" dt="2018-02-27T04:01:25.376" v="3278" actId="947"/>
          <ac:spMkLst>
            <pc:docMk/>
            <pc:sldMk cId="3689006831" sldId="268"/>
            <ac:spMk id="3" creationId="{63F26768-DBAE-4E44-9D34-D573046D2F3C}"/>
          </ac:spMkLst>
        </pc:spChg>
      </pc:sldChg>
      <pc:sldChg chg="addSp delSp modSp add">
        <pc:chgData name="Godfrey-Baker, Monifa" userId="650be9d8-4cbb-49a3-97a9-25e9f82ec316" providerId="ADAL" clId="{BB0AB63F-E915-47E5-8AB7-E87E986FAEE4}" dt="2018-02-27T06:20:20.931" v="8237" actId="1076"/>
        <pc:sldMkLst>
          <pc:docMk/>
          <pc:sldMk cId="2604613738" sldId="269"/>
        </pc:sldMkLst>
        <pc:spChg chg="del">
          <ac:chgData name="Godfrey-Baker, Monifa" userId="650be9d8-4cbb-49a3-97a9-25e9f82ec316" providerId="ADAL" clId="{BB0AB63F-E915-47E5-8AB7-E87E986FAEE4}" dt="2018-02-27T02:38:22.757" v="2003" actId="1076"/>
          <ac:spMkLst>
            <pc:docMk/>
            <pc:sldMk cId="2604613738" sldId="269"/>
            <ac:spMk id="2" creationId="{D9FBDE62-D55D-4526-9429-313EBD12C216}"/>
          </ac:spMkLst>
        </pc:spChg>
        <pc:spChg chg="del">
          <ac:chgData name="Godfrey-Baker, Monifa" userId="650be9d8-4cbb-49a3-97a9-25e9f82ec316" providerId="ADAL" clId="{BB0AB63F-E915-47E5-8AB7-E87E986FAEE4}" dt="2018-02-27T02:38:22.757" v="2003" actId="1076"/>
          <ac:spMkLst>
            <pc:docMk/>
            <pc:sldMk cId="2604613738" sldId="269"/>
            <ac:spMk id="3" creationId="{53D3FF1A-D093-456E-801E-94F25F549E34}"/>
          </ac:spMkLst>
        </pc:spChg>
        <pc:spChg chg="add mod">
          <ac:chgData name="Godfrey-Baker, Monifa" userId="650be9d8-4cbb-49a3-97a9-25e9f82ec316" providerId="ADAL" clId="{BB0AB63F-E915-47E5-8AB7-E87E986FAEE4}" dt="2018-02-27T06:20:20.931" v="8237" actId="1076"/>
          <ac:spMkLst>
            <pc:docMk/>
            <pc:sldMk cId="2604613738" sldId="269"/>
            <ac:spMk id="4" creationId="{A707149A-9A6D-4709-B530-8992AA0FC75D}"/>
          </ac:spMkLst>
        </pc:spChg>
        <pc:spChg chg="add del mod">
          <ac:chgData name="Godfrey-Baker, Monifa" userId="650be9d8-4cbb-49a3-97a9-25e9f82ec316" providerId="ADAL" clId="{BB0AB63F-E915-47E5-8AB7-E87E986FAEE4}" dt="2018-02-27T02:38:31.150" v="2005" actId="478"/>
          <ac:spMkLst>
            <pc:docMk/>
            <pc:sldMk cId="2604613738" sldId="269"/>
            <ac:spMk id="5" creationId="{289D5278-9CF9-47F4-82A7-06C7FC9A536B}"/>
          </ac:spMkLst>
        </pc:spChg>
      </pc:sldChg>
      <pc:sldChg chg="modSp add del">
        <pc:chgData name="Godfrey-Baker, Monifa" userId="650be9d8-4cbb-49a3-97a9-25e9f82ec316" providerId="ADAL" clId="{BB0AB63F-E915-47E5-8AB7-E87E986FAEE4}" dt="2018-02-27T04:02:07.174" v="3279" actId="2696"/>
        <pc:sldMkLst>
          <pc:docMk/>
          <pc:sldMk cId="2640674672" sldId="270"/>
        </pc:sldMkLst>
        <pc:spChg chg="mod">
          <ac:chgData name="Godfrey-Baker, Monifa" userId="650be9d8-4cbb-49a3-97a9-25e9f82ec316" providerId="ADAL" clId="{BB0AB63F-E915-47E5-8AB7-E87E986FAEE4}" dt="2018-02-27T02:42:27.385" v="2030" actId="1076"/>
          <ac:spMkLst>
            <pc:docMk/>
            <pc:sldMk cId="2640674672" sldId="270"/>
            <ac:spMk id="2" creationId="{F22E7CDF-7D48-4378-BB46-0BD388373D8D}"/>
          </ac:spMkLst>
        </pc:spChg>
      </pc:sldChg>
      <pc:sldChg chg="modSp add ord modNotesTx">
        <pc:chgData name="Godfrey-Baker, Monifa" userId="650be9d8-4cbb-49a3-97a9-25e9f82ec316" providerId="ADAL" clId="{BB0AB63F-E915-47E5-8AB7-E87E986FAEE4}" dt="2018-02-27T05:35:48.522" v="5766" actId="20577"/>
        <pc:sldMkLst>
          <pc:docMk/>
          <pc:sldMk cId="2405735859" sldId="271"/>
        </pc:sldMkLst>
        <pc:spChg chg="mod">
          <ac:chgData name="Godfrey-Baker, Monifa" userId="650be9d8-4cbb-49a3-97a9-25e9f82ec316" providerId="ADAL" clId="{BB0AB63F-E915-47E5-8AB7-E87E986FAEE4}" dt="2018-02-27T04:04:35.388" v="3366" actId="20577"/>
          <ac:spMkLst>
            <pc:docMk/>
            <pc:sldMk cId="2405735859" sldId="271"/>
            <ac:spMk id="3" creationId="{0A2F5BE5-9560-4785-AAE3-3D5887173597}"/>
          </ac:spMkLst>
        </pc:spChg>
      </pc:sldChg>
      <pc:sldChg chg="add del">
        <pc:chgData name="Godfrey-Baker, Monifa" userId="650be9d8-4cbb-49a3-97a9-25e9f82ec316" providerId="ADAL" clId="{BB0AB63F-E915-47E5-8AB7-E87E986FAEE4}" dt="2018-02-27T03:39:56.216" v="2662" actId="2696"/>
        <pc:sldMkLst>
          <pc:docMk/>
          <pc:sldMk cId="994239365" sldId="272"/>
        </pc:sldMkLst>
      </pc:sldChg>
      <pc:sldChg chg="add del">
        <pc:chgData name="Godfrey-Baker, Monifa" userId="650be9d8-4cbb-49a3-97a9-25e9f82ec316" providerId="ADAL" clId="{BB0AB63F-E915-47E5-8AB7-E87E986FAEE4}" dt="2018-02-27T04:02:52.711" v="3285" actId="2696"/>
        <pc:sldMkLst>
          <pc:docMk/>
          <pc:sldMk cId="4148070355" sldId="273"/>
        </pc:sldMkLst>
      </pc:sldChg>
      <pc:sldChg chg="modSp add ord">
        <pc:chgData name="Godfrey-Baker, Monifa" userId="650be9d8-4cbb-49a3-97a9-25e9f82ec316" providerId="ADAL" clId="{BB0AB63F-E915-47E5-8AB7-E87E986FAEE4}" dt="2018-02-27T05:34:37.982" v="5673" actId="5793"/>
        <pc:sldMkLst>
          <pc:docMk/>
          <pc:sldMk cId="4140740603" sldId="274"/>
        </pc:sldMkLst>
        <pc:spChg chg="mod">
          <ac:chgData name="Godfrey-Baker, Monifa" userId="650be9d8-4cbb-49a3-97a9-25e9f82ec316" providerId="ADAL" clId="{BB0AB63F-E915-47E5-8AB7-E87E986FAEE4}" dt="2018-02-27T03:41:24.521" v="2737" actId="20577"/>
          <ac:spMkLst>
            <pc:docMk/>
            <pc:sldMk cId="4140740603" sldId="274"/>
            <ac:spMk id="2" creationId="{39B7FE10-C604-477E-8F19-D1D178EF6FBB}"/>
          </ac:spMkLst>
        </pc:spChg>
        <pc:spChg chg="mod">
          <ac:chgData name="Godfrey-Baker, Monifa" userId="650be9d8-4cbb-49a3-97a9-25e9f82ec316" providerId="ADAL" clId="{BB0AB63F-E915-47E5-8AB7-E87E986FAEE4}" dt="2018-02-27T03:48:34.481" v="3210" actId="20577"/>
          <ac:spMkLst>
            <pc:docMk/>
            <pc:sldMk cId="4140740603" sldId="274"/>
            <ac:spMk id="3" creationId="{D6D74F05-033A-4AEE-A725-B0FAFA9EEA48}"/>
          </ac:spMkLst>
        </pc:spChg>
      </pc:sldChg>
      <pc:sldChg chg="modSp add ord">
        <pc:chgData name="Godfrey-Baker, Monifa" userId="650be9d8-4cbb-49a3-97a9-25e9f82ec316" providerId="ADAL" clId="{BB0AB63F-E915-47E5-8AB7-E87E986FAEE4}" dt="2018-02-27T04:11:05.958" v="3509" actId="5793"/>
        <pc:sldMkLst>
          <pc:docMk/>
          <pc:sldMk cId="726591223" sldId="275"/>
        </pc:sldMkLst>
        <pc:spChg chg="mod">
          <ac:chgData name="Godfrey-Baker, Monifa" userId="650be9d8-4cbb-49a3-97a9-25e9f82ec316" providerId="ADAL" clId="{BB0AB63F-E915-47E5-8AB7-E87E986FAEE4}" dt="2018-02-27T04:10:43.061" v="3508" actId="122"/>
          <ac:spMkLst>
            <pc:docMk/>
            <pc:sldMk cId="726591223" sldId="275"/>
            <ac:spMk id="2" creationId="{9DDAB535-CBA9-4E08-8F57-F3F242AAED11}"/>
          </ac:spMkLst>
        </pc:spChg>
        <pc:spChg chg="mod">
          <ac:chgData name="Godfrey-Baker, Monifa" userId="650be9d8-4cbb-49a3-97a9-25e9f82ec316" providerId="ADAL" clId="{BB0AB63F-E915-47E5-8AB7-E87E986FAEE4}" dt="2018-02-27T04:10:21.053" v="3497" actId="14100"/>
          <ac:spMkLst>
            <pc:docMk/>
            <pc:sldMk cId="726591223" sldId="275"/>
            <ac:spMk id="3" creationId="{4B356805-7EA4-472D-B406-5E975EE2F01D}"/>
          </ac:spMkLst>
        </pc:spChg>
      </pc:sldChg>
      <pc:sldChg chg="addSp delSp modSp add">
        <pc:chgData name="Godfrey-Baker, Monifa" userId="650be9d8-4cbb-49a3-97a9-25e9f82ec316" providerId="ADAL" clId="{BB0AB63F-E915-47E5-8AB7-E87E986FAEE4}" dt="2018-02-27T05:36:42.335" v="5767" actId="1076"/>
        <pc:sldMkLst>
          <pc:docMk/>
          <pc:sldMk cId="2499635446" sldId="276"/>
        </pc:sldMkLst>
        <pc:spChg chg="add del mod">
          <ac:chgData name="Godfrey-Baker, Monifa" userId="650be9d8-4cbb-49a3-97a9-25e9f82ec316" providerId="ADAL" clId="{BB0AB63F-E915-47E5-8AB7-E87E986FAEE4}" dt="2018-02-27T04:51:21.205" v="3799" actId="1076"/>
          <ac:spMkLst>
            <pc:docMk/>
            <pc:sldMk cId="2499635446" sldId="276"/>
            <ac:spMk id="4" creationId="{F329FA5E-A8D2-48B3-933B-7ADC3AE7179D}"/>
          </ac:spMkLst>
        </pc:spChg>
        <pc:spChg chg="add del mod">
          <ac:chgData name="Godfrey-Baker, Monifa" userId="650be9d8-4cbb-49a3-97a9-25e9f82ec316" providerId="ADAL" clId="{BB0AB63F-E915-47E5-8AB7-E87E986FAEE4}" dt="2018-02-27T04:51:21.205" v="3799" actId="1076"/>
          <ac:spMkLst>
            <pc:docMk/>
            <pc:sldMk cId="2499635446" sldId="276"/>
            <ac:spMk id="6" creationId="{8B728546-54D6-4053-8A7C-FB62864D4590}"/>
          </ac:spMkLst>
        </pc:spChg>
        <pc:spChg chg="add del mod">
          <ac:chgData name="Godfrey-Baker, Monifa" userId="650be9d8-4cbb-49a3-97a9-25e9f82ec316" providerId="ADAL" clId="{BB0AB63F-E915-47E5-8AB7-E87E986FAEE4}" dt="2018-02-27T04:51:23.759" v="3800" actId="1076"/>
          <ac:spMkLst>
            <pc:docMk/>
            <pc:sldMk cId="2499635446" sldId="276"/>
            <ac:spMk id="7" creationId="{E702EDC1-1742-4D97-AE82-4C604BA6006C}"/>
          </ac:spMkLst>
        </pc:spChg>
        <pc:spChg chg="add mod">
          <ac:chgData name="Godfrey-Baker, Monifa" userId="650be9d8-4cbb-49a3-97a9-25e9f82ec316" providerId="ADAL" clId="{BB0AB63F-E915-47E5-8AB7-E87E986FAEE4}" dt="2018-02-27T05:02:15.143" v="3973" actId="1076"/>
          <ac:spMkLst>
            <pc:docMk/>
            <pc:sldMk cId="2499635446" sldId="276"/>
            <ac:spMk id="18" creationId="{CB9EAB41-AF9C-4750-8AB7-39373E2D48AE}"/>
          </ac:spMkLst>
        </pc:spChg>
        <pc:spChg chg="add mod">
          <ac:chgData name="Godfrey-Baker, Monifa" userId="650be9d8-4cbb-49a3-97a9-25e9f82ec316" providerId="ADAL" clId="{BB0AB63F-E915-47E5-8AB7-E87E986FAEE4}" dt="2018-02-27T05:03:15.469" v="3984" actId="1076"/>
          <ac:spMkLst>
            <pc:docMk/>
            <pc:sldMk cId="2499635446" sldId="276"/>
            <ac:spMk id="22" creationId="{DD90A9BE-6794-4E45-842A-103CECFF1DE4}"/>
          </ac:spMkLst>
        </pc:spChg>
        <pc:picChg chg="add del mod">
          <ac:chgData name="Godfrey-Baker, Monifa" userId="650be9d8-4cbb-49a3-97a9-25e9f82ec316" providerId="ADAL" clId="{BB0AB63F-E915-47E5-8AB7-E87E986FAEE4}" dt="2018-02-27T04:57:01.739" v="3839" actId="478"/>
          <ac:picMkLst>
            <pc:docMk/>
            <pc:sldMk cId="2499635446" sldId="276"/>
            <ac:picMk id="8" creationId="{8C646F45-6782-470F-9240-9E4D6A8BF76C}"/>
          </ac:picMkLst>
        </pc:picChg>
        <pc:picChg chg="add del mod">
          <ac:chgData name="Godfrey-Baker, Monifa" userId="650be9d8-4cbb-49a3-97a9-25e9f82ec316" providerId="ADAL" clId="{BB0AB63F-E915-47E5-8AB7-E87E986FAEE4}" dt="2018-02-27T04:56:56.806" v="3838" actId="478"/>
          <ac:picMkLst>
            <pc:docMk/>
            <pc:sldMk cId="2499635446" sldId="276"/>
            <ac:picMk id="9" creationId="{20B82DBC-C8D7-4D3A-B439-036B98761C2E}"/>
          </ac:picMkLst>
        </pc:picChg>
        <pc:picChg chg="add mod">
          <ac:chgData name="Godfrey-Baker, Monifa" userId="650be9d8-4cbb-49a3-97a9-25e9f82ec316" providerId="ADAL" clId="{BB0AB63F-E915-47E5-8AB7-E87E986FAEE4}" dt="2018-02-27T05:19:27.033" v="4591" actId="1076"/>
          <ac:picMkLst>
            <pc:docMk/>
            <pc:sldMk cId="2499635446" sldId="276"/>
            <ac:picMk id="10" creationId="{7E706226-6808-4D46-AEF0-1DF5F5EE4AC4}"/>
          </ac:picMkLst>
        </pc:picChg>
        <pc:picChg chg="add del mod">
          <ac:chgData name="Godfrey-Baker, Monifa" userId="650be9d8-4cbb-49a3-97a9-25e9f82ec316" providerId="ADAL" clId="{BB0AB63F-E915-47E5-8AB7-E87E986FAEE4}" dt="2018-02-27T04:54:15.913" v="3825" actId="478"/>
          <ac:picMkLst>
            <pc:docMk/>
            <pc:sldMk cId="2499635446" sldId="276"/>
            <ac:picMk id="11" creationId="{3E86FB21-9353-46DE-936F-5D276E1269C3}"/>
          </ac:picMkLst>
        </pc:picChg>
        <pc:picChg chg="del mod">
          <ac:chgData name="Godfrey-Baker, Monifa" userId="650be9d8-4cbb-49a3-97a9-25e9f82ec316" providerId="ADAL" clId="{BB0AB63F-E915-47E5-8AB7-E87E986FAEE4}" dt="2018-02-27T04:51:12.372" v="3797" actId="478"/>
          <ac:picMkLst>
            <pc:docMk/>
            <pc:sldMk cId="2499635446" sldId="276"/>
            <ac:picMk id="17" creationId="{447541F6-A625-451C-B3D6-E6AF9D52A3C7}"/>
          </ac:picMkLst>
        </pc:picChg>
        <pc:picChg chg="del mod">
          <ac:chgData name="Godfrey-Baker, Monifa" userId="650be9d8-4cbb-49a3-97a9-25e9f82ec316" providerId="ADAL" clId="{BB0AB63F-E915-47E5-8AB7-E87E986FAEE4}" dt="2018-02-27T04:51:14.311" v="3798" actId="478"/>
          <ac:picMkLst>
            <pc:docMk/>
            <pc:sldMk cId="2499635446" sldId="276"/>
            <ac:picMk id="19" creationId="{21802BCD-C417-4E61-9A1F-17FB2A39B4FE}"/>
          </ac:picMkLst>
        </pc:picChg>
        <pc:picChg chg="add mod">
          <ac:chgData name="Godfrey-Baker, Monifa" userId="650be9d8-4cbb-49a3-97a9-25e9f82ec316" providerId="ADAL" clId="{BB0AB63F-E915-47E5-8AB7-E87E986FAEE4}" dt="2018-02-27T05:36:42.335" v="5767" actId="1076"/>
          <ac:picMkLst>
            <pc:docMk/>
            <pc:sldMk cId="2499635446" sldId="276"/>
            <ac:picMk id="20" creationId="{2161362D-AE7D-45B3-9400-5D92C1C5A119}"/>
          </ac:picMkLst>
        </pc:picChg>
        <pc:picChg chg="add mod">
          <ac:chgData name="Godfrey-Baker, Monifa" userId="650be9d8-4cbb-49a3-97a9-25e9f82ec316" providerId="ADAL" clId="{BB0AB63F-E915-47E5-8AB7-E87E986FAEE4}" dt="2018-02-27T05:02:54.149" v="3981" actId="14100"/>
          <ac:picMkLst>
            <pc:docMk/>
            <pc:sldMk cId="2499635446" sldId="276"/>
            <ac:picMk id="21" creationId="{887D6E7A-0B15-4186-8132-8023E6D88F08}"/>
          </ac:picMkLst>
        </pc:picChg>
        <pc:cxnChg chg="add del mod">
          <ac:chgData name="Godfrey-Baker, Monifa" userId="650be9d8-4cbb-49a3-97a9-25e9f82ec316" providerId="ADAL" clId="{BB0AB63F-E915-47E5-8AB7-E87E986FAEE4}" dt="2018-02-27T04:54:58.180" v="3830" actId="478"/>
          <ac:cxnSpMkLst>
            <pc:docMk/>
            <pc:sldMk cId="2499635446" sldId="276"/>
            <ac:cxnSpMk id="13" creationId="{BA6BD95A-24E0-4F2A-BEB8-A6E746C5925A}"/>
          </ac:cxnSpMkLst>
        </pc:cxnChg>
        <pc:cxnChg chg="add del mod">
          <ac:chgData name="Godfrey-Baker, Monifa" userId="650be9d8-4cbb-49a3-97a9-25e9f82ec316" providerId="ADAL" clId="{BB0AB63F-E915-47E5-8AB7-E87E986FAEE4}" dt="2018-02-27T04:56:53.153" v="3837" actId="478"/>
          <ac:cxnSpMkLst>
            <pc:docMk/>
            <pc:sldMk cId="2499635446" sldId="276"/>
            <ac:cxnSpMk id="15" creationId="{486E5C56-147A-42BB-82FF-17BF90A623F6}"/>
          </ac:cxnSpMkLst>
        </pc:cxnChg>
      </pc:sldChg>
      <pc:sldChg chg="modSp add del">
        <pc:chgData name="Godfrey-Baker, Monifa" userId="650be9d8-4cbb-49a3-97a9-25e9f82ec316" providerId="ADAL" clId="{BB0AB63F-E915-47E5-8AB7-E87E986FAEE4}" dt="2018-02-27T05:21:57.476" v="4618" actId="2696"/>
        <pc:sldMkLst>
          <pc:docMk/>
          <pc:sldMk cId="1113372527" sldId="277"/>
        </pc:sldMkLst>
        <pc:spChg chg="mod">
          <ac:chgData name="Godfrey-Baker, Monifa" userId="650be9d8-4cbb-49a3-97a9-25e9f82ec316" providerId="ADAL" clId="{BB0AB63F-E915-47E5-8AB7-E87E986FAEE4}" dt="2018-02-27T04:46:32.592" v="3602" actId="122"/>
          <ac:spMkLst>
            <pc:docMk/>
            <pc:sldMk cId="1113372527" sldId="277"/>
            <ac:spMk id="2" creationId="{6ADE5D6C-2ECE-48F4-8227-FDEDF678299D}"/>
          </ac:spMkLst>
        </pc:spChg>
        <pc:spChg chg="mod">
          <ac:chgData name="Godfrey-Baker, Monifa" userId="650be9d8-4cbb-49a3-97a9-25e9f82ec316" providerId="ADAL" clId="{BB0AB63F-E915-47E5-8AB7-E87E986FAEE4}" dt="2018-02-27T04:47:35.242" v="3783" actId="122"/>
          <ac:spMkLst>
            <pc:docMk/>
            <pc:sldMk cId="1113372527" sldId="277"/>
            <ac:spMk id="3" creationId="{EEEA0F0B-3A4E-4B22-BA80-0268EC7FBC1E}"/>
          </ac:spMkLst>
        </pc:spChg>
      </pc:sldChg>
      <pc:sldChg chg="add del">
        <pc:chgData name="Godfrey-Baker, Monifa" userId="650be9d8-4cbb-49a3-97a9-25e9f82ec316" providerId="ADAL" clId="{BB0AB63F-E915-47E5-8AB7-E87E986FAEE4}" dt="2018-02-27T05:04:54.925" v="3998" actId="2696"/>
        <pc:sldMkLst>
          <pc:docMk/>
          <pc:sldMk cId="2319686006" sldId="278"/>
        </pc:sldMkLst>
      </pc:sldChg>
      <pc:sldChg chg="addSp delSp modSp add ord">
        <pc:chgData name="Godfrey-Baker, Monifa" userId="650be9d8-4cbb-49a3-97a9-25e9f82ec316" providerId="ADAL" clId="{BB0AB63F-E915-47E5-8AB7-E87E986FAEE4}" dt="2018-02-27T05:35:12.448" v="5676" actId="14100"/>
        <pc:sldMkLst>
          <pc:docMk/>
          <pc:sldMk cId="2232772426" sldId="279"/>
        </pc:sldMkLst>
        <pc:spChg chg="mod">
          <ac:chgData name="Godfrey-Baker, Monifa" userId="650be9d8-4cbb-49a3-97a9-25e9f82ec316" providerId="ADAL" clId="{BB0AB63F-E915-47E5-8AB7-E87E986FAEE4}" dt="2018-02-27T05:14:17.888" v="4248" actId="1076"/>
          <ac:spMkLst>
            <pc:docMk/>
            <pc:sldMk cId="2232772426" sldId="279"/>
            <ac:spMk id="2" creationId="{74695C01-1A39-4554-81F9-60F5043FC5F1}"/>
          </ac:spMkLst>
        </pc:spChg>
        <pc:spChg chg="add del mod">
          <ac:chgData name="Godfrey-Baker, Monifa" userId="650be9d8-4cbb-49a3-97a9-25e9f82ec316" providerId="ADAL" clId="{BB0AB63F-E915-47E5-8AB7-E87E986FAEE4}" dt="2018-02-27T05:04:12.587" v="3989" actId="14100"/>
          <ac:spMkLst>
            <pc:docMk/>
            <pc:sldMk cId="2232772426" sldId="279"/>
            <ac:spMk id="4" creationId="{47244F51-BC7A-4B5F-89D1-BF5DF5DE1DB8}"/>
          </ac:spMkLst>
        </pc:spChg>
        <pc:picChg chg="add mod">
          <ac:chgData name="Godfrey-Baker, Monifa" userId="650be9d8-4cbb-49a3-97a9-25e9f82ec316" providerId="ADAL" clId="{BB0AB63F-E915-47E5-8AB7-E87E986FAEE4}" dt="2018-02-27T05:35:12.448" v="5676" actId="14100"/>
          <ac:picMkLst>
            <pc:docMk/>
            <pc:sldMk cId="2232772426" sldId="279"/>
            <ac:picMk id="6" creationId="{BB04F055-6EE7-4F47-B345-1F17734F7F74}"/>
          </ac:picMkLst>
        </pc:picChg>
        <pc:picChg chg="del">
          <ac:chgData name="Godfrey-Baker, Monifa" userId="650be9d8-4cbb-49a3-97a9-25e9f82ec316" providerId="ADAL" clId="{BB0AB63F-E915-47E5-8AB7-E87E986FAEE4}" dt="2018-02-27T05:03:59.739" v="3988" actId="478"/>
          <ac:picMkLst>
            <pc:docMk/>
            <pc:sldMk cId="2232772426" sldId="279"/>
            <ac:picMk id="25" creationId="{D78F294D-DDAF-49B7-B583-0B506AA2542F}"/>
          </ac:picMkLst>
        </pc:picChg>
      </pc:sldChg>
      <pc:sldChg chg="addSp delSp modSp add">
        <pc:chgData name="Godfrey-Baker, Monifa" userId="650be9d8-4cbb-49a3-97a9-25e9f82ec316" providerId="ADAL" clId="{BB0AB63F-E915-47E5-8AB7-E87E986FAEE4}" dt="2018-02-27T05:19:58.507" v="4597" actId="20577"/>
        <pc:sldMkLst>
          <pc:docMk/>
          <pc:sldMk cId="3079349962" sldId="280"/>
        </pc:sldMkLst>
        <pc:spChg chg="add del mod">
          <ac:chgData name="Godfrey-Baker, Monifa" userId="650be9d8-4cbb-49a3-97a9-25e9f82ec316" providerId="ADAL" clId="{BB0AB63F-E915-47E5-8AB7-E87E986FAEE4}" dt="2018-02-27T05:05:23.015" v="4000" actId="20577"/>
          <ac:spMkLst>
            <pc:docMk/>
            <pc:sldMk cId="3079349962" sldId="280"/>
            <ac:spMk id="4" creationId="{5E3AAD84-3B62-4827-9B30-3774D908A8B0}"/>
          </ac:spMkLst>
        </pc:spChg>
        <pc:spChg chg="add del mod">
          <ac:chgData name="Godfrey-Baker, Monifa" userId="650be9d8-4cbb-49a3-97a9-25e9f82ec316" providerId="ADAL" clId="{BB0AB63F-E915-47E5-8AB7-E87E986FAEE4}" dt="2018-02-27T05:19:58.507" v="4597" actId="20577"/>
          <ac:spMkLst>
            <pc:docMk/>
            <pc:sldMk cId="3079349962" sldId="280"/>
            <ac:spMk id="5" creationId="{12832004-6B45-4A23-9616-249981C2C7CC}"/>
          </ac:spMkLst>
        </pc:spChg>
        <pc:spChg chg="add del mod">
          <ac:chgData name="Godfrey-Baker, Monifa" userId="650be9d8-4cbb-49a3-97a9-25e9f82ec316" providerId="ADAL" clId="{BB0AB63F-E915-47E5-8AB7-E87E986FAEE4}" dt="2018-02-27T05:05:42.211" v="4007" actId="20577"/>
          <ac:spMkLst>
            <pc:docMk/>
            <pc:sldMk cId="3079349962" sldId="280"/>
            <ac:spMk id="7" creationId="{1E42F55B-10B2-4CD2-BA5C-DD212640A773}"/>
          </ac:spMkLst>
        </pc:spChg>
        <pc:spChg chg="add del mod">
          <ac:chgData name="Godfrey-Baker, Monifa" userId="650be9d8-4cbb-49a3-97a9-25e9f82ec316" providerId="ADAL" clId="{BB0AB63F-E915-47E5-8AB7-E87E986FAEE4}" dt="2018-02-27T05:09:34.441" v="4205" actId="20577"/>
          <ac:spMkLst>
            <pc:docMk/>
            <pc:sldMk cId="3079349962" sldId="280"/>
            <ac:spMk id="11" creationId="{F32602D9-DC9A-473B-8CBD-A72278836AF3}"/>
          </ac:spMkLst>
        </pc:spChg>
        <pc:picChg chg="del">
          <ac:chgData name="Godfrey-Baker, Monifa" userId="650be9d8-4cbb-49a3-97a9-25e9f82ec316" providerId="ADAL" clId="{BB0AB63F-E915-47E5-8AB7-E87E986FAEE4}" dt="2018-02-27T05:04:57.619" v="3999" actId="478"/>
          <ac:picMkLst>
            <pc:docMk/>
            <pc:sldMk cId="3079349962" sldId="280"/>
            <ac:picMk id="6" creationId="{BB04F055-6EE7-4F47-B345-1F17734F7F74}"/>
          </ac:picMkLst>
        </pc:picChg>
        <pc:picChg chg="add del mod">
          <ac:chgData name="Godfrey-Baker, Monifa" userId="650be9d8-4cbb-49a3-97a9-25e9f82ec316" providerId="ADAL" clId="{BB0AB63F-E915-47E5-8AB7-E87E986FAEE4}" dt="2018-02-27T05:05:39.403" v="4006" actId="20577"/>
          <ac:picMkLst>
            <pc:docMk/>
            <pc:sldMk cId="3079349962" sldId="280"/>
            <ac:picMk id="8" creationId="{1F49B61A-451D-496B-8165-9B99DBDEF360}"/>
          </ac:picMkLst>
        </pc:picChg>
        <pc:picChg chg="add del mod">
          <ac:chgData name="Godfrey-Baker, Monifa" userId="650be9d8-4cbb-49a3-97a9-25e9f82ec316" providerId="ADAL" clId="{BB0AB63F-E915-47E5-8AB7-E87E986FAEE4}" dt="2018-02-27T05:09:22.763" v="4204" actId="478"/>
          <ac:picMkLst>
            <pc:docMk/>
            <pc:sldMk cId="3079349962" sldId="280"/>
            <ac:picMk id="9" creationId="{441AD581-D29C-4D71-9BF5-F5A200F2039D}"/>
          </ac:picMkLst>
        </pc:picChg>
        <pc:picChg chg="add mod modCrop">
          <ac:chgData name="Godfrey-Baker, Monifa" userId="650be9d8-4cbb-49a3-97a9-25e9f82ec316" providerId="ADAL" clId="{BB0AB63F-E915-47E5-8AB7-E87E986FAEE4}" dt="2018-02-27T05:12:52.867" v="4245" actId="1076"/>
          <ac:picMkLst>
            <pc:docMk/>
            <pc:sldMk cId="3079349962" sldId="280"/>
            <ac:picMk id="12" creationId="{7EE31CA3-6F05-4061-AD85-6F957E30B6CE}"/>
          </ac:picMkLst>
        </pc:picChg>
        <pc:picChg chg="add mod modCrop">
          <ac:chgData name="Godfrey-Baker, Monifa" userId="650be9d8-4cbb-49a3-97a9-25e9f82ec316" providerId="ADAL" clId="{BB0AB63F-E915-47E5-8AB7-E87E986FAEE4}" dt="2018-02-27T05:12:48.711" v="4244" actId="1076"/>
          <ac:picMkLst>
            <pc:docMk/>
            <pc:sldMk cId="3079349962" sldId="280"/>
            <ac:picMk id="13" creationId="{B2A8243F-6740-474A-896B-7A6B74A30183}"/>
          </ac:picMkLst>
        </pc:picChg>
      </pc:sldChg>
      <pc:sldChg chg="addSp delSp modSp add">
        <pc:chgData name="Godfrey-Baker, Monifa" userId="650be9d8-4cbb-49a3-97a9-25e9f82ec316" providerId="ADAL" clId="{BB0AB63F-E915-47E5-8AB7-E87E986FAEE4}" dt="2018-02-27T05:18:11.793" v="4589" actId="20577"/>
        <pc:sldMkLst>
          <pc:docMk/>
          <pc:sldMk cId="790513288" sldId="281"/>
        </pc:sldMkLst>
        <pc:spChg chg="mod">
          <ac:chgData name="Godfrey-Baker, Monifa" userId="650be9d8-4cbb-49a3-97a9-25e9f82ec316" providerId="ADAL" clId="{BB0AB63F-E915-47E5-8AB7-E87E986FAEE4}" dt="2018-02-27T05:16:05.869" v="4307" actId="20577"/>
          <ac:spMkLst>
            <pc:docMk/>
            <pc:sldMk cId="790513288" sldId="281"/>
            <ac:spMk id="2" creationId="{DE0A1C49-D358-4C68-8B0F-9CCA49ECC1B5}"/>
          </ac:spMkLst>
        </pc:spChg>
        <pc:spChg chg="mod">
          <ac:chgData name="Godfrey-Baker, Monifa" userId="650be9d8-4cbb-49a3-97a9-25e9f82ec316" providerId="ADAL" clId="{BB0AB63F-E915-47E5-8AB7-E87E986FAEE4}" dt="2018-02-27T05:18:11.793" v="4589" actId="20577"/>
          <ac:spMkLst>
            <pc:docMk/>
            <pc:sldMk cId="790513288" sldId="281"/>
            <ac:spMk id="3" creationId="{C949EF90-C10B-46EF-9C76-4B28F524735B}"/>
          </ac:spMkLst>
        </pc:spChg>
        <pc:spChg chg="del">
          <ac:chgData name="Godfrey-Baker, Monifa" userId="650be9d8-4cbb-49a3-97a9-25e9f82ec316" providerId="ADAL" clId="{BB0AB63F-E915-47E5-8AB7-E87E986FAEE4}" dt="2018-02-27T05:15:01.569" v="4271" actId="20577"/>
          <ac:spMkLst>
            <pc:docMk/>
            <pc:sldMk cId="790513288" sldId="281"/>
            <ac:spMk id="4" creationId="{80473BB6-47DA-4E6D-A8E8-D5117BF7E1DD}"/>
          </ac:spMkLst>
        </pc:spChg>
        <pc:picChg chg="add mod">
          <ac:chgData name="Godfrey-Baker, Monifa" userId="650be9d8-4cbb-49a3-97a9-25e9f82ec316" providerId="ADAL" clId="{BB0AB63F-E915-47E5-8AB7-E87E986FAEE4}" dt="2018-02-27T05:15:40.146" v="4281" actId="14100"/>
          <ac:picMkLst>
            <pc:docMk/>
            <pc:sldMk cId="790513288" sldId="281"/>
            <ac:picMk id="5" creationId="{62B0FEE0-1599-4770-B1F8-C02A6662C446}"/>
          </ac:picMkLst>
        </pc:picChg>
      </pc:sldChg>
      <pc:sldChg chg="modSp add">
        <pc:chgData name="Godfrey-Baker, Monifa" userId="650be9d8-4cbb-49a3-97a9-25e9f82ec316" providerId="ADAL" clId="{BB0AB63F-E915-47E5-8AB7-E87E986FAEE4}" dt="2018-02-27T06:12:05.741" v="8182" actId="1076"/>
        <pc:sldMkLst>
          <pc:docMk/>
          <pc:sldMk cId="2728284907" sldId="282"/>
        </pc:sldMkLst>
        <pc:spChg chg="mod">
          <ac:chgData name="Godfrey-Baker, Monifa" userId="650be9d8-4cbb-49a3-97a9-25e9f82ec316" providerId="ADAL" clId="{BB0AB63F-E915-47E5-8AB7-E87E986FAEE4}" dt="2018-02-27T05:38:36.128" v="5790" actId="122"/>
          <ac:spMkLst>
            <pc:docMk/>
            <pc:sldMk cId="2728284907" sldId="282"/>
            <ac:spMk id="2" creationId="{DC4778EB-4809-4648-BFDB-2F37A5FCA2A1}"/>
          </ac:spMkLst>
        </pc:spChg>
        <pc:spChg chg="mod">
          <ac:chgData name="Godfrey-Baker, Monifa" userId="650be9d8-4cbb-49a3-97a9-25e9f82ec316" providerId="ADAL" clId="{BB0AB63F-E915-47E5-8AB7-E87E986FAEE4}" dt="2018-02-27T06:12:05.741" v="8182" actId="1076"/>
          <ac:spMkLst>
            <pc:docMk/>
            <pc:sldMk cId="2728284907" sldId="282"/>
            <ac:spMk id="3" creationId="{AC7BBFED-082E-4C74-9A02-7CB319C90296}"/>
          </ac:spMkLst>
        </pc:spChg>
      </pc:sldChg>
      <pc:sldChg chg="modSp add ord">
        <pc:chgData name="Godfrey-Baker, Monifa" userId="650be9d8-4cbb-49a3-97a9-25e9f82ec316" providerId="ADAL" clId="{BB0AB63F-E915-47E5-8AB7-E87E986FAEE4}" dt="2018-02-27T13:05:37.487" v="8255"/>
        <pc:sldMkLst>
          <pc:docMk/>
          <pc:sldMk cId="1903417047" sldId="283"/>
        </pc:sldMkLst>
        <pc:spChg chg="mod">
          <ac:chgData name="Godfrey-Baker, Monifa" userId="650be9d8-4cbb-49a3-97a9-25e9f82ec316" providerId="ADAL" clId="{BB0AB63F-E915-47E5-8AB7-E87E986FAEE4}" dt="2018-02-27T05:51:21.047" v="6890" actId="20577"/>
          <ac:spMkLst>
            <pc:docMk/>
            <pc:sldMk cId="1903417047" sldId="283"/>
            <ac:spMk id="2" creationId="{21226E04-9ACC-4FCF-AD49-B2BEE2A7829F}"/>
          </ac:spMkLst>
        </pc:spChg>
        <pc:spChg chg="mod">
          <ac:chgData name="Godfrey-Baker, Monifa" userId="650be9d8-4cbb-49a3-97a9-25e9f82ec316" providerId="ADAL" clId="{BB0AB63F-E915-47E5-8AB7-E87E986FAEE4}" dt="2018-02-27T05:52:34.939" v="6898" actId="1076"/>
          <ac:spMkLst>
            <pc:docMk/>
            <pc:sldMk cId="1903417047" sldId="283"/>
            <ac:spMk id="3" creationId="{59C69169-A4C7-4CEC-8DE3-0B4D0048F644}"/>
          </ac:spMkLst>
        </pc:spChg>
      </pc:sldChg>
      <pc:sldChg chg="addSp delSp modSp add modAnim">
        <pc:chgData name="Godfrey-Baker, Monifa" userId="650be9d8-4cbb-49a3-97a9-25e9f82ec316" providerId="ADAL" clId="{BB0AB63F-E915-47E5-8AB7-E87E986FAEE4}" dt="2018-02-27T06:10:24.964" v="8160" actId="5793"/>
        <pc:sldMkLst>
          <pc:docMk/>
          <pc:sldMk cId="3598549168" sldId="284"/>
        </pc:sldMkLst>
        <pc:spChg chg="del">
          <ac:chgData name="Godfrey-Baker, Monifa" userId="650be9d8-4cbb-49a3-97a9-25e9f82ec316" providerId="ADAL" clId="{BB0AB63F-E915-47E5-8AB7-E87E986FAEE4}" dt="2018-02-27T05:59:59.345" v="7643" actId="5793"/>
          <ac:spMkLst>
            <pc:docMk/>
            <pc:sldMk cId="3598549168" sldId="284"/>
            <ac:spMk id="2" creationId="{95E2A09D-6F3B-4E63-AC9B-0DD0ED4D8E90}"/>
          </ac:spMkLst>
        </pc:spChg>
        <pc:spChg chg="del">
          <ac:chgData name="Godfrey-Baker, Monifa" userId="650be9d8-4cbb-49a3-97a9-25e9f82ec316" providerId="ADAL" clId="{BB0AB63F-E915-47E5-8AB7-E87E986FAEE4}" dt="2018-02-27T05:59:59.345" v="7643" actId="5793"/>
          <ac:spMkLst>
            <pc:docMk/>
            <pc:sldMk cId="3598549168" sldId="284"/>
            <ac:spMk id="3" creationId="{30F1E607-1B14-4DBB-8F99-09D01C37D8A0}"/>
          </ac:spMkLst>
        </pc:spChg>
        <pc:spChg chg="add mod">
          <ac:chgData name="Godfrey-Baker, Monifa" userId="650be9d8-4cbb-49a3-97a9-25e9f82ec316" providerId="ADAL" clId="{BB0AB63F-E915-47E5-8AB7-E87E986FAEE4}" dt="2018-02-27T06:00:20.539" v="7682" actId="1076"/>
          <ac:spMkLst>
            <pc:docMk/>
            <pc:sldMk cId="3598549168" sldId="284"/>
            <ac:spMk id="4" creationId="{E7E9D52B-6162-413E-8740-7BACB2E1A95E}"/>
          </ac:spMkLst>
        </pc:spChg>
        <pc:spChg chg="add mod">
          <ac:chgData name="Godfrey-Baker, Monifa" userId="650be9d8-4cbb-49a3-97a9-25e9f82ec316" providerId="ADAL" clId="{BB0AB63F-E915-47E5-8AB7-E87E986FAEE4}" dt="2018-02-27T05:59:59.345" v="7643" actId="5793"/>
          <ac:spMkLst>
            <pc:docMk/>
            <pc:sldMk cId="3598549168" sldId="284"/>
            <ac:spMk id="5" creationId="{F71D7D3E-626D-4A96-A988-BECCF55FD939}"/>
          </ac:spMkLst>
        </pc:spChg>
      </pc:sldChg>
      <pc:sldChg chg="addSp delSp modSp add ord modAnim">
        <pc:chgData name="Godfrey-Baker, Monifa" userId="650be9d8-4cbb-49a3-97a9-25e9f82ec316" providerId="ADAL" clId="{BB0AB63F-E915-47E5-8AB7-E87E986FAEE4}" dt="2018-02-27T13:05:37.487" v="8255"/>
        <pc:sldMkLst>
          <pc:docMk/>
          <pc:sldMk cId="3542842075" sldId="285"/>
        </pc:sldMkLst>
        <pc:spChg chg="del">
          <ac:chgData name="Godfrey-Baker, Monifa" userId="650be9d8-4cbb-49a3-97a9-25e9f82ec316" providerId="ADAL" clId="{BB0AB63F-E915-47E5-8AB7-E87E986FAEE4}" dt="2018-02-27T06:03:31.975" v="7883" actId="5793"/>
          <ac:spMkLst>
            <pc:docMk/>
            <pc:sldMk cId="3542842075" sldId="285"/>
            <ac:spMk id="2" creationId="{2A814B1D-5FAE-4370-9730-3E27F7A72549}"/>
          </ac:spMkLst>
        </pc:spChg>
        <pc:spChg chg="del">
          <ac:chgData name="Godfrey-Baker, Monifa" userId="650be9d8-4cbb-49a3-97a9-25e9f82ec316" providerId="ADAL" clId="{BB0AB63F-E915-47E5-8AB7-E87E986FAEE4}" dt="2018-02-27T06:03:31.975" v="7883" actId="5793"/>
          <ac:spMkLst>
            <pc:docMk/>
            <pc:sldMk cId="3542842075" sldId="285"/>
            <ac:spMk id="3" creationId="{36E25D2E-3296-4BED-9946-C4CD70B52119}"/>
          </ac:spMkLst>
        </pc:spChg>
        <pc:spChg chg="add del mod">
          <ac:chgData name="Godfrey-Baker, Monifa" userId="650be9d8-4cbb-49a3-97a9-25e9f82ec316" providerId="ADAL" clId="{BB0AB63F-E915-47E5-8AB7-E87E986FAEE4}" dt="2018-02-27T06:03:40.474" v="7884" actId="5793"/>
          <ac:spMkLst>
            <pc:docMk/>
            <pc:sldMk cId="3542842075" sldId="285"/>
            <ac:spMk id="4" creationId="{245995C7-8E62-440D-8981-F62197C96F76}"/>
          </ac:spMkLst>
        </pc:spChg>
        <pc:spChg chg="add del mod">
          <ac:chgData name="Godfrey-Baker, Monifa" userId="650be9d8-4cbb-49a3-97a9-25e9f82ec316" providerId="ADAL" clId="{BB0AB63F-E915-47E5-8AB7-E87E986FAEE4}" dt="2018-02-27T06:03:40.474" v="7884" actId="5793"/>
          <ac:spMkLst>
            <pc:docMk/>
            <pc:sldMk cId="3542842075" sldId="285"/>
            <ac:spMk id="5" creationId="{B055979E-37E6-49EE-A1F9-470E2FCA8E48}"/>
          </ac:spMkLst>
        </pc:spChg>
        <pc:spChg chg="add del mod">
          <ac:chgData name="Godfrey-Baker, Monifa" userId="650be9d8-4cbb-49a3-97a9-25e9f82ec316" providerId="ADAL" clId="{BB0AB63F-E915-47E5-8AB7-E87E986FAEE4}" dt="2018-02-27T06:03:44.029" v="7885" actId="5793"/>
          <ac:spMkLst>
            <pc:docMk/>
            <pc:sldMk cId="3542842075" sldId="285"/>
            <ac:spMk id="6" creationId="{39092311-07F5-4B1E-B219-EBB29BDAE44C}"/>
          </ac:spMkLst>
        </pc:spChg>
        <pc:spChg chg="add del mod">
          <ac:chgData name="Godfrey-Baker, Monifa" userId="650be9d8-4cbb-49a3-97a9-25e9f82ec316" providerId="ADAL" clId="{BB0AB63F-E915-47E5-8AB7-E87E986FAEE4}" dt="2018-02-27T06:03:44.029" v="7885" actId="5793"/>
          <ac:spMkLst>
            <pc:docMk/>
            <pc:sldMk cId="3542842075" sldId="285"/>
            <ac:spMk id="7" creationId="{9EF19EEB-D375-4B31-92AE-BA81F5C0412F}"/>
          </ac:spMkLst>
        </pc:spChg>
        <pc:spChg chg="add mod">
          <ac:chgData name="Godfrey-Baker, Monifa" userId="650be9d8-4cbb-49a3-97a9-25e9f82ec316" providerId="ADAL" clId="{BB0AB63F-E915-47E5-8AB7-E87E986FAEE4}" dt="2018-02-27T06:03:54.111" v="7900" actId="1076"/>
          <ac:spMkLst>
            <pc:docMk/>
            <pc:sldMk cId="3542842075" sldId="285"/>
            <ac:spMk id="8" creationId="{36F2789D-F09C-4FBD-956B-A5AF58462648}"/>
          </ac:spMkLst>
        </pc:spChg>
        <pc:spChg chg="add mod">
          <ac:chgData name="Godfrey-Baker, Monifa" userId="650be9d8-4cbb-49a3-97a9-25e9f82ec316" providerId="ADAL" clId="{BB0AB63F-E915-47E5-8AB7-E87E986FAEE4}" dt="2018-02-27T06:03:44.029" v="7885" actId="5793"/>
          <ac:spMkLst>
            <pc:docMk/>
            <pc:sldMk cId="3542842075" sldId="285"/>
            <ac:spMk id="9" creationId="{E1F4FB41-9E6F-412B-91DE-D96868527841}"/>
          </ac:spMkLst>
        </pc:spChg>
      </pc:sldChg>
      <pc:sldChg chg="addSp delSp modSp add modAnim">
        <pc:chgData name="Godfrey-Baker, Monifa" userId="650be9d8-4cbb-49a3-97a9-25e9f82ec316" providerId="ADAL" clId="{BB0AB63F-E915-47E5-8AB7-E87E986FAEE4}" dt="2018-02-27T06:10:11.643" v="8159" actId="5793"/>
        <pc:sldMkLst>
          <pc:docMk/>
          <pc:sldMk cId="2676070441" sldId="286"/>
        </pc:sldMkLst>
        <pc:spChg chg="del">
          <ac:chgData name="Godfrey-Baker, Monifa" userId="650be9d8-4cbb-49a3-97a9-25e9f82ec316" providerId="ADAL" clId="{BB0AB63F-E915-47E5-8AB7-E87E986FAEE4}" dt="2018-02-27T06:04:15.962" v="7902" actId="5793"/>
          <ac:spMkLst>
            <pc:docMk/>
            <pc:sldMk cId="2676070441" sldId="286"/>
            <ac:spMk id="2" creationId="{1EB10883-4500-4F55-BB49-F1F48B2653B0}"/>
          </ac:spMkLst>
        </pc:spChg>
        <pc:spChg chg="del">
          <ac:chgData name="Godfrey-Baker, Monifa" userId="650be9d8-4cbb-49a3-97a9-25e9f82ec316" providerId="ADAL" clId="{BB0AB63F-E915-47E5-8AB7-E87E986FAEE4}" dt="2018-02-27T06:04:15.962" v="7902" actId="5793"/>
          <ac:spMkLst>
            <pc:docMk/>
            <pc:sldMk cId="2676070441" sldId="286"/>
            <ac:spMk id="3" creationId="{B54925AE-FB22-466A-B2E6-2422BF551BA2}"/>
          </ac:spMkLst>
        </pc:spChg>
        <pc:spChg chg="add mod">
          <ac:chgData name="Godfrey-Baker, Monifa" userId="650be9d8-4cbb-49a3-97a9-25e9f82ec316" providerId="ADAL" clId="{BB0AB63F-E915-47E5-8AB7-E87E986FAEE4}" dt="2018-02-27T06:04:28.937" v="7926" actId="1076"/>
          <ac:spMkLst>
            <pc:docMk/>
            <pc:sldMk cId="2676070441" sldId="286"/>
            <ac:spMk id="4" creationId="{44D47A6A-2212-434C-8560-838FC3C078F6}"/>
          </ac:spMkLst>
        </pc:spChg>
        <pc:spChg chg="add del mod">
          <ac:chgData name="Godfrey-Baker, Monifa" userId="650be9d8-4cbb-49a3-97a9-25e9f82ec316" providerId="ADAL" clId="{BB0AB63F-E915-47E5-8AB7-E87E986FAEE4}" dt="2018-02-27T06:09:37.124" v="8148" actId="5793"/>
          <ac:spMkLst>
            <pc:docMk/>
            <pc:sldMk cId="2676070441" sldId="286"/>
            <ac:spMk id="5" creationId="{E4203743-9934-4281-BEA7-0296FAF996E8}"/>
          </ac:spMkLst>
        </pc:spChg>
      </pc:sldChg>
      <pc:sldChg chg="addSp delSp modSp add modAnim">
        <pc:chgData name="Godfrey-Baker, Monifa" userId="650be9d8-4cbb-49a3-97a9-25e9f82ec316" providerId="ADAL" clId="{BB0AB63F-E915-47E5-8AB7-E87E986FAEE4}" dt="2018-02-27T06:11:38.405" v="8181" actId="5793"/>
        <pc:sldMkLst>
          <pc:docMk/>
          <pc:sldMk cId="450436235" sldId="287"/>
        </pc:sldMkLst>
        <pc:spChg chg="del">
          <ac:chgData name="Godfrey-Baker, Monifa" userId="650be9d8-4cbb-49a3-97a9-25e9f82ec316" providerId="ADAL" clId="{BB0AB63F-E915-47E5-8AB7-E87E986FAEE4}" dt="2018-02-27T06:11:06.945" v="8163" actId="5793"/>
          <ac:spMkLst>
            <pc:docMk/>
            <pc:sldMk cId="450436235" sldId="287"/>
            <ac:spMk id="2" creationId="{D6B57591-65ED-4110-A9DF-5FCC1690FD01}"/>
          </ac:spMkLst>
        </pc:spChg>
        <pc:spChg chg="del">
          <ac:chgData name="Godfrey-Baker, Monifa" userId="650be9d8-4cbb-49a3-97a9-25e9f82ec316" providerId="ADAL" clId="{BB0AB63F-E915-47E5-8AB7-E87E986FAEE4}" dt="2018-02-27T06:11:06.945" v="8163" actId="5793"/>
          <ac:spMkLst>
            <pc:docMk/>
            <pc:sldMk cId="450436235" sldId="287"/>
            <ac:spMk id="3" creationId="{B14F2ED0-0436-4E9F-B98D-D458C9EB2835}"/>
          </ac:spMkLst>
        </pc:spChg>
        <pc:spChg chg="add mod">
          <ac:chgData name="Godfrey-Baker, Monifa" userId="650be9d8-4cbb-49a3-97a9-25e9f82ec316" providerId="ADAL" clId="{BB0AB63F-E915-47E5-8AB7-E87E986FAEE4}" dt="2018-02-27T06:11:26.724" v="8180" actId="1076"/>
          <ac:spMkLst>
            <pc:docMk/>
            <pc:sldMk cId="450436235" sldId="287"/>
            <ac:spMk id="4" creationId="{8A94BA6A-37DE-4677-A126-CA9321618028}"/>
          </ac:spMkLst>
        </pc:spChg>
        <pc:spChg chg="add mod">
          <ac:chgData name="Godfrey-Baker, Monifa" userId="650be9d8-4cbb-49a3-97a9-25e9f82ec316" providerId="ADAL" clId="{BB0AB63F-E915-47E5-8AB7-E87E986FAEE4}" dt="2018-02-27T06:11:06.945" v="8163" actId="5793"/>
          <ac:spMkLst>
            <pc:docMk/>
            <pc:sldMk cId="450436235" sldId="287"/>
            <ac:spMk id="5" creationId="{2B90A903-1AC7-4594-931C-BC20B8B1F51C}"/>
          </ac:spMkLst>
        </pc:spChg>
      </pc:sldChg>
      <pc:sldChg chg="addSp delSp modSp add">
        <pc:chgData name="Godfrey-Baker, Monifa" userId="650be9d8-4cbb-49a3-97a9-25e9f82ec316" providerId="ADAL" clId="{BB0AB63F-E915-47E5-8AB7-E87E986FAEE4}" dt="2018-02-27T06:19:01.036" v="8230" actId="1076"/>
        <pc:sldMkLst>
          <pc:docMk/>
          <pc:sldMk cId="2793092038" sldId="288"/>
        </pc:sldMkLst>
        <pc:spChg chg="mod">
          <ac:chgData name="Godfrey-Baker, Monifa" userId="650be9d8-4cbb-49a3-97a9-25e9f82ec316" providerId="ADAL" clId="{BB0AB63F-E915-47E5-8AB7-E87E986FAEE4}" dt="2018-02-27T06:17:42.048" v="8208" actId="122"/>
          <ac:spMkLst>
            <pc:docMk/>
            <pc:sldMk cId="2793092038" sldId="288"/>
            <ac:spMk id="2" creationId="{EFCF22B2-5128-44D6-BF25-2C42C17B192E}"/>
          </ac:spMkLst>
        </pc:spChg>
        <pc:spChg chg="del">
          <ac:chgData name="Godfrey-Baker, Monifa" userId="650be9d8-4cbb-49a3-97a9-25e9f82ec316" providerId="ADAL" clId="{BB0AB63F-E915-47E5-8AB7-E87E986FAEE4}" dt="2018-02-27T06:16:23.545" v="8184" actId="1076"/>
          <ac:spMkLst>
            <pc:docMk/>
            <pc:sldMk cId="2793092038" sldId="288"/>
            <ac:spMk id="3" creationId="{BB59AD46-7B8D-4A5E-A56B-971CA81DBA21}"/>
          </ac:spMkLst>
        </pc:spChg>
        <pc:picChg chg="add mod">
          <ac:chgData name="Godfrey-Baker, Monifa" userId="650be9d8-4cbb-49a3-97a9-25e9f82ec316" providerId="ADAL" clId="{BB0AB63F-E915-47E5-8AB7-E87E986FAEE4}" dt="2018-02-27T06:19:01.036" v="8230" actId="1076"/>
          <ac:picMkLst>
            <pc:docMk/>
            <pc:sldMk cId="2793092038" sldId="288"/>
            <ac:picMk id="4" creationId="{CB7EA471-970B-488C-AFD5-19E01D850F0C}"/>
          </ac:picMkLst>
        </pc:picChg>
        <pc:cxnChg chg="add mod">
          <ac:chgData name="Godfrey-Baker, Monifa" userId="650be9d8-4cbb-49a3-97a9-25e9f82ec316" providerId="ADAL" clId="{BB0AB63F-E915-47E5-8AB7-E87E986FAEE4}" dt="2018-02-27T06:17:33.593" v="8188" actId="1076"/>
          <ac:cxnSpMkLst>
            <pc:docMk/>
            <pc:sldMk cId="2793092038" sldId="288"/>
            <ac:cxnSpMk id="6" creationId="{B196E6F3-BD6A-4EAC-A988-935CAC000A30}"/>
          </ac:cxnSpMkLst>
        </pc:cxnChg>
      </pc:sldChg>
      <pc:sldChg chg="addSp delSp modSp add">
        <pc:chgData name="Godfrey-Baker, Monifa" userId="650be9d8-4cbb-49a3-97a9-25e9f82ec316" providerId="ADAL" clId="{BB0AB63F-E915-47E5-8AB7-E87E986FAEE4}" dt="2018-02-27T06:18:54.809" v="8229" actId="1076"/>
        <pc:sldMkLst>
          <pc:docMk/>
          <pc:sldMk cId="306276855" sldId="289"/>
        </pc:sldMkLst>
        <pc:spChg chg="mod">
          <ac:chgData name="Godfrey-Baker, Monifa" userId="650be9d8-4cbb-49a3-97a9-25e9f82ec316" providerId="ADAL" clId="{BB0AB63F-E915-47E5-8AB7-E87E986FAEE4}" dt="2018-02-27T06:18:30.031" v="8226" actId="122"/>
          <ac:spMkLst>
            <pc:docMk/>
            <pc:sldMk cId="306276855" sldId="289"/>
            <ac:spMk id="2" creationId="{CA112794-3A72-43CF-8647-E38779C688CC}"/>
          </ac:spMkLst>
        </pc:spChg>
        <pc:spChg chg="del">
          <ac:chgData name="Godfrey-Baker, Monifa" userId="650be9d8-4cbb-49a3-97a9-25e9f82ec316" providerId="ADAL" clId="{BB0AB63F-E915-47E5-8AB7-E87E986FAEE4}" dt="2018-02-27T06:18:13.849" v="8210" actId="1076"/>
          <ac:spMkLst>
            <pc:docMk/>
            <pc:sldMk cId="306276855" sldId="289"/>
            <ac:spMk id="3" creationId="{92D40F81-8707-4C3B-AFD4-6BAECBD035D5}"/>
          </ac:spMkLst>
        </pc:spChg>
        <pc:picChg chg="add mod">
          <ac:chgData name="Godfrey-Baker, Monifa" userId="650be9d8-4cbb-49a3-97a9-25e9f82ec316" providerId="ADAL" clId="{BB0AB63F-E915-47E5-8AB7-E87E986FAEE4}" dt="2018-02-27T06:18:54.809" v="8229" actId="1076"/>
          <ac:picMkLst>
            <pc:docMk/>
            <pc:sldMk cId="306276855" sldId="289"/>
            <ac:picMk id="4" creationId="{1817FF9D-9AA0-47A0-995D-AFE3EA5624F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5B1F24-CF84-48D1-A2B0-C2B910E4E1C5}" type="datetimeFigureOut">
              <a:rPr lang="en-US" smtClean="0"/>
              <a:t>2/27/2018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74A67B-E547-4639-B015-508AFCB3A5C4}" type="slidenum">
              <a:rPr lang="en-US" smtClean="0"/>
              <a:t>‹#›</a:t>
            </a:fld>
            <a:endParaRPr lang="en-US"/>
          </a:p>
        </p:txBody>
      </p:sp>
    </p:spTree>
    <p:extLst>
      <p:ext uri="{BB962C8B-B14F-4D97-AF65-F5344CB8AC3E}">
        <p14:creationId xmlns:p14="http://schemas.microsoft.com/office/powerpoint/2010/main" val="802989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Structures, Bike/Ped, Right of way, drainage, PLEMO, Traffic Ops</a:t>
            </a:r>
          </a:p>
        </p:txBody>
      </p:sp>
      <p:sp>
        <p:nvSpPr>
          <p:cNvPr id="4" name="Slide Number Placeholder 3"/>
          <p:cNvSpPr>
            <a:spLocks noGrp="1"/>
          </p:cNvSpPr>
          <p:nvPr>
            <p:ph type="sldNum" sz="quarter" idx="10"/>
          </p:nvPr>
        </p:nvSpPr>
        <p:spPr/>
        <p:txBody>
          <a:bodyPr/>
          <a:lstStyle/>
          <a:p>
            <a:fld id="{BE74A67B-E547-4639-B015-508AFCB3A5C4}" type="slidenum">
              <a:rPr lang="en-US" smtClean="0"/>
              <a:t>6</a:t>
            </a:fld>
            <a:endParaRPr lang="en-US"/>
          </a:p>
        </p:txBody>
      </p:sp>
    </p:spTree>
    <p:extLst>
      <p:ext uri="{BB962C8B-B14F-4D97-AF65-F5344CB8AC3E}">
        <p14:creationId xmlns:p14="http://schemas.microsoft.com/office/powerpoint/2010/main" val="3650315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Digital vs traditional signatures, verify with local agency about their capabilities</a:t>
            </a:r>
          </a:p>
        </p:txBody>
      </p:sp>
      <p:sp>
        <p:nvSpPr>
          <p:cNvPr id="4" name="Slide Number Placeholder 3"/>
          <p:cNvSpPr>
            <a:spLocks noGrp="1"/>
          </p:cNvSpPr>
          <p:nvPr>
            <p:ph type="sldNum" sz="quarter" idx="10"/>
          </p:nvPr>
        </p:nvSpPr>
        <p:spPr/>
        <p:txBody>
          <a:bodyPr/>
          <a:lstStyle/>
          <a:p>
            <a:fld id="{BE74A67B-E547-4639-B015-508AFCB3A5C4}" type="slidenum">
              <a:rPr lang="en-US" smtClean="0"/>
              <a:t>14</a:t>
            </a:fld>
            <a:endParaRPr lang="en-US"/>
          </a:p>
        </p:txBody>
      </p:sp>
    </p:spTree>
    <p:extLst>
      <p:ext uri="{BB962C8B-B14F-4D97-AF65-F5344CB8AC3E}">
        <p14:creationId xmlns:p14="http://schemas.microsoft.com/office/powerpoint/2010/main" val="42811607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Freeform 6"/>
          <p:cNvSpPr/>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7"/>
            <a:ext cx="10572000" cy="2971051"/>
          </a:xfrm>
        </p:spPr>
        <p:txBody>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8B9EBBA-996F-894A-B54A-D6246ED52CEA}" type="datetimeFigureOut">
              <a:rPr lang="en-US" dirty="0"/>
              <a:pPr/>
              <a:t>2/27/2018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0000" y="4800600"/>
            <a:ext cx="10561418" cy="566738"/>
          </a:xfrm>
        </p:spPr>
        <p:txBody>
          <a:bodyPr anchor="b">
            <a:normAutofit/>
          </a:bodyPr>
          <a:lstStyle>
            <a:lvl1pPr algn="l">
              <a:defRPr sz="2400" b="0"/>
            </a:lvl1pPr>
          </a:lstStyle>
          <a:p>
            <a:r>
              <a:rPr lang="en-US"/>
              <a:t>Click to edit Master title style</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en-US"/>
              <a:t>Click icon to add picture</a:t>
            </a:r>
            <a:endParaRPr lang="en-US" dirty="0"/>
          </a:p>
        </p:txBody>
      </p:sp>
      <p:sp>
        <p:nvSpPr>
          <p:cNvPr id="4" name="Text Placeholder 3"/>
          <p:cNvSpPr>
            <a:spLocks noGrp="1"/>
          </p:cNvSpPr>
          <p:nvPr>
            <p:ph type="body" sz="half" idx="2"/>
          </p:nvPr>
        </p:nvSpPr>
        <p:spPr>
          <a:xfrm>
            <a:off x="810000" y="5367338"/>
            <a:ext cx="10561418"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8C79C5D-2A6F-F04D-97DA-BEF2467B64E4}" type="datetimeFigureOut">
              <a:rPr lang="en-US" dirty="0"/>
              <a:pPr/>
              <a:t>2/27/2018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4200" b="1" cap="none"/>
            </a:lvl1pPr>
          </a:lstStyle>
          <a:p>
            <a:r>
              <a:rPr lang="en-US"/>
              <a:t>Click to edit Master title style</a:t>
            </a:r>
            <a:endParaRPr lang="en-US" dirty="0"/>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en-US"/>
              <a:t>Edit Master text styles</a:t>
            </a:r>
          </a:p>
        </p:txBody>
      </p:sp>
      <p:sp>
        <p:nvSpPr>
          <p:cNvPr id="4" name="Date Placeholder 3"/>
          <p:cNvSpPr>
            <a:spLocks noGrp="1"/>
          </p:cNvSpPr>
          <p:nvPr>
            <p:ph type="dt" sz="half" idx="10"/>
          </p:nvPr>
        </p:nvSpPr>
        <p:spPr/>
        <p:txBody>
          <a:bodyPr/>
          <a:lstStyle/>
          <a:p>
            <a:fld id="{8DFA1846-DA80-1C48-A609-854EA85C59AD}" type="datetimeFigureOut">
              <a:rPr lang="en-US" dirty="0"/>
              <a:pPr/>
              <a:t>2/27/2018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89" y="2435957"/>
            <a:ext cx="4382521" cy="2007789"/>
          </a:xfrm>
        </p:spPr>
        <p:txBody>
          <a:bodyPr/>
          <a:lstStyle>
            <a:lvl1pPr>
              <a:defRPr sz="3200"/>
            </a:lvl1pPr>
          </a:lstStyle>
          <a:p>
            <a:r>
              <a:rPr lang="en-US"/>
              <a:t>Click to edit Master title style</a:t>
            </a:r>
            <a:endParaRPr lang="en-US" dirty="0"/>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en-US"/>
              <a:t>Edit Master text styles</a:t>
            </a:r>
          </a:p>
        </p:txBody>
      </p:sp>
      <p:sp>
        <p:nvSpPr>
          <p:cNvPr id="2" name="Date Placeholder 1"/>
          <p:cNvSpPr>
            <a:spLocks noGrp="1"/>
          </p:cNvSpPr>
          <p:nvPr>
            <p:ph type="dt" sz="half" idx="10"/>
          </p:nvPr>
        </p:nvSpPr>
        <p:spPr/>
        <p:txBody>
          <a:bodyPr/>
          <a:lstStyle/>
          <a:p>
            <a:fld id="{FBF54567-0DE4-3F47-BF90-CB84690072F9}" type="datetimeFigureOut">
              <a:rPr lang="en-US" dirty="0"/>
              <a:pPr/>
              <a:t>2/27/2018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6C52C72-DE31-F449-A4ED-4C594FD91407}" type="datetimeFigureOut">
              <a:rPr lang="en-US" dirty="0"/>
              <a:pPr/>
              <a:t>2/27/2018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2" name="Freeform 6"/>
          <p:cNvSpPr>
            <a:spLocks noChangeAspect="1"/>
          </p:cNvSpPr>
          <p:nvPr/>
        </p:nvSpPr>
        <p:spPr bwMode="auto">
          <a:xfrm>
            <a:off x="7669651" y="446089"/>
            <a:ext cx="4522349"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0" y="586171"/>
            <a:ext cx="2494791" cy="51347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10001" y="446089"/>
            <a:ext cx="6611540" cy="5414962"/>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D62726E-379B-B349-9EED-81ED093FA806}" type="datetimeFigureOut">
              <a:rPr lang="en-US" dirty="0"/>
              <a:pPr/>
              <a:t>2/27/2018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0571998" cy="970450"/>
          </a:xfrm>
        </p:spPr>
        <p:txBody>
          <a:bodyPr/>
          <a:lstStyle/>
          <a:p>
            <a:r>
              <a:rPr lang="en-US"/>
              <a:t>Click to edit Master title style</a:t>
            </a:r>
            <a:endParaRPr lang="en-US" dirty="0"/>
          </a:p>
        </p:txBody>
      </p:sp>
      <p:sp>
        <p:nvSpPr>
          <p:cNvPr id="3" name="Content Placeholder 2"/>
          <p:cNvSpPr>
            <a:spLocks noGrp="1"/>
          </p:cNvSpPr>
          <p:nvPr>
            <p:ph idx="1"/>
          </p:nvPr>
        </p:nvSpPr>
        <p:spPr>
          <a:xfrm>
            <a:off x="818712" y="2222287"/>
            <a:ext cx="10554574" cy="363651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B3A1323-8D79-1946-B0D7-40001CF92E9D}" type="datetimeFigureOut">
              <a:rPr lang="en-US" dirty="0"/>
              <a:pPr/>
              <a:t>2/27/2018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 name="Freeform 7"/>
          <p:cNvSpPr/>
          <p:nvPr/>
        </p:nvSpPr>
        <p:spPr bwMode="auto">
          <a:xfrm>
            <a:off x="0" y="1"/>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2951396"/>
            <a:ext cx="10561418" cy="1468800"/>
          </a:xfrm>
        </p:spPr>
        <p:txBody>
          <a:bodyPr anchor="b"/>
          <a:lstStyle>
            <a:lvl1pPr algn="r">
              <a:defRPr sz="4800" b="1" cap="none"/>
            </a:lvl1pPr>
          </a:lstStyle>
          <a:p>
            <a:r>
              <a:rPr lang="en-US"/>
              <a:t>Click to edit Master title style</a:t>
            </a:r>
            <a:endParaRPr lang="en-US" dirty="0"/>
          </a:p>
        </p:txBody>
      </p:sp>
      <p:sp>
        <p:nvSpPr>
          <p:cNvPr id="3" name="Text Placeholder 2"/>
          <p:cNvSpPr>
            <a:spLocks noGrp="1"/>
          </p:cNvSpPr>
          <p:nvPr>
            <p:ph type="body" idx="1"/>
          </p:nvPr>
        </p:nvSpPr>
        <p:spPr>
          <a:xfrm>
            <a:off x="810000" y="5281201"/>
            <a:ext cx="10561418"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DFA1846-DA80-1C48-A609-854EA85C59AD}" type="datetimeFigureOut">
              <a:rPr lang="en-US" dirty="0"/>
              <a:pPr/>
              <a:t>2/27/2018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18712" y="2222287"/>
            <a:ext cx="5185873" cy="3638763"/>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7415" y="2222287"/>
            <a:ext cx="5194583" cy="3638764"/>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7302355-E14B-8545-A8F8-0FE83CC9D524}" type="datetimeFigureOut">
              <a:rPr lang="en-US" dirty="0"/>
              <a:pPr/>
              <a:t>2/27/2018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14728" y="2174875"/>
            <a:ext cx="518985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14729" y="2751138"/>
            <a:ext cx="5189856" cy="3109913"/>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7415" y="2174875"/>
            <a:ext cx="519458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7415" y="2751138"/>
            <a:ext cx="5194583" cy="3109913"/>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2640F58-564D-2B4F-AE67-E407BA4FCF45}" type="datetimeFigureOut">
              <a:rPr lang="en-US" dirty="0"/>
              <a:pPr/>
              <a:t>2/27/2018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13A34C8-038E-2045-AF43-DF7DBB8E0E9E}" type="datetimeFigureOut">
              <a:rPr lang="en-US" dirty="0"/>
              <a:pPr/>
              <a:t>2/27/2018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18C68F-D26B-8F47-958C-23B49CF8A634}" type="datetimeFigureOut">
              <a:rPr lang="en-US" dirty="0"/>
              <a:pPr/>
              <a:t>2/27/2018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2" name="Freeform 6"/>
          <p:cNvSpPr>
            <a:spLocks noChangeAspect="1"/>
          </p:cNvSpPr>
          <p:nvPr/>
        </p:nvSpPr>
        <p:spPr bwMode="auto">
          <a:xfrm>
            <a:off x="1073151" y="446087"/>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1" y="446088"/>
            <a:ext cx="3547533" cy="1618396"/>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4855633" y="446088"/>
            <a:ext cx="6252633" cy="5414963"/>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73151" y="2260738"/>
            <a:ext cx="3547533"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D0DF5E60-9974-AC48-9591-99C2BB44B7CF}" type="datetimeFigureOut">
              <a:rPr lang="en-US" dirty="0"/>
              <a:pPr/>
              <a:t>2/27/2018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0"/>
            </a:lvl1pPr>
          </a:lstStyle>
          <a:p>
            <a:r>
              <a:rPr lang="en-US"/>
              <a:t>Click to edit Master title style</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en-US"/>
              <a:t>Click icon to add picture</a:t>
            </a:r>
            <a:endParaRPr lang="en-US" dirty="0"/>
          </a:p>
        </p:txBody>
      </p:sp>
      <p:sp>
        <p:nvSpPr>
          <p:cNvPr id="4" name="Text Placeholder 3"/>
          <p:cNvSpPr>
            <a:spLocks noGrp="1"/>
          </p:cNvSpPr>
          <p:nvPr>
            <p:ph type="body" sz="half" idx="2"/>
          </p:nvPr>
        </p:nvSpPr>
        <p:spPr>
          <a:xfrm>
            <a:off x="814728" y="2344684"/>
            <a:ext cx="485298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3885810" y="6041362"/>
            <a:ext cx="976879" cy="365125"/>
          </a:xfrm>
        </p:spPr>
        <p:txBody>
          <a:bodyPr/>
          <a:lstStyle/>
          <a:p>
            <a:fld id="{18C79C5D-2A6F-F04D-97DA-BEF2467B64E4}" type="datetimeFigureOut">
              <a:rPr lang="en-US" dirty="0"/>
              <a:pPr/>
              <a:t>2/27/2018</a:t>
            </a:fld>
            <a:endParaRPr lang="en-US" dirty="0"/>
          </a:p>
        </p:txBody>
      </p:sp>
      <p:sp>
        <p:nvSpPr>
          <p:cNvPr id="6" name="Footer Placeholder 5"/>
          <p:cNvSpPr>
            <a:spLocks noGrp="1"/>
          </p:cNvSpPr>
          <p:nvPr>
            <p:ph type="ftr" sz="quarter" idx="11"/>
          </p:nvPr>
        </p:nvSpPr>
        <p:spPr>
          <a:xfrm>
            <a:off x="590396" y="6041362"/>
            <a:ext cx="3295413" cy="365125"/>
          </a:xfrm>
        </p:spPr>
        <p:txBody>
          <a:bodyPr/>
          <a:lstStyle/>
          <a:p>
            <a:endParaRPr lang="en-US" dirty="0"/>
          </a:p>
        </p:txBody>
      </p:sp>
      <p:sp>
        <p:nvSpPr>
          <p:cNvPr id="7" name="Slide Number Placeholder 6"/>
          <p:cNvSpPr>
            <a:spLocks noGrp="1"/>
          </p:cNvSpPr>
          <p:nvPr>
            <p:ph type="sldNum" sz="quarter" idx="12"/>
          </p:nvPr>
        </p:nvSpPr>
        <p:spPr>
          <a:xfrm>
            <a:off x="4862689" y="5915888"/>
            <a:ext cx="1062155" cy="490599"/>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lang="en-US" dirty="0"/>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09B482E8-6E0E-1B4F-B1FD-C69DB9E858D9}" type="datetimeFigureOut">
              <a:rPr lang="en-US" dirty="0"/>
              <a:pPr/>
              <a:t>2/27/2018</a:t>
            </a:fld>
            <a:endParaRPr lang="en-US" dirty="0"/>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3" r:id="rId9"/>
    <p:sldLayoutId id="2147483657" r:id="rId10"/>
    <p:sldLayoutId id="2147483666" r:id="rId11"/>
    <p:sldLayoutId id="2147483661" r:id="rId12"/>
    <p:sldLayoutId id="2147483658" r:id="rId13"/>
    <p:sldLayoutId id="2147483659" r:id="rId14"/>
  </p:sldLayoutIdLst>
  <p:hf sldNum="0" hdr="0" ftr="0" dt="0"/>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AA82D-729B-4C19-9709-899B6FBD8D0C}"/>
              </a:ext>
            </a:extLst>
          </p:cNvPr>
          <p:cNvSpPr>
            <a:spLocks noGrp="1"/>
          </p:cNvSpPr>
          <p:nvPr>
            <p:ph type="ctrTitle"/>
          </p:nvPr>
        </p:nvSpPr>
        <p:spPr>
          <a:xfrm>
            <a:off x="740505" y="225288"/>
            <a:ext cx="10641496" cy="3604591"/>
          </a:xfrm>
        </p:spPr>
        <p:txBody>
          <a:bodyPr/>
          <a:lstStyle/>
          <a:p>
            <a:pPr algn="ctr"/>
            <a:r>
              <a:rPr lang="en-US" sz="8800" dirty="0"/>
              <a:t>Do You Know TREV?</a:t>
            </a:r>
          </a:p>
        </p:txBody>
      </p:sp>
      <p:sp>
        <p:nvSpPr>
          <p:cNvPr id="3" name="Subtitle 2">
            <a:extLst>
              <a:ext uri="{FF2B5EF4-FFF2-40B4-BE49-F238E27FC236}">
                <a16:creationId xmlns:a16="http://schemas.microsoft.com/office/drawing/2014/main" id="{EEE9F878-A6B2-4ACC-BBC9-0E976498F348}"/>
              </a:ext>
            </a:extLst>
          </p:cNvPr>
          <p:cNvSpPr>
            <a:spLocks noGrp="1"/>
          </p:cNvSpPr>
          <p:nvPr>
            <p:ph type="subTitle" idx="1"/>
          </p:nvPr>
        </p:nvSpPr>
        <p:spPr>
          <a:xfrm>
            <a:off x="289932" y="5261113"/>
            <a:ext cx="11542642" cy="980661"/>
          </a:xfrm>
        </p:spPr>
        <p:txBody>
          <a:bodyPr>
            <a:normAutofit/>
          </a:bodyPr>
          <a:lstStyle/>
          <a:p>
            <a:pPr algn="ctr"/>
            <a:r>
              <a:rPr lang="en-US" sz="2000" b="1" dirty="0"/>
              <a:t>Processes and Procedures on How to Correctly Submit </a:t>
            </a:r>
          </a:p>
          <a:p>
            <a:pPr algn="ctr"/>
            <a:r>
              <a:rPr lang="en-US" sz="2000" b="1" dirty="0"/>
              <a:t>Typicals, Roundabouts, Exceptions and Variations</a:t>
            </a:r>
          </a:p>
        </p:txBody>
      </p:sp>
    </p:spTree>
    <p:extLst>
      <p:ext uri="{BB962C8B-B14F-4D97-AF65-F5344CB8AC3E}">
        <p14:creationId xmlns:p14="http://schemas.microsoft.com/office/powerpoint/2010/main" val="15782394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B7FE10-C604-477E-8F19-D1D178EF6FBB}"/>
              </a:ext>
            </a:extLst>
          </p:cNvPr>
          <p:cNvSpPr>
            <a:spLocks noGrp="1"/>
          </p:cNvSpPr>
          <p:nvPr>
            <p:ph type="title"/>
          </p:nvPr>
        </p:nvSpPr>
        <p:spPr/>
        <p:txBody>
          <a:bodyPr/>
          <a:lstStyle/>
          <a:p>
            <a:pPr algn="ctr"/>
            <a:r>
              <a:rPr lang="en-US" dirty="0"/>
              <a:t>Typical Section Approval Process</a:t>
            </a:r>
            <a:br>
              <a:rPr lang="en-US" dirty="0"/>
            </a:br>
            <a:r>
              <a:rPr lang="en-US" dirty="0"/>
              <a:t>-Concurrence</a:t>
            </a:r>
          </a:p>
        </p:txBody>
      </p:sp>
      <p:sp>
        <p:nvSpPr>
          <p:cNvPr id="3" name="Content Placeholder 2">
            <a:extLst>
              <a:ext uri="{FF2B5EF4-FFF2-40B4-BE49-F238E27FC236}">
                <a16:creationId xmlns:a16="http://schemas.microsoft.com/office/drawing/2014/main" id="{D6D74F05-033A-4AEE-A725-B0FAFA9EEA48}"/>
              </a:ext>
            </a:extLst>
          </p:cNvPr>
          <p:cNvSpPr>
            <a:spLocks noGrp="1"/>
          </p:cNvSpPr>
          <p:nvPr>
            <p:ph idx="1"/>
          </p:nvPr>
        </p:nvSpPr>
        <p:spPr>
          <a:xfrm>
            <a:off x="556592" y="2093844"/>
            <a:ext cx="11449878" cy="4611756"/>
          </a:xfrm>
        </p:spPr>
        <p:txBody>
          <a:bodyPr numCol="2">
            <a:normAutofit/>
          </a:bodyPr>
          <a:lstStyle/>
          <a:p>
            <a:pPr marL="0" indent="0">
              <a:buNone/>
            </a:pPr>
            <a:r>
              <a:rPr lang="en-US" sz="2000" b="1" dirty="0"/>
              <a:t>Typical Section/Design Speed:</a:t>
            </a:r>
          </a:p>
          <a:p>
            <a:pPr marL="0" indent="0">
              <a:buNone/>
            </a:pPr>
            <a:r>
              <a:rPr lang="en-US" sz="2000" dirty="0"/>
              <a:t>Steven C. Braun, PE						</a:t>
            </a:r>
          </a:p>
          <a:p>
            <a:pPr marL="0" indent="0">
              <a:buNone/>
            </a:pPr>
            <a:r>
              <a:rPr lang="en-US" sz="2000" dirty="0"/>
              <a:t>District Design Engineer</a:t>
            </a:r>
          </a:p>
          <a:p>
            <a:pPr marL="0" indent="0">
              <a:buNone/>
            </a:pPr>
            <a:endParaRPr lang="en-US" sz="1600" dirty="0"/>
          </a:p>
          <a:p>
            <a:pPr marL="0" indent="0">
              <a:buNone/>
            </a:pPr>
            <a:r>
              <a:rPr lang="en-US" sz="2000" b="1" dirty="0"/>
              <a:t>Posted Speed:</a:t>
            </a:r>
          </a:p>
          <a:p>
            <a:pPr marL="0" indent="0">
              <a:buNone/>
            </a:pPr>
            <a:r>
              <a:rPr lang="en-US" sz="2000" dirty="0"/>
              <a:t>Mark Plass, PE</a:t>
            </a:r>
          </a:p>
          <a:p>
            <a:pPr marL="0" indent="0">
              <a:buNone/>
            </a:pPr>
            <a:r>
              <a:rPr lang="en-US" sz="2000" dirty="0"/>
              <a:t>District Traffic Operations Engineer</a:t>
            </a:r>
          </a:p>
          <a:p>
            <a:pPr marL="0" indent="0">
              <a:buNone/>
            </a:pPr>
            <a:endParaRPr lang="en-US" sz="1200" b="1" dirty="0"/>
          </a:p>
          <a:p>
            <a:pPr marL="0" indent="0">
              <a:buNone/>
            </a:pPr>
            <a:r>
              <a:rPr lang="en-US" sz="2000" b="1" dirty="0"/>
              <a:t>Typical Section:</a:t>
            </a:r>
          </a:p>
          <a:p>
            <a:pPr marL="0" indent="0">
              <a:buNone/>
            </a:pPr>
            <a:r>
              <a:rPr lang="en-US" sz="2000" dirty="0"/>
              <a:t>Cesar Martinez, PE</a:t>
            </a:r>
          </a:p>
          <a:p>
            <a:pPr marL="0" indent="0">
              <a:buNone/>
            </a:pPr>
            <a:r>
              <a:rPr lang="en-US" sz="2000" dirty="0"/>
              <a:t>District Project Development Manager</a:t>
            </a:r>
          </a:p>
          <a:p>
            <a:pPr marL="0" indent="0">
              <a:buNone/>
            </a:pPr>
            <a:endParaRPr lang="en-US" sz="2000" dirty="0"/>
          </a:p>
          <a:p>
            <a:pPr marL="0" indent="0">
              <a:buNone/>
            </a:pPr>
            <a:r>
              <a:rPr lang="en-US" sz="2000" b="1" dirty="0"/>
              <a:t>Context Classification:</a:t>
            </a:r>
          </a:p>
          <a:p>
            <a:pPr marL="0" indent="0">
              <a:buNone/>
            </a:pPr>
            <a:r>
              <a:rPr lang="en-US" sz="2000" dirty="0"/>
              <a:t>Alexander Barr, PE</a:t>
            </a:r>
          </a:p>
          <a:p>
            <a:pPr marL="0" indent="0">
              <a:buNone/>
            </a:pPr>
            <a:r>
              <a:rPr lang="en-US" sz="2000" dirty="0"/>
              <a:t>District Bicycle/Pedestrian Coordinator</a:t>
            </a:r>
          </a:p>
          <a:p>
            <a:pPr marL="0" indent="0">
              <a:buNone/>
            </a:pPr>
            <a:endParaRPr lang="en-US" sz="2000" dirty="0"/>
          </a:p>
          <a:p>
            <a:pPr marL="0" indent="0">
              <a:buNone/>
            </a:pPr>
            <a:r>
              <a:rPr lang="en-US" sz="2000" b="1" dirty="0"/>
              <a:t>Typical Section:</a:t>
            </a:r>
          </a:p>
          <a:p>
            <a:pPr marL="0" indent="0">
              <a:buNone/>
            </a:pPr>
            <a:r>
              <a:rPr lang="en-US" sz="2000" dirty="0"/>
              <a:t>Ramon Otero, PE</a:t>
            </a:r>
          </a:p>
          <a:p>
            <a:pPr marL="0" indent="0">
              <a:buNone/>
            </a:pPr>
            <a:r>
              <a:rPr lang="en-US" sz="2000" dirty="0"/>
              <a:t>District Structures Engineer</a:t>
            </a:r>
          </a:p>
        </p:txBody>
      </p:sp>
    </p:spTree>
    <p:extLst>
      <p:ext uri="{BB962C8B-B14F-4D97-AF65-F5344CB8AC3E}">
        <p14:creationId xmlns:p14="http://schemas.microsoft.com/office/powerpoint/2010/main" val="41407406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695C01-1A39-4554-81F9-60F5043FC5F1}"/>
              </a:ext>
            </a:extLst>
          </p:cNvPr>
          <p:cNvSpPr>
            <a:spLocks noGrp="1"/>
          </p:cNvSpPr>
          <p:nvPr>
            <p:ph type="title"/>
          </p:nvPr>
        </p:nvSpPr>
        <p:spPr>
          <a:xfrm>
            <a:off x="810000" y="447188"/>
            <a:ext cx="10571998" cy="970450"/>
          </a:xfrm>
        </p:spPr>
        <p:txBody>
          <a:bodyPr/>
          <a:lstStyle/>
          <a:p>
            <a:pPr algn="ctr"/>
            <a:r>
              <a:rPr lang="en-US" dirty="0"/>
              <a:t>Typical Section Approval Process</a:t>
            </a:r>
            <a:br>
              <a:rPr lang="en-US" dirty="0"/>
            </a:br>
            <a:r>
              <a:rPr lang="en-US" dirty="0"/>
              <a:t>Digital Format</a:t>
            </a:r>
          </a:p>
        </p:txBody>
      </p:sp>
      <p:pic>
        <p:nvPicPr>
          <p:cNvPr id="6" name="Content Placeholder 5">
            <a:extLst>
              <a:ext uri="{FF2B5EF4-FFF2-40B4-BE49-F238E27FC236}">
                <a16:creationId xmlns:a16="http://schemas.microsoft.com/office/drawing/2014/main" id="{BB04F055-6EE7-4F47-B345-1F17734F7F74}"/>
              </a:ext>
            </a:extLst>
          </p:cNvPr>
          <p:cNvPicPr>
            <a:picLocks noGrp="1" noChangeAspect="1"/>
          </p:cNvPicPr>
          <p:nvPr>
            <p:ph idx="1"/>
          </p:nvPr>
        </p:nvPicPr>
        <p:blipFill>
          <a:blip r:embed="rId2"/>
          <a:stretch>
            <a:fillRect/>
          </a:stretch>
        </p:blipFill>
        <p:spPr>
          <a:xfrm>
            <a:off x="1842868" y="2095407"/>
            <a:ext cx="8201464" cy="4498293"/>
          </a:xfrm>
          <a:prstGeom prst="rect">
            <a:avLst/>
          </a:prstGeom>
        </p:spPr>
      </p:pic>
    </p:spTree>
    <p:extLst>
      <p:ext uri="{BB962C8B-B14F-4D97-AF65-F5344CB8AC3E}">
        <p14:creationId xmlns:p14="http://schemas.microsoft.com/office/powerpoint/2010/main" val="22327724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695C01-1A39-4554-81F9-60F5043FC5F1}"/>
              </a:ext>
            </a:extLst>
          </p:cNvPr>
          <p:cNvSpPr>
            <a:spLocks noGrp="1"/>
          </p:cNvSpPr>
          <p:nvPr>
            <p:ph type="title"/>
          </p:nvPr>
        </p:nvSpPr>
        <p:spPr/>
        <p:txBody>
          <a:bodyPr/>
          <a:lstStyle/>
          <a:p>
            <a:pPr algn="ctr"/>
            <a:r>
              <a:rPr lang="en-US" dirty="0"/>
              <a:t>Typical Section Approval Process</a:t>
            </a:r>
            <a:br>
              <a:rPr lang="en-US" dirty="0"/>
            </a:br>
            <a:r>
              <a:rPr lang="en-US" dirty="0"/>
              <a:t>Digital Format</a:t>
            </a:r>
          </a:p>
        </p:txBody>
      </p:sp>
      <p:sp>
        <p:nvSpPr>
          <p:cNvPr id="5" name="Content Placeholder 4">
            <a:extLst>
              <a:ext uri="{FF2B5EF4-FFF2-40B4-BE49-F238E27FC236}">
                <a16:creationId xmlns:a16="http://schemas.microsoft.com/office/drawing/2014/main" id="{12832004-6B45-4A23-9616-249981C2C7CC}"/>
              </a:ext>
            </a:extLst>
          </p:cNvPr>
          <p:cNvSpPr>
            <a:spLocks noGrp="1"/>
          </p:cNvSpPr>
          <p:nvPr>
            <p:ph sz="half" idx="1"/>
          </p:nvPr>
        </p:nvSpPr>
        <p:spPr>
          <a:xfrm>
            <a:off x="818712" y="2222287"/>
            <a:ext cx="5244463" cy="4333258"/>
          </a:xfrm>
        </p:spPr>
        <p:txBody>
          <a:bodyPr/>
          <a:lstStyle/>
          <a:p>
            <a:r>
              <a:rPr lang="en-US" dirty="0"/>
              <a:t>Context class must be identified by the FDOT PLEMO office</a:t>
            </a:r>
          </a:p>
          <a:p>
            <a:endParaRPr lang="en-US" dirty="0"/>
          </a:p>
          <a:p>
            <a:endParaRPr lang="en-US" dirty="0"/>
          </a:p>
          <a:p>
            <a:pPr marL="0" indent="0">
              <a:buNone/>
            </a:pPr>
            <a:endParaRPr lang="en-US" dirty="0"/>
          </a:p>
          <a:p>
            <a:pPr marL="0" indent="0">
              <a:buNone/>
            </a:pPr>
            <a:endParaRPr lang="en-US" dirty="0"/>
          </a:p>
          <a:p>
            <a:pPr marL="0" indent="0">
              <a:buNone/>
            </a:pPr>
            <a:endParaRPr lang="en-US" dirty="0"/>
          </a:p>
          <a:p>
            <a:r>
              <a:rPr lang="en-US" dirty="0"/>
              <a:t>For Off-system projects, may need to Add Florida </a:t>
            </a:r>
            <a:r>
              <a:rPr lang="en-US" dirty="0" err="1"/>
              <a:t>Greenbook</a:t>
            </a:r>
            <a:r>
              <a:rPr lang="en-US" dirty="0"/>
              <a:t> under Criteria</a:t>
            </a:r>
          </a:p>
        </p:txBody>
      </p:sp>
      <p:pic>
        <p:nvPicPr>
          <p:cNvPr id="12" name="Content Placeholder 11">
            <a:extLst>
              <a:ext uri="{FF2B5EF4-FFF2-40B4-BE49-F238E27FC236}">
                <a16:creationId xmlns:a16="http://schemas.microsoft.com/office/drawing/2014/main" id="{7EE31CA3-6F05-4061-AD85-6F957E30B6CE}"/>
              </a:ext>
            </a:extLst>
          </p:cNvPr>
          <p:cNvPicPr>
            <a:picLocks noGrp="1" noChangeAspect="1"/>
          </p:cNvPicPr>
          <p:nvPr>
            <p:ph sz="half" idx="2"/>
          </p:nvPr>
        </p:nvPicPr>
        <p:blipFill rotWithShape="1">
          <a:blip r:embed="rId2"/>
          <a:srcRect l="1281" b="79530"/>
          <a:stretch/>
        </p:blipFill>
        <p:spPr>
          <a:xfrm>
            <a:off x="6454817" y="2377911"/>
            <a:ext cx="5345539" cy="1857344"/>
          </a:xfrm>
          <a:prstGeom prst="rect">
            <a:avLst/>
          </a:prstGeom>
        </p:spPr>
      </p:pic>
      <p:pic>
        <p:nvPicPr>
          <p:cNvPr id="13" name="Picture 12">
            <a:extLst>
              <a:ext uri="{FF2B5EF4-FFF2-40B4-BE49-F238E27FC236}">
                <a16:creationId xmlns:a16="http://schemas.microsoft.com/office/drawing/2014/main" id="{B2A8243F-6740-474A-896B-7A6B74A30183}"/>
              </a:ext>
            </a:extLst>
          </p:cNvPr>
          <p:cNvPicPr>
            <a:picLocks noChangeAspect="1"/>
          </p:cNvPicPr>
          <p:nvPr/>
        </p:nvPicPr>
        <p:blipFill rotWithShape="1">
          <a:blip r:embed="rId2"/>
          <a:srcRect l="2217" t="73184" r="-1520" b="12493"/>
          <a:stretch/>
        </p:blipFill>
        <p:spPr>
          <a:xfrm>
            <a:off x="6393363" y="4889660"/>
            <a:ext cx="5468449" cy="1665885"/>
          </a:xfrm>
          <a:prstGeom prst="rect">
            <a:avLst/>
          </a:prstGeom>
        </p:spPr>
      </p:pic>
    </p:spTree>
    <p:extLst>
      <p:ext uri="{BB962C8B-B14F-4D97-AF65-F5344CB8AC3E}">
        <p14:creationId xmlns:p14="http://schemas.microsoft.com/office/powerpoint/2010/main" val="30793499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A1C49-D358-4C68-8B0F-9CCA49ECC1B5}"/>
              </a:ext>
            </a:extLst>
          </p:cNvPr>
          <p:cNvSpPr>
            <a:spLocks noGrp="1"/>
          </p:cNvSpPr>
          <p:nvPr>
            <p:ph type="title"/>
          </p:nvPr>
        </p:nvSpPr>
        <p:spPr/>
        <p:txBody>
          <a:bodyPr/>
          <a:lstStyle/>
          <a:p>
            <a:pPr algn="ctr"/>
            <a:r>
              <a:rPr lang="en-US" dirty="0"/>
              <a:t>Typical Section Approval Process</a:t>
            </a:r>
            <a:br>
              <a:rPr lang="en-US" dirty="0"/>
            </a:br>
            <a:r>
              <a:rPr lang="en-US" dirty="0"/>
              <a:t>Traditional (Non-Digital) Format</a:t>
            </a:r>
          </a:p>
        </p:txBody>
      </p:sp>
      <p:sp>
        <p:nvSpPr>
          <p:cNvPr id="3" name="Content Placeholder 2">
            <a:extLst>
              <a:ext uri="{FF2B5EF4-FFF2-40B4-BE49-F238E27FC236}">
                <a16:creationId xmlns:a16="http://schemas.microsoft.com/office/drawing/2014/main" id="{C949EF90-C10B-46EF-9C76-4B28F524735B}"/>
              </a:ext>
            </a:extLst>
          </p:cNvPr>
          <p:cNvSpPr>
            <a:spLocks noGrp="1"/>
          </p:cNvSpPr>
          <p:nvPr>
            <p:ph sz="half" idx="1"/>
          </p:nvPr>
        </p:nvSpPr>
        <p:spPr>
          <a:xfrm>
            <a:off x="670046" y="1937808"/>
            <a:ext cx="11039629" cy="2735792"/>
          </a:xfrm>
        </p:spPr>
        <p:txBody>
          <a:bodyPr>
            <a:normAutofit/>
          </a:bodyPr>
          <a:lstStyle/>
          <a:p>
            <a:r>
              <a:rPr lang="en-US" sz="2000" dirty="0"/>
              <a:t>Use new format from FDM</a:t>
            </a:r>
          </a:p>
          <a:p>
            <a:r>
              <a:rPr lang="en-US" sz="2000" dirty="0"/>
              <a:t>Add signature blocks from PPM exhibits</a:t>
            </a:r>
          </a:p>
          <a:p>
            <a:r>
              <a:rPr lang="en-US" sz="2000" dirty="0"/>
              <a:t>Add additional signature blocks as appropriate</a:t>
            </a:r>
          </a:p>
          <a:p>
            <a:r>
              <a:rPr lang="en-US" sz="2000" dirty="0"/>
              <a:t>Posted speed concurrence and context class concurrence should only be on the cover sheet when using new format</a:t>
            </a:r>
          </a:p>
        </p:txBody>
      </p:sp>
      <p:pic>
        <p:nvPicPr>
          <p:cNvPr id="5" name="Content Placeholder 4">
            <a:extLst>
              <a:ext uri="{FF2B5EF4-FFF2-40B4-BE49-F238E27FC236}">
                <a16:creationId xmlns:a16="http://schemas.microsoft.com/office/drawing/2014/main" id="{62B0FEE0-1599-4770-B1F8-C02A6662C446}"/>
              </a:ext>
            </a:extLst>
          </p:cNvPr>
          <p:cNvPicPr>
            <a:picLocks noGrp="1" noChangeAspect="1"/>
          </p:cNvPicPr>
          <p:nvPr>
            <p:ph sz="half" idx="2"/>
          </p:nvPr>
        </p:nvPicPr>
        <p:blipFill>
          <a:blip r:embed="rId2"/>
          <a:stretch>
            <a:fillRect/>
          </a:stretch>
        </p:blipFill>
        <p:spPr>
          <a:xfrm>
            <a:off x="670046" y="4893882"/>
            <a:ext cx="11179583" cy="1347261"/>
          </a:xfrm>
          <a:prstGeom prst="rect">
            <a:avLst/>
          </a:prstGeom>
        </p:spPr>
      </p:pic>
    </p:spTree>
    <p:extLst>
      <p:ext uri="{BB962C8B-B14F-4D97-AF65-F5344CB8AC3E}">
        <p14:creationId xmlns:p14="http://schemas.microsoft.com/office/powerpoint/2010/main" val="7905132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695C01-1A39-4554-81F9-60F5043FC5F1}"/>
              </a:ext>
            </a:extLst>
          </p:cNvPr>
          <p:cNvSpPr>
            <a:spLocks noGrp="1"/>
          </p:cNvSpPr>
          <p:nvPr>
            <p:ph type="title"/>
          </p:nvPr>
        </p:nvSpPr>
        <p:spPr/>
        <p:txBody>
          <a:bodyPr/>
          <a:lstStyle/>
          <a:p>
            <a:pPr algn="ctr"/>
            <a:r>
              <a:rPr lang="en-US" dirty="0"/>
              <a:t>Typical Section Approval Process</a:t>
            </a:r>
          </a:p>
        </p:txBody>
      </p:sp>
      <p:sp>
        <p:nvSpPr>
          <p:cNvPr id="3" name="Content Placeholder 2">
            <a:extLst>
              <a:ext uri="{FF2B5EF4-FFF2-40B4-BE49-F238E27FC236}">
                <a16:creationId xmlns:a16="http://schemas.microsoft.com/office/drawing/2014/main" id="{0A2F5BE5-9560-4785-AAE3-3D5887173597}"/>
              </a:ext>
            </a:extLst>
          </p:cNvPr>
          <p:cNvSpPr>
            <a:spLocks noGrp="1"/>
          </p:cNvSpPr>
          <p:nvPr>
            <p:ph idx="1"/>
          </p:nvPr>
        </p:nvSpPr>
        <p:spPr>
          <a:xfrm>
            <a:off x="513911" y="2169279"/>
            <a:ext cx="10975724" cy="4284530"/>
          </a:xfrm>
        </p:spPr>
        <p:txBody>
          <a:bodyPr/>
          <a:lstStyle/>
          <a:p>
            <a:pPr marL="0" indent="0">
              <a:buNone/>
            </a:pPr>
            <a:r>
              <a:rPr lang="en-US" sz="2400" b="1" dirty="0"/>
              <a:t>TIPS</a:t>
            </a:r>
            <a:r>
              <a:rPr lang="en-US" sz="2400" dirty="0"/>
              <a:t> for success:</a:t>
            </a:r>
          </a:p>
          <a:p>
            <a:pPr lvl="1"/>
            <a:r>
              <a:rPr lang="en-US" sz="2000" dirty="0"/>
              <a:t>Don’t start what you can’t finish</a:t>
            </a:r>
          </a:p>
          <a:p>
            <a:pPr lvl="1"/>
            <a:r>
              <a:rPr lang="en-US" sz="2000" dirty="0"/>
              <a:t>Ensure that the signature blocks are included as necessary on resurfacing typicals</a:t>
            </a:r>
          </a:p>
          <a:p>
            <a:pPr lvl="1"/>
            <a:r>
              <a:rPr lang="en-US" sz="2000" dirty="0"/>
              <a:t>Show existing range of cross slopes per lane</a:t>
            </a:r>
          </a:p>
          <a:p>
            <a:pPr lvl="2"/>
            <a:r>
              <a:rPr lang="en-US" sz="1800" dirty="0"/>
              <a:t>Make it clear whether they will be corrected or match the existing</a:t>
            </a:r>
          </a:p>
          <a:p>
            <a:pPr lvl="1"/>
            <a:r>
              <a:rPr lang="en-US" sz="2000" dirty="0"/>
              <a:t>Show all work inside FDOT R/W or appropriate type of easements</a:t>
            </a:r>
          </a:p>
          <a:p>
            <a:pPr lvl="1"/>
            <a:r>
              <a:rPr lang="en-US" sz="2000" dirty="0"/>
              <a:t>Resubmit all previous versions</a:t>
            </a:r>
          </a:p>
          <a:p>
            <a:pPr lvl="1"/>
            <a:r>
              <a:rPr lang="en-US" sz="2000" dirty="0"/>
              <a:t>Context classification needs to be identified by FDOT PLEMO Office</a:t>
            </a:r>
          </a:p>
          <a:p>
            <a:pPr marL="0" indent="0">
              <a:buNone/>
            </a:pPr>
            <a:endParaRPr lang="en-US" dirty="0"/>
          </a:p>
          <a:p>
            <a:pPr lvl="1"/>
            <a:endParaRPr lang="en-US" dirty="0"/>
          </a:p>
        </p:txBody>
      </p:sp>
    </p:spTree>
    <p:extLst>
      <p:ext uri="{BB962C8B-B14F-4D97-AF65-F5344CB8AC3E}">
        <p14:creationId xmlns:p14="http://schemas.microsoft.com/office/powerpoint/2010/main" val="24057358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6F2789D-F09C-4FBD-956B-A5AF58462648}"/>
              </a:ext>
            </a:extLst>
          </p:cNvPr>
          <p:cNvSpPr>
            <a:spLocks noGrp="1"/>
          </p:cNvSpPr>
          <p:nvPr>
            <p:ph type="title"/>
          </p:nvPr>
        </p:nvSpPr>
        <p:spPr>
          <a:xfrm>
            <a:off x="697458" y="1629033"/>
            <a:ext cx="10561418" cy="1468800"/>
          </a:xfrm>
        </p:spPr>
        <p:txBody>
          <a:bodyPr/>
          <a:lstStyle/>
          <a:p>
            <a:pPr algn="ctr"/>
            <a:r>
              <a:rPr lang="en-US" dirty="0"/>
              <a:t>Roundabouts</a:t>
            </a:r>
          </a:p>
        </p:txBody>
      </p:sp>
      <p:sp>
        <p:nvSpPr>
          <p:cNvPr id="9" name="Text Placeholder 8">
            <a:extLst>
              <a:ext uri="{FF2B5EF4-FFF2-40B4-BE49-F238E27FC236}">
                <a16:creationId xmlns:a16="http://schemas.microsoft.com/office/drawing/2014/main" id="{E1F4FB41-9E6F-412B-91DE-D96868527841}"/>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542842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65664-1A2F-44BD-8172-2D2A28825B55}"/>
              </a:ext>
            </a:extLst>
          </p:cNvPr>
          <p:cNvSpPr>
            <a:spLocks noGrp="1"/>
          </p:cNvSpPr>
          <p:nvPr>
            <p:ph type="title"/>
          </p:nvPr>
        </p:nvSpPr>
        <p:spPr/>
        <p:txBody>
          <a:bodyPr/>
          <a:lstStyle/>
          <a:p>
            <a:pPr algn="ctr"/>
            <a:r>
              <a:rPr lang="en-US" dirty="0"/>
              <a:t>Roundabout Approval Process</a:t>
            </a:r>
          </a:p>
        </p:txBody>
      </p:sp>
      <p:sp>
        <p:nvSpPr>
          <p:cNvPr id="3" name="Content Placeholder 2">
            <a:extLst>
              <a:ext uri="{FF2B5EF4-FFF2-40B4-BE49-F238E27FC236}">
                <a16:creationId xmlns:a16="http://schemas.microsoft.com/office/drawing/2014/main" id="{C23BEA36-1819-44E0-A457-182C65C40859}"/>
              </a:ext>
            </a:extLst>
          </p:cNvPr>
          <p:cNvSpPr>
            <a:spLocks noGrp="1"/>
          </p:cNvSpPr>
          <p:nvPr>
            <p:ph idx="1"/>
          </p:nvPr>
        </p:nvSpPr>
        <p:spPr/>
        <p:txBody>
          <a:bodyPr/>
          <a:lstStyle/>
          <a:p>
            <a:r>
              <a:rPr lang="en-US" dirty="0"/>
              <a:t>Evaluate intersections for roundabouts in accordance with FDM Chapter 116</a:t>
            </a:r>
          </a:p>
          <a:p>
            <a:r>
              <a:rPr lang="en-US" dirty="0"/>
              <a:t>Review with your FDOT PM</a:t>
            </a:r>
          </a:p>
          <a:p>
            <a:r>
              <a:rPr lang="en-US" dirty="0"/>
              <a:t>Each step requires approval of DDE/DTOE</a:t>
            </a:r>
          </a:p>
          <a:p>
            <a:r>
              <a:rPr lang="en-US" dirty="0"/>
              <a:t>Three-strep evaluation process</a:t>
            </a:r>
          </a:p>
        </p:txBody>
      </p:sp>
    </p:spTree>
    <p:extLst>
      <p:ext uri="{BB962C8B-B14F-4D97-AF65-F5344CB8AC3E}">
        <p14:creationId xmlns:p14="http://schemas.microsoft.com/office/powerpoint/2010/main" val="12322209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26E04-9ACC-4FCF-AD49-B2BEE2A7829F}"/>
              </a:ext>
            </a:extLst>
          </p:cNvPr>
          <p:cNvSpPr>
            <a:spLocks noGrp="1"/>
          </p:cNvSpPr>
          <p:nvPr>
            <p:ph type="title"/>
          </p:nvPr>
        </p:nvSpPr>
        <p:spPr/>
        <p:txBody>
          <a:bodyPr/>
          <a:lstStyle/>
          <a:p>
            <a:pPr algn="ctr"/>
            <a:r>
              <a:rPr lang="en-US" dirty="0"/>
              <a:t>Resubmittals</a:t>
            </a:r>
          </a:p>
        </p:txBody>
      </p:sp>
      <p:sp>
        <p:nvSpPr>
          <p:cNvPr id="3" name="Content Placeholder 2">
            <a:extLst>
              <a:ext uri="{FF2B5EF4-FFF2-40B4-BE49-F238E27FC236}">
                <a16:creationId xmlns:a16="http://schemas.microsoft.com/office/drawing/2014/main" id="{59C69169-A4C7-4CEC-8DE3-0B4D0048F644}"/>
              </a:ext>
            </a:extLst>
          </p:cNvPr>
          <p:cNvSpPr>
            <a:spLocks noGrp="1"/>
          </p:cNvSpPr>
          <p:nvPr>
            <p:ph idx="1"/>
          </p:nvPr>
        </p:nvSpPr>
        <p:spPr>
          <a:xfrm>
            <a:off x="818712" y="1969069"/>
            <a:ext cx="10554574" cy="4319190"/>
          </a:xfrm>
        </p:spPr>
        <p:txBody>
          <a:bodyPr>
            <a:normAutofit/>
          </a:bodyPr>
          <a:lstStyle/>
          <a:p>
            <a:r>
              <a:rPr lang="en-US" sz="2000" dirty="0"/>
              <a:t>The first review meeting will likely result in minor comments.</a:t>
            </a:r>
          </a:p>
          <a:p>
            <a:r>
              <a:rPr lang="en-US" sz="2000" dirty="0"/>
              <a:t>Any comments entered into the database will be emailed to the FDOT PM </a:t>
            </a:r>
          </a:p>
          <a:p>
            <a:r>
              <a:rPr lang="en-US" sz="2000" dirty="0"/>
              <a:t>You will be asked to address the comments and resubmit the package</a:t>
            </a:r>
          </a:p>
          <a:p>
            <a:r>
              <a:rPr lang="en-US" sz="2000" dirty="0"/>
              <a:t>If a second meeting is needed you will be notified.</a:t>
            </a:r>
          </a:p>
          <a:p>
            <a:r>
              <a:rPr lang="en-US" sz="2000" dirty="0"/>
              <a:t>When all comments are addressed, the package will be routed for signatures</a:t>
            </a:r>
          </a:p>
          <a:p>
            <a:r>
              <a:rPr lang="en-US" sz="2000" dirty="0"/>
              <a:t>Upon final approval, the package is uploaded to PSEE and the original returned to the FDOT PM</a:t>
            </a:r>
          </a:p>
        </p:txBody>
      </p:sp>
    </p:spTree>
    <p:extLst>
      <p:ext uri="{BB962C8B-B14F-4D97-AF65-F5344CB8AC3E}">
        <p14:creationId xmlns:p14="http://schemas.microsoft.com/office/powerpoint/2010/main" val="19034170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7E9D52B-6162-413E-8740-7BACB2E1A95E}"/>
              </a:ext>
            </a:extLst>
          </p:cNvPr>
          <p:cNvSpPr>
            <a:spLocks noGrp="1"/>
          </p:cNvSpPr>
          <p:nvPr>
            <p:ph type="ctrTitle"/>
          </p:nvPr>
        </p:nvSpPr>
        <p:spPr>
          <a:xfrm>
            <a:off x="683392" y="365935"/>
            <a:ext cx="10572000" cy="2971051"/>
          </a:xfrm>
        </p:spPr>
        <p:txBody>
          <a:bodyPr/>
          <a:lstStyle/>
          <a:p>
            <a:pPr algn="ctr"/>
            <a:r>
              <a:rPr lang="en-US" dirty="0"/>
              <a:t>Exceptions &amp; Variations</a:t>
            </a:r>
          </a:p>
        </p:txBody>
      </p:sp>
      <p:sp>
        <p:nvSpPr>
          <p:cNvPr id="5" name="Subtitle 4">
            <a:extLst>
              <a:ext uri="{FF2B5EF4-FFF2-40B4-BE49-F238E27FC236}">
                <a16:creationId xmlns:a16="http://schemas.microsoft.com/office/drawing/2014/main" id="{F71D7D3E-626D-4A96-A988-BECCF55FD939}"/>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598549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819B1-DB96-415C-945C-01943A000465}"/>
              </a:ext>
            </a:extLst>
          </p:cNvPr>
          <p:cNvSpPr>
            <a:spLocks noGrp="1"/>
          </p:cNvSpPr>
          <p:nvPr>
            <p:ph type="title"/>
          </p:nvPr>
        </p:nvSpPr>
        <p:spPr>
          <a:xfrm>
            <a:off x="805311" y="658203"/>
            <a:ext cx="10571998" cy="970450"/>
          </a:xfrm>
        </p:spPr>
        <p:txBody>
          <a:bodyPr/>
          <a:lstStyle/>
          <a:p>
            <a:pPr algn="ctr"/>
            <a:r>
              <a:rPr lang="en-US" dirty="0"/>
              <a:t>Exception/Variation Approval Process</a:t>
            </a:r>
            <a:br>
              <a:rPr lang="en-US" dirty="0"/>
            </a:br>
            <a:endParaRPr lang="en-US" dirty="0"/>
          </a:p>
        </p:txBody>
      </p:sp>
      <p:sp>
        <p:nvSpPr>
          <p:cNvPr id="3" name="Content Placeholder 2">
            <a:extLst>
              <a:ext uri="{FF2B5EF4-FFF2-40B4-BE49-F238E27FC236}">
                <a16:creationId xmlns:a16="http://schemas.microsoft.com/office/drawing/2014/main" id="{A4DD7EA2-A67F-4BE8-B4A5-14479EC7A96D}"/>
              </a:ext>
            </a:extLst>
          </p:cNvPr>
          <p:cNvSpPr>
            <a:spLocks noGrp="1"/>
          </p:cNvSpPr>
          <p:nvPr>
            <p:ph idx="1"/>
          </p:nvPr>
        </p:nvSpPr>
        <p:spPr>
          <a:xfrm>
            <a:off x="590843" y="1786596"/>
            <a:ext cx="11000935" cy="4881489"/>
          </a:xfrm>
        </p:spPr>
        <p:txBody>
          <a:bodyPr>
            <a:normAutofit/>
          </a:bodyPr>
          <a:lstStyle/>
          <a:p>
            <a:r>
              <a:rPr lang="en-US" sz="2000" dirty="0"/>
              <a:t>The write-up should be based on the process described in FDM Chapter 122</a:t>
            </a:r>
          </a:p>
          <a:p>
            <a:r>
              <a:rPr lang="en-US" sz="2000" dirty="0"/>
              <a:t>Initial reviewer is the FDOT PM prior to requesting a meeting</a:t>
            </a:r>
          </a:p>
          <a:p>
            <a:r>
              <a:rPr lang="en-US" sz="2000" dirty="0"/>
              <a:t>Depending on the complexity of the issues, the FDOT PM will determine if you need to attend the review meeting or be available via phone</a:t>
            </a:r>
          </a:p>
          <a:p>
            <a:r>
              <a:rPr lang="en-US" sz="2000" dirty="0"/>
              <a:t>A detailed review of the package will be done subsequent to the meeting</a:t>
            </a:r>
          </a:p>
          <a:p>
            <a:r>
              <a:rPr lang="en-US" sz="2000" dirty="0"/>
              <a:t>The marked up version must be included in all subsequent submittals</a:t>
            </a:r>
          </a:p>
          <a:p>
            <a:r>
              <a:rPr lang="en-US" sz="2000" dirty="0"/>
              <a:t>Once approved by the committee and entered into PSEE:</a:t>
            </a:r>
          </a:p>
          <a:p>
            <a:pPr lvl="1"/>
            <a:r>
              <a:rPr lang="en-US" sz="2000" dirty="0"/>
              <a:t>Variations will be returned to the FDOT PM</a:t>
            </a:r>
          </a:p>
          <a:p>
            <a:pPr lvl="1"/>
            <a:r>
              <a:rPr lang="en-US" sz="2000" dirty="0"/>
              <a:t>Exceptions will be forwarded to CO for review and approval</a:t>
            </a:r>
          </a:p>
        </p:txBody>
      </p:sp>
    </p:spTree>
    <p:extLst>
      <p:ext uri="{BB962C8B-B14F-4D97-AF65-F5344CB8AC3E}">
        <p14:creationId xmlns:p14="http://schemas.microsoft.com/office/powerpoint/2010/main" val="39759882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52F9F-08D7-4B44-BBAF-E7117B5EBB48}"/>
              </a:ext>
            </a:extLst>
          </p:cNvPr>
          <p:cNvSpPr>
            <a:spLocks noGrp="1"/>
          </p:cNvSpPr>
          <p:nvPr>
            <p:ph type="title"/>
          </p:nvPr>
        </p:nvSpPr>
        <p:spPr>
          <a:xfrm>
            <a:off x="801288" y="221901"/>
            <a:ext cx="10571998" cy="970450"/>
          </a:xfrm>
        </p:spPr>
        <p:txBody>
          <a:bodyPr/>
          <a:lstStyle/>
          <a:p>
            <a:pPr algn="ctr"/>
            <a:r>
              <a:rPr lang="en-US" sz="4400" dirty="0"/>
              <a:t>What is TREV?</a:t>
            </a:r>
          </a:p>
        </p:txBody>
      </p:sp>
      <p:sp>
        <p:nvSpPr>
          <p:cNvPr id="3" name="Content Placeholder 2">
            <a:extLst>
              <a:ext uri="{FF2B5EF4-FFF2-40B4-BE49-F238E27FC236}">
                <a16:creationId xmlns:a16="http://schemas.microsoft.com/office/drawing/2014/main" id="{63F26768-DBAE-4E44-9D34-D573046D2F3C}"/>
              </a:ext>
            </a:extLst>
          </p:cNvPr>
          <p:cNvSpPr>
            <a:spLocks noGrp="1"/>
          </p:cNvSpPr>
          <p:nvPr>
            <p:ph idx="1"/>
          </p:nvPr>
        </p:nvSpPr>
        <p:spPr>
          <a:xfrm>
            <a:off x="1192918" y="1545453"/>
            <a:ext cx="10180368" cy="4298756"/>
          </a:xfrm>
        </p:spPr>
        <p:txBody>
          <a:bodyPr/>
          <a:lstStyle/>
          <a:p>
            <a:pPr marL="0" indent="0">
              <a:buNone/>
            </a:pPr>
            <a:endParaRPr lang="en-US" dirty="0"/>
          </a:p>
          <a:p>
            <a:pPr marL="0" indent="0">
              <a:buNone/>
            </a:pPr>
            <a:r>
              <a:rPr lang="en-US" sz="2000" dirty="0"/>
              <a:t>TREV is an acronym used to describe the </a:t>
            </a:r>
            <a:r>
              <a:rPr lang="en-US" sz="2000" b="1" i="1" dirty="0"/>
              <a:t>newly improved </a:t>
            </a:r>
            <a:r>
              <a:rPr lang="en-US" sz="2000" dirty="0"/>
              <a:t>approval process for:</a:t>
            </a:r>
          </a:p>
          <a:p>
            <a:pPr lvl="5"/>
            <a:r>
              <a:rPr lang="en-US" sz="2000" b="1" dirty="0"/>
              <a:t>T</a:t>
            </a:r>
            <a:r>
              <a:rPr lang="en-US" sz="2000" dirty="0"/>
              <a:t>ypical sections,</a:t>
            </a:r>
          </a:p>
          <a:p>
            <a:pPr lvl="5"/>
            <a:r>
              <a:rPr lang="en-US" sz="2000" b="1" dirty="0"/>
              <a:t>R</a:t>
            </a:r>
            <a:r>
              <a:rPr lang="en-US" sz="2000" dirty="0"/>
              <a:t>oundabouts,</a:t>
            </a:r>
          </a:p>
          <a:p>
            <a:pPr lvl="5"/>
            <a:r>
              <a:rPr lang="en-US" sz="2000" b="1" dirty="0"/>
              <a:t>E</a:t>
            </a:r>
            <a:r>
              <a:rPr lang="en-US" sz="2000" dirty="0"/>
              <a:t>xceptions, and</a:t>
            </a:r>
          </a:p>
          <a:p>
            <a:pPr lvl="5"/>
            <a:r>
              <a:rPr lang="en-US" sz="2000" b="1" dirty="0"/>
              <a:t>V</a:t>
            </a:r>
            <a:r>
              <a:rPr lang="en-US" sz="2000" dirty="0"/>
              <a:t>ariations</a:t>
            </a:r>
            <a:endParaRPr lang="en-US" sz="1600" dirty="0"/>
          </a:p>
        </p:txBody>
      </p:sp>
    </p:spTree>
    <p:extLst>
      <p:ext uri="{BB962C8B-B14F-4D97-AF65-F5344CB8AC3E}">
        <p14:creationId xmlns:p14="http://schemas.microsoft.com/office/powerpoint/2010/main" val="707273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819B1-DB96-415C-945C-01943A000465}"/>
              </a:ext>
            </a:extLst>
          </p:cNvPr>
          <p:cNvSpPr>
            <a:spLocks noGrp="1"/>
          </p:cNvSpPr>
          <p:nvPr>
            <p:ph type="title"/>
          </p:nvPr>
        </p:nvSpPr>
        <p:spPr/>
        <p:txBody>
          <a:bodyPr/>
          <a:lstStyle/>
          <a:p>
            <a:pPr algn="ctr"/>
            <a:r>
              <a:rPr lang="en-US" dirty="0"/>
              <a:t>Exception/Variation Approval Process</a:t>
            </a:r>
            <a:br>
              <a:rPr lang="en-US" dirty="0"/>
            </a:br>
            <a:r>
              <a:rPr lang="en-US" dirty="0"/>
              <a:t>Digital Checklist</a:t>
            </a:r>
          </a:p>
        </p:txBody>
      </p:sp>
      <p:sp>
        <p:nvSpPr>
          <p:cNvPr id="3" name="Content Placeholder 2">
            <a:extLst>
              <a:ext uri="{FF2B5EF4-FFF2-40B4-BE49-F238E27FC236}">
                <a16:creationId xmlns:a16="http://schemas.microsoft.com/office/drawing/2014/main" id="{A4DD7EA2-A67F-4BE8-B4A5-14479EC7A96D}"/>
              </a:ext>
            </a:extLst>
          </p:cNvPr>
          <p:cNvSpPr>
            <a:spLocks noGrp="1"/>
          </p:cNvSpPr>
          <p:nvPr>
            <p:ph idx="1"/>
          </p:nvPr>
        </p:nvSpPr>
        <p:spPr>
          <a:xfrm>
            <a:off x="511125" y="1417638"/>
            <a:ext cx="11169748" cy="5239578"/>
          </a:xfrm>
        </p:spPr>
        <p:txBody>
          <a:bodyPr>
            <a:normAutofit/>
          </a:bodyPr>
          <a:lstStyle/>
          <a:p>
            <a:endParaRPr lang="en-US" dirty="0"/>
          </a:p>
          <a:p>
            <a:pPr>
              <a:buFont typeface="Wingdings" panose="05000000000000000000" pitchFamily="2" charset="2"/>
              <a:buChar char="q"/>
            </a:pPr>
            <a:r>
              <a:rPr lang="en-US" dirty="0"/>
              <a:t> </a:t>
            </a:r>
            <a:r>
              <a:rPr lang="en-US" sz="2000" dirty="0"/>
              <a:t>Cover sheet with the financial project ID number, project location map, and consultant information. </a:t>
            </a:r>
          </a:p>
          <a:p>
            <a:pPr>
              <a:buFont typeface="Wingdings" panose="05000000000000000000" pitchFamily="2" charset="2"/>
              <a:buChar char="q"/>
            </a:pPr>
            <a:r>
              <a:rPr lang="en-US" sz="2000" dirty="0"/>
              <a:t>Signature sheet that provides signature lines for each engineer that will digitally sign the sheet, including the District Traffic Operations Engineer (DTOE), the District Project Development Manager (DPDM), the District Structures Engineer (DSE), and the District Design Engineer (DDE). </a:t>
            </a:r>
          </a:p>
          <a:p>
            <a:pPr>
              <a:buFont typeface="Wingdings" panose="05000000000000000000" pitchFamily="2" charset="2"/>
              <a:buChar char="q"/>
            </a:pPr>
            <a:r>
              <a:rPr lang="en-US" sz="2000" dirty="0"/>
              <a:t>EOR statement that explains that the digital file is the record document, not a printed copy (see PPM Vol. 2 Ch. 3 Exhibits for examples) in their signature. </a:t>
            </a:r>
          </a:p>
          <a:p>
            <a:pPr>
              <a:buFont typeface="Wingdings" panose="05000000000000000000" pitchFamily="2" charset="2"/>
              <a:buChar char="q"/>
            </a:pPr>
            <a:r>
              <a:rPr lang="en-US" sz="2000" dirty="0"/>
              <a:t>Data sheet with no space for signatures. </a:t>
            </a:r>
          </a:p>
          <a:p>
            <a:pPr>
              <a:buFont typeface="Wingdings" panose="05000000000000000000" pitchFamily="2" charset="2"/>
              <a:buChar char="q"/>
            </a:pPr>
            <a:r>
              <a:rPr lang="en-US" sz="2000" dirty="0"/>
              <a:t>Unlocked version sent via email. </a:t>
            </a:r>
          </a:p>
        </p:txBody>
      </p:sp>
    </p:spTree>
    <p:extLst>
      <p:ext uri="{BB962C8B-B14F-4D97-AF65-F5344CB8AC3E}">
        <p14:creationId xmlns:p14="http://schemas.microsoft.com/office/powerpoint/2010/main" val="6115961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819B1-DB96-415C-945C-01943A000465}"/>
              </a:ext>
            </a:extLst>
          </p:cNvPr>
          <p:cNvSpPr>
            <a:spLocks noGrp="1"/>
          </p:cNvSpPr>
          <p:nvPr>
            <p:ph type="title"/>
          </p:nvPr>
        </p:nvSpPr>
        <p:spPr/>
        <p:txBody>
          <a:bodyPr/>
          <a:lstStyle/>
          <a:p>
            <a:pPr algn="ctr"/>
            <a:r>
              <a:rPr lang="en-US" dirty="0"/>
              <a:t>Exception/Variation Approval Process</a:t>
            </a:r>
          </a:p>
        </p:txBody>
      </p:sp>
      <p:sp>
        <p:nvSpPr>
          <p:cNvPr id="3" name="Content Placeholder 2">
            <a:extLst>
              <a:ext uri="{FF2B5EF4-FFF2-40B4-BE49-F238E27FC236}">
                <a16:creationId xmlns:a16="http://schemas.microsoft.com/office/drawing/2014/main" id="{A4DD7EA2-A67F-4BE8-B4A5-14479EC7A96D}"/>
              </a:ext>
            </a:extLst>
          </p:cNvPr>
          <p:cNvSpPr>
            <a:spLocks noGrp="1"/>
          </p:cNvSpPr>
          <p:nvPr>
            <p:ph idx="1"/>
          </p:nvPr>
        </p:nvSpPr>
        <p:spPr>
          <a:xfrm>
            <a:off x="810000" y="1417638"/>
            <a:ext cx="10563286" cy="4557932"/>
          </a:xfrm>
        </p:spPr>
        <p:txBody>
          <a:bodyPr>
            <a:normAutofit/>
          </a:bodyPr>
          <a:lstStyle/>
          <a:p>
            <a:r>
              <a:rPr lang="en-US" sz="2000" b="1" dirty="0"/>
              <a:t>TIPS </a:t>
            </a:r>
            <a:r>
              <a:rPr lang="en-US" sz="2000" dirty="0"/>
              <a:t>for success:</a:t>
            </a:r>
          </a:p>
          <a:p>
            <a:pPr lvl="1"/>
            <a:r>
              <a:rPr lang="en-US" sz="2000" dirty="0"/>
              <a:t>Follow topics described in the FDM for the exception/variation write up</a:t>
            </a:r>
          </a:p>
          <a:p>
            <a:pPr lvl="1"/>
            <a:r>
              <a:rPr lang="en-US" sz="2000" dirty="0"/>
              <a:t>Include crash summary data</a:t>
            </a:r>
          </a:p>
          <a:p>
            <a:pPr lvl="1"/>
            <a:r>
              <a:rPr lang="en-US" sz="2000" dirty="0"/>
              <a:t>Review and discuss long forms for applicable crashes</a:t>
            </a:r>
          </a:p>
        </p:txBody>
      </p:sp>
    </p:spTree>
    <p:extLst>
      <p:ext uri="{BB962C8B-B14F-4D97-AF65-F5344CB8AC3E}">
        <p14:creationId xmlns:p14="http://schemas.microsoft.com/office/powerpoint/2010/main" val="22660900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A94BA6A-37DE-4677-A126-CA9321618028}"/>
              </a:ext>
            </a:extLst>
          </p:cNvPr>
          <p:cNvSpPr>
            <a:spLocks noGrp="1"/>
          </p:cNvSpPr>
          <p:nvPr>
            <p:ph type="ctrTitle"/>
          </p:nvPr>
        </p:nvSpPr>
        <p:spPr>
          <a:xfrm>
            <a:off x="1213893" y="112541"/>
            <a:ext cx="9764216" cy="2464789"/>
          </a:xfrm>
        </p:spPr>
        <p:txBody>
          <a:bodyPr/>
          <a:lstStyle/>
          <a:p>
            <a:pPr algn="ctr"/>
            <a:r>
              <a:rPr lang="en-US" dirty="0"/>
              <a:t>TREV Database</a:t>
            </a:r>
          </a:p>
        </p:txBody>
      </p:sp>
      <p:sp>
        <p:nvSpPr>
          <p:cNvPr id="5" name="Subtitle 4">
            <a:extLst>
              <a:ext uri="{FF2B5EF4-FFF2-40B4-BE49-F238E27FC236}">
                <a16:creationId xmlns:a16="http://schemas.microsoft.com/office/drawing/2014/main" id="{2B90A903-1AC7-4594-931C-BC20B8B1F51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450436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4778EB-4809-4648-BFDB-2F37A5FCA2A1}"/>
              </a:ext>
            </a:extLst>
          </p:cNvPr>
          <p:cNvSpPr>
            <a:spLocks noGrp="1"/>
          </p:cNvSpPr>
          <p:nvPr>
            <p:ph type="title"/>
          </p:nvPr>
        </p:nvSpPr>
        <p:spPr/>
        <p:txBody>
          <a:bodyPr/>
          <a:lstStyle/>
          <a:p>
            <a:pPr algn="ctr"/>
            <a:r>
              <a:rPr lang="en-US" dirty="0"/>
              <a:t>TREV Database</a:t>
            </a:r>
          </a:p>
        </p:txBody>
      </p:sp>
      <p:sp>
        <p:nvSpPr>
          <p:cNvPr id="3" name="Content Placeholder 2">
            <a:extLst>
              <a:ext uri="{FF2B5EF4-FFF2-40B4-BE49-F238E27FC236}">
                <a16:creationId xmlns:a16="http://schemas.microsoft.com/office/drawing/2014/main" id="{AC7BBFED-082E-4C74-9A02-7CB319C90296}"/>
              </a:ext>
            </a:extLst>
          </p:cNvPr>
          <p:cNvSpPr>
            <a:spLocks noGrp="1"/>
          </p:cNvSpPr>
          <p:nvPr>
            <p:ph idx="1"/>
          </p:nvPr>
        </p:nvSpPr>
        <p:spPr>
          <a:xfrm>
            <a:off x="726211" y="1878282"/>
            <a:ext cx="10739575" cy="4578788"/>
          </a:xfrm>
        </p:spPr>
        <p:txBody>
          <a:bodyPr>
            <a:normAutofit/>
          </a:bodyPr>
          <a:lstStyle/>
          <a:p>
            <a:r>
              <a:rPr lang="en-US" sz="2000" dirty="0"/>
              <a:t>The purpose of the TREV database is to track the status of all pending EVTs. It is basically a one-stop shop for all submittals, changes, reviews and comments.</a:t>
            </a:r>
          </a:p>
          <a:p>
            <a:r>
              <a:rPr lang="en-US" sz="2000" dirty="0"/>
              <a:t>Each time a PM submits a package, it is logged into the database concurrent with scheduling the meeting. </a:t>
            </a:r>
          </a:p>
          <a:p>
            <a:r>
              <a:rPr lang="en-US" sz="2000" dirty="0"/>
              <a:t>If no meeting is required, the document is still logged.</a:t>
            </a:r>
          </a:p>
          <a:p>
            <a:r>
              <a:rPr lang="en-US" sz="2000" dirty="0"/>
              <a:t>It contains project information as well as a copy of each version of the document that was submitted for review along with the date of and the comments from each review. </a:t>
            </a:r>
          </a:p>
          <a:p>
            <a:r>
              <a:rPr lang="en-US" sz="2000" dirty="0"/>
              <a:t>The database minimalizes resubmitting documents with the same errors and bypassing the TREV process and assists with obtaining the appropriate signatures.</a:t>
            </a:r>
          </a:p>
        </p:txBody>
      </p:sp>
    </p:spTree>
    <p:extLst>
      <p:ext uri="{BB962C8B-B14F-4D97-AF65-F5344CB8AC3E}">
        <p14:creationId xmlns:p14="http://schemas.microsoft.com/office/powerpoint/2010/main" val="27282849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52F9F-08D7-4B44-BBAF-E7117B5EBB48}"/>
              </a:ext>
            </a:extLst>
          </p:cNvPr>
          <p:cNvSpPr>
            <a:spLocks noGrp="1"/>
          </p:cNvSpPr>
          <p:nvPr>
            <p:ph type="title"/>
          </p:nvPr>
        </p:nvSpPr>
        <p:spPr>
          <a:xfrm>
            <a:off x="801288" y="221901"/>
            <a:ext cx="10571998" cy="970450"/>
          </a:xfrm>
        </p:spPr>
        <p:txBody>
          <a:bodyPr/>
          <a:lstStyle/>
          <a:p>
            <a:pPr algn="ctr"/>
            <a:r>
              <a:rPr lang="en-US" sz="4400" dirty="0"/>
              <a:t>Process Improvements</a:t>
            </a:r>
          </a:p>
        </p:txBody>
      </p:sp>
      <p:sp>
        <p:nvSpPr>
          <p:cNvPr id="3" name="Content Placeholder 2">
            <a:extLst>
              <a:ext uri="{FF2B5EF4-FFF2-40B4-BE49-F238E27FC236}">
                <a16:creationId xmlns:a16="http://schemas.microsoft.com/office/drawing/2014/main" id="{63F26768-DBAE-4E44-9D34-D573046D2F3C}"/>
              </a:ext>
            </a:extLst>
          </p:cNvPr>
          <p:cNvSpPr>
            <a:spLocks noGrp="1"/>
          </p:cNvSpPr>
          <p:nvPr>
            <p:ph idx="1"/>
          </p:nvPr>
        </p:nvSpPr>
        <p:spPr>
          <a:xfrm>
            <a:off x="1306253" y="1624965"/>
            <a:ext cx="10067033" cy="3910065"/>
          </a:xfrm>
        </p:spPr>
        <p:txBody>
          <a:bodyPr>
            <a:normAutofit/>
          </a:bodyPr>
          <a:lstStyle/>
          <a:p>
            <a:pPr marL="0" indent="0">
              <a:buNone/>
            </a:pPr>
            <a:r>
              <a:rPr lang="en-US" sz="2800" dirty="0"/>
              <a:t>Changes made to improve process:</a:t>
            </a:r>
          </a:p>
          <a:p>
            <a:pPr lvl="1"/>
            <a:r>
              <a:rPr lang="en-US" sz="2400" dirty="0"/>
              <a:t>Dedicated mailbox established – </a:t>
            </a:r>
            <a:r>
              <a:rPr lang="en-US" sz="2400" b="1" dirty="0">
                <a:solidFill>
                  <a:schemeClr val="accent1">
                    <a:lumMod val="40000"/>
                    <a:lumOff val="60000"/>
                  </a:schemeClr>
                </a:solidFill>
              </a:rPr>
              <a:t>D4TREV@dot.state.fl.us</a:t>
            </a:r>
          </a:p>
          <a:p>
            <a:pPr lvl="1"/>
            <a:r>
              <a:rPr lang="en-US" sz="2400" dirty="0"/>
              <a:t>Standard naming convention – </a:t>
            </a:r>
          </a:p>
          <a:p>
            <a:pPr lvl="1"/>
            <a:r>
              <a:rPr lang="en-US" sz="2400" dirty="0"/>
              <a:t>Database more accessible</a:t>
            </a:r>
          </a:p>
        </p:txBody>
      </p:sp>
    </p:spTree>
    <p:extLst>
      <p:ext uri="{BB962C8B-B14F-4D97-AF65-F5344CB8AC3E}">
        <p14:creationId xmlns:p14="http://schemas.microsoft.com/office/powerpoint/2010/main" val="36890068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CF22B2-5128-44D6-BF25-2C42C17B192E}"/>
              </a:ext>
            </a:extLst>
          </p:cNvPr>
          <p:cNvSpPr>
            <a:spLocks noGrp="1"/>
          </p:cNvSpPr>
          <p:nvPr>
            <p:ph type="title"/>
          </p:nvPr>
        </p:nvSpPr>
        <p:spPr/>
        <p:txBody>
          <a:bodyPr/>
          <a:lstStyle/>
          <a:p>
            <a:pPr algn="ctr"/>
            <a:r>
              <a:rPr lang="en-US" dirty="0"/>
              <a:t>TREV Database</a:t>
            </a:r>
          </a:p>
        </p:txBody>
      </p:sp>
      <p:pic>
        <p:nvPicPr>
          <p:cNvPr id="4" name="Content Placeholder 8">
            <a:extLst>
              <a:ext uri="{FF2B5EF4-FFF2-40B4-BE49-F238E27FC236}">
                <a16:creationId xmlns:a16="http://schemas.microsoft.com/office/drawing/2014/main" id="{CB7EA471-970B-488C-AFD5-19E01D850F0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13206" y="1808976"/>
            <a:ext cx="8947053" cy="4880212"/>
          </a:xfrm>
        </p:spPr>
      </p:pic>
      <p:cxnSp>
        <p:nvCxnSpPr>
          <p:cNvPr id="6" name="Straight Arrow Connector 5">
            <a:extLst>
              <a:ext uri="{FF2B5EF4-FFF2-40B4-BE49-F238E27FC236}">
                <a16:creationId xmlns:a16="http://schemas.microsoft.com/office/drawing/2014/main" id="{B196E6F3-BD6A-4EAC-A988-935CAC000A30}"/>
              </a:ext>
            </a:extLst>
          </p:cNvPr>
          <p:cNvCxnSpPr/>
          <p:nvPr/>
        </p:nvCxnSpPr>
        <p:spPr>
          <a:xfrm>
            <a:off x="2827606" y="1237957"/>
            <a:ext cx="914400" cy="914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30920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12794-3A72-43CF-8647-E38779C688CC}"/>
              </a:ext>
            </a:extLst>
          </p:cNvPr>
          <p:cNvSpPr>
            <a:spLocks noGrp="1"/>
          </p:cNvSpPr>
          <p:nvPr>
            <p:ph type="title"/>
          </p:nvPr>
        </p:nvSpPr>
        <p:spPr/>
        <p:txBody>
          <a:bodyPr/>
          <a:lstStyle/>
          <a:p>
            <a:pPr algn="ctr"/>
            <a:r>
              <a:rPr lang="en-US" dirty="0"/>
              <a:t>TREV Database</a:t>
            </a:r>
          </a:p>
        </p:txBody>
      </p:sp>
      <p:pic>
        <p:nvPicPr>
          <p:cNvPr id="4" name="Content Placeholder 3">
            <a:extLst>
              <a:ext uri="{FF2B5EF4-FFF2-40B4-BE49-F238E27FC236}">
                <a16:creationId xmlns:a16="http://schemas.microsoft.com/office/drawing/2014/main" id="{1817FF9D-9AA0-47A0-995D-AFE3EA5624F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46031" y="1797135"/>
            <a:ext cx="8928296" cy="4936522"/>
          </a:xfrm>
        </p:spPr>
      </p:pic>
    </p:spTree>
    <p:extLst>
      <p:ext uri="{BB962C8B-B14F-4D97-AF65-F5344CB8AC3E}">
        <p14:creationId xmlns:p14="http://schemas.microsoft.com/office/powerpoint/2010/main" val="3062768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707149A-9A6D-4709-B530-8992AA0FC75D}"/>
              </a:ext>
            </a:extLst>
          </p:cNvPr>
          <p:cNvSpPr>
            <a:spLocks noGrp="1"/>
          </p:cNvSpPr>
          <p:nvPr>
            <p:ph type="ctrTitle"/>
          </p:nvPr>
        </p:nvSpPr>
        <p:spPr>
          <a:xfrm>
            <a:off x="215297" y="151890"/>
            <a:ext cx="11714922" cy="3871470"/>
          </a:xfrm>
        </p:spPr>
        <p:txBody>
          <a:bodyPr/>
          <a:lstStyle/>
          <a:p>
            <a:pPr algn="ctr"/>
            <a:r>
              <a:rPr lang="en-US" b="0" i="1" dirty="0">
                <a:latin typeface="Monotype Corsiva" panose="03010101010201010101" pitchFamily="66" charset="0"/>
              </a:rPr>
              <a:t>“This is a process. Growth and improvement takes time. Don’t expect fast results, if you want good results.”</a:t>
            </a:r>
          </a:p>
        </p:txBody>
      </p:sp>
    </p:spTree>
    <p:extLst>
      <p:ext uri="{BB962C8B-B14F-4D97-AF65-F5344CB8AC3E}">
        <p14:creationId xmlns:p14="http://schemas.microsoft.com/office/powerpoint/2010/main" val="26046137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04598-866A-43D9-BB09-23FF7621DC58}"/>
              </a:ext>
            </a:extLst>
          </p:cNvPr>
          <p:cNvSpPr>
            <a:spLocks noGrp="1"/>
          </p:cNvSpPr>
          <p:nvPr>
            <p:ph type="title"/>
          </p:nvPr>
        </p:nvSpPr>
        <p:spPr/>
        <p:txBody>
          <a:bodyPr/>
          <a:lstStyle/>
          <a:p>
            <a:pPr algn="ctr"/>
            <a:r>
              <a:rPr lang="en-US" dirty="0"/>
              <a:t>Outline</a:t>
            </a:r>
          </a:p>
        </p:txBody>
      </p:sp>
      <p:sp>
        <p:nvSpPr>
          <p:cNvPr id="3" name="Content Placeholder 2">
            <a:extLst>
              <a:ext uri="{FF2B5EF4-FFF2-40B4-BE49-F238E27FC236}">
                <a16:creationId xmlns:a16="http://schemas.microsoft.com/office/drawing/2014/main" id="{486384F3-ECC4-405F-8A49-CEA714FC4282}"/>
              </a:ext>
            </a:extLst>
          </p:cNvPr>
          <p:cNvSpPr>
            <a:spLocks noGrp="1"/>
          </p:cNvSpPr>
          <p:nvPr>
            <p:ph idx="1"/>
          </p:nvPr>
        </p:nvSpPr>
        <p:spPr>
          <a:xfrm>
            <a:off x="1351734" y="1996580"/>
            <a:ext cx="10030264" cy="4861420"/>
          </a:xfrm>
        </p:spPr>
        <p:txBody>
          <a:bodyPr numCol="2">
            <a:normAutofit/>
          </a:bodyPr>
          <a:lstStyle/>
          <a:p>
            <a:r>
              <a:rPr lang="en-US" sz="2200" dirty="0"/>
              <a:t>What is TREV?</a:t>
            </a:r>
          </a:p>
          <a:p>
            <a:r>
              <a:rPr lang="en-US" sz="2200" dirty="0"/>
              <a:t>Scheduling Meetings</a:t>
            </a:r>
          </a:p>
          <a:p>
            <a:r>
              <a:rPr lang="en-US" sz="2200" dirty="0"/>
              <a:t>Typical Section Approval Process</a:t>
            </a:r>
          </a:p>
          <a:p>
            <a:pPr lvl="1"/>
            <a:r>
              <a:rPr lang="en-US" sz="2200" dirty="0"/>
              <a:t>Submittal</a:t>
            </a:r>
          </a:p>
          <a:p>
            <a:pPr lvl="1"/>
            <a:r>
              <a:rPr lang="en-US" sz="2200" dirty="0"/>
              <a:t>Format/Checklists</a:t>
            </a:r>
          </a:p>
          <a:p>
            <a:pPr lvl="1"/>
            <a:r>
              <a:rPr lang="en-US" sz="2200" dirty="0"/>
              <a:t>Review Process</a:t>
            </a:r>
          </a:p>
          <a:p>
            <a:r>
              <a:rPr lang="en-US" sz="2200" dirty="0"/>
              <a:t>Exception and Variation Approval Process</a:t>
            </a:r>
          </a:p>
          <a:p>
            <a:pPr lvl="1"/>
            <a:r>
              <a:rPr lang="en-US" sz="2200" dirty="0"/>
              <a:t>Submittal</a:t>
            </a:r>
          </a:p>
          <a:p>
            <a:pPr lvl="1"/>
            <a:r>
              <a:rPr lang="en-US" sz="2200" dirty="0"/>
              <a:t>Format/Checklists</a:t>
            </a:r>
          </a:p>
          <a:p>
            <a:pPr lvl="1"/>
            <a:r>
              <a:rPr lang="en-US" sz="2200" dirty="0"/>
              <a:t>Review Process</a:t>
            </a:r>
          </a:p>
          <a:p>
            <a:r>
              <a:rPr lang="en-US" sz="2200" dirty="0"/>
              <a:t>Roundabout Approval Process</a:t>
            </a:r>
          </a:p>
          <a:p>
            <a:pPr lvl="1"/>
            <a:r>
              <a:rPr lang="en-US" sz="2200" dirty="0"/>
              <a:t>Submittal</a:t>
            </a:r>
          </a:p>
          <a:p>
            <a:pPr lvl="1"/>
            <a:r>
              <a:rPr lang="en-US" sz="2200" dirty="0"/>
              <a:t>Review Process</a:t>
            </a:r>
          </a:p>
          <a:p>
            <a:r>
              <a:rPr lang="en-US" sz="2200" dirty="0"/>
              <a:t>TREV Database</a:t>
            </a:r>
          </a:p>
          <a:p>
            <a:pPr marL="457200" lvl="1" indent="0">
              <a:buNone/>
            </a:pPr>
            <a:endParaRPr lang="en-US" sz="2200" dirty="0"/>
          </a:p>
        </p:txBody>
      </p:sp>
    </p:spTree>
    <p:extLst>
      <p:ext uri="{BB962C8B-B14F-4D97-AF65-F5344CB8AC3E}">
        <p14:creationId xmlns:p14="http://schemas.microsoft.com/office/powerpoint/2010/main" val="14909229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695C01-1A39-4554-81F9-60F5043FC5F1}"/>
              </a:ext>
            </a:extLst>
          </p:cNvPr>
          <p:cNvSpPr>
            <a:spLocks noGrp="1"/>
          </p:cNvSpPr>
          <p:nvPr>
            <p:ph type="title"/>
          </p:nvPr>
        </p:nvSpPr>
        <p:spPr/>
        <p:txBody>
          <a:bodyPr/>
          <a:lstStyle/>
          <a:p>
            <a:pPr algn="ctr"/>
            <a:r>
              <a:rPr lang="en-US" dirty="0"/>
              <a:t>TREV Meeting Requests</a:t>
            </a:r>
          </a:p>
        </p:txBody>
      </p:sp>
      <p:sp>
        <p:nvSpPr>
          <p:cNvPr id="3" name="Content Placeholder 2">
            <a:extLst>
              <a:ext uri="{FF2B5EF4-FFF2-40B4-BE49-F238E27FC236}">
                <a16:creationId xmlns:a16="http://schemas.microsoft.com/office/drawing/2014/main" id="{0A2F5BE5-9560-4785-AAE3-3D5887173597}"/>
              </a:ext>
            </a:extLst>
          </p:cNvPr>
          <p:cNvSpPr>
            <a:spLocks noGrp="1"/>
          </p:cNvSpPr>
          <p:nvPr>
            <p:ph idx="1"/>
          </p:nvPr>
        </p:nvSpPr>
        <p:spPr>
          <a:xfrm>
            <a:off x="530085" y="1825600"/>
            <a:ext cx="10851913" cy="4602582"/>
          </a:xfrm>
        </p:spPr>
        <p:txBody>
          <a:bodyPr>
            <a:normAutofit/>
          </a:bodyPr>
          <a:lstStyle/>
          <a:p>
            <a:r>
              <a:rPr lang="en-US" sz="2000" dirty="0"/>
              <a:t>Your main point of contact should always be your FDOT PM</a:t>
            </a:r>
          </a:p>
          <a:p>
            <a:r>
              <a:rPr lang="en-US" sz="2000" dirty="0"/>
              <a:t>When the TREV package is ready for review, the FDOT PM will request a meeting</a:t>
            </a:r>
          </a:p>
          <a:p>
            <a:r>
              <a:rPr lang="en-US" sz="2000" dirty="0"/>
              <a:t>The </a:t>
            </a:r>
            <a:r>
              <a:rPr lang="en-US" sz="2000" b="1" dirty="0"/>
              <a:t>deadline</a:t>
            </a:r>
            <a:r>
              <a:rPr lang="en-US" sz="2000" dirty="0"/>
              <a:t> for scheduling a meeting is </a:t>
            </a:r>
            <a:r>
              <a:rPr lang="en-US" sz="2000" b="1" dirty="0"/>
              <a:t>noon on Monday </a:t>
            </a:r>
            <a:r>
              <a:rPr lang="en-US" sz="2000" dirty="0"/>
              <a:t>for the next available Wednesday afternoon</a:t>
            </a:r>
          </a:p>
          <a:p>
            <a:pPr lvl="1"/>
            <a:r>
              <a:rPr lang="en-US" sz="2000" dirty="0"/>
              <a:t>All requests submitted after noon will be postponed to the next available week</a:t>
            </a:r>
          </a:p>
          <a:p>
            <a:r>
              <a:rPr lang="en-US" sz="2000" dirty="0"/>
              <a:t>Meetings are not scheduled unless the completed TREV package is submitted.</a:t>
            </a:r>
          </a:p>
          <a:p>
            <a:pPr lvl="1"/>
            <a:r>
              <a:rPr lang="en-US" sz="2000" dirty="0"/>
              <a:t>UNLOCKED electronic version or ORIGINAL signed and sealed version with the EOR’s signature</a:t>
            </a:r>
          </a:p>
          <a:p>
            <a:pPr lvl="1"/>
            <a:endParaRPr lang="en-US" sz="2000" dirty="0"/>
          </a:p>
        </p:txBody>
      </p:sp>
    </p:spTree>
    <p:extLst>
      <p:ext uri="{BB962C8B-B14F-4D97-AF65-F5344CB8AC3E}">
        <p14:creationId xmlns:p14="http://schemas.microsoft.com/office/powerpoint/2010/main" val="9214040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4D47A6A-2212-434C-8560-838FC3C078F6}"/>
              </a:ext>
            </a:extLst>
          </p:cNvPr>
          <p:cNvSpPr>
            <a:spLocks noGrp="1"/>
          </p:cNvSpPr>
          <p:nvPr>
            <p:ph type="title"/>
          </p:nvPr>
        </p:nvSpPr>
        <p:spPr>
          <a:xfrm>
            <a:off x="810000" y="1629033"/>
            <a:ext cx="10561418" cy="1468800"/>
          </a:xfrm>
        </p:spPr>
        <p:txBody>
          <a:bodyPr/>
          <a:lstStyle/>
          <a:p>
            <a:pPr algn="ctr"/>
            <a:r>
              <a:rPr lang="en-US" dirty="0"/>
              <a:t>Typical Sections</a:t>
            </a:r>
          </a:p>
        </p:txBody>
      </p:sp>
    </p:spTree>
    <p:extLst>
      <p:ext uri="{BB962C8B-B14F-4D97-AF65-F5344CB8AC3E}">
        <p14:creationId xmlns:p14="http://schemas.microsoft.com/office/powerpoint/2010/main" val="2676070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695C01-1A39-4554-81F9-60F5043FC5F1}"/>
              </a:ext>
            </a:extLst>
          </p:cNvPr>
          <p:cNvSpPr>
            <a:spLocks noGrp="1"/>
          </p:cNvSpPr>
          <p:nvPr>
            <p:ph type="title"/>
          </p:nvPr>
        </p:nvSpPr>
        <p:spPr>
          <a:xfrm>
            <a:off x="818389" y="69683"/>
            <a:ext cx="10571998" cy="1398390"/>
          </a:xfrm>
        </p:spPr>
        <p:txBody>
          <a:bodyPr/>
          <a:lstStyle/>
          <a:p>
            <a:pPr algn="ctr"/>
            <a:r>
              <a:rPr lang="en-US" dirty="0"/>
              <a:t>Typical Section Approval Process</a:t>
            </a:r>
            <a:br>
              <a:rPr lang="en-US" dirty="0"/>
            </a:br>
            <a:r>
              <a:rPr lang="en-US" dirty="0"/>
              <a:t>-Submittal</a:t>
            </a:r>
          </a:p>
        </p:txBody>
      </p:sp>
      <p:sp>
        <p:nvSpPr>
          <p:cNvPr id="3" name="Content Placeholder 2">
            <a:extLst>
              <a:ext uri="{FF2B5EF4-FFF2-40B4-BE49-F238E27FC236}">
                <a16:creationId xmlns:a16="http://schemas.microsoft.com/office/drawing/2014/main" id="{0A2F5BE5-9560-4785-AAE3-3D5887173597}"/>
              </a:ext>
            </a:extLst>
          </p:cNvPr>
          <p:cNvSpPr>
            <a:spLocks noGrp="1"/>
          </p:cNvSpPr>
          <p:nvPr>
            <p:ph idx="1"/>
          </p:nvPr>
        </p:nvSpPr>
        <p:spPr>
          <a:xfrm>
            <a:off x="378165" y="1160585"/>
            <a:ext cx="11452446" cy="5697415"/>
          </a:xfrm>
        </p:spPr>
        <p:txBody>
          <a:bodyPr>
            <a:normAutofit/>
          </a:bodyPr>
          <a:lstStyle/>
          <a:p>
            <a:endParaRPr lang="en-US" sz="2000" dirty="0"/>
          </a:p>
          <a:p>
            <a:r>
              <a:rPr lang="en-US" sz="2000" dirty="0"/>
              <a:t>There are two formats available in the FDOT CADD Software for the development of typical section packages as described in FDM 120.2.3:</a:t>
            </a:r>
          </a:p>
          <a:p>
            <a:pPr lvl="1"/>
            <a:r>
              <a:rPr lang="en-US" sz="2000" dirty="0"/>
              <a:t>Digitally signed and sealed Typical Section. The Typical Section Package consists of a Cover Sheet and Proposed Typical section Sheets.</a:t>
            </a:r>
          </a:p>
          <a:p>
            <a:pPr lvl="1"/>
            <a:r>
              <a:rPr lang="en-US" sz="2000" dirty="0"/>
              <a:t>2017 PPM Typical Section Packages as described in PPM Volume 1, Chapter 16. This format may be used for projects that do not require context classification and are manually signed and sealed.</a:t>
            </a:r>
          </a:p>
          <a:p>
            <a:r>
              <a:rPr lang="en-US" sz="2000" dirty="0"/>
              <a:t>Typical sections must be submitted prior to initial engineering AND after coordination with your FDOT PM and the subsequent offices</a:t>
            </a:r>
          </a:p>
          <a:p>
            <a:r>
              <a:rPr lang="en-US" sz="2000" dirty="0"/>
              <a:t>Off-system typical sections must be submitted for review with FDOT prior to seeking local agency signatures</a:t>
            </a:r>
          </a:p>
        </p:txBody>
      </p:sp>
    </p:spTree>
    <p:extLst>
      <p:ext uri="{BB962C8B-B14F-4D97-AF65-F5344CB8AC3E}">
        <p14:creationId xmlns:p14="http://schemas.microsoft.com/office/powerpoint/2010/main" val="14983943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AB535-CBA9-4E08-8F57-F3F242AAED11}"/>
              </a:ext>
            </a:extLst>
          </p:cNvPr>
          <p:cNvSpPr>
            <a:spLocks noGrp="1"/>
          </p:cNvSpPr>
          <p:nvPr>
            <p:ph type="title"/>
          </p:nvPr>
        </p:nvSpPr>
        <p:spPr/>
        <p:txBody>
          <a:bodyPr/>
          <a:lstStyle/>
          <a:p>
            <a:pPr algn="ctr"/>
            <a:r>
              <a:rPr lang="en-US" dirty="0"/>
              <a:t>Typical Section Approval Process</a:t>
            </a:r>
            <a:br>
              <a:rPr lang="en-US" dirty="0"/>
            </a:br>
            <a:r>
              <a:rPr lang="en-US" dirty="0"/>
              <a:t>Digital Checklist</a:t>
            </a:r>
          </a:p>
        </p:txBody>
      </p:sp>
      <p:sp>
        <p:nvSpPr>
          <p:cNvPr id="3" name="Content Placeholder 2">
            <a:extLst>
              <a:ext uri="{FF2B5EF4-FFF2-40B4-BE49-F238E27FC236}">
                <a16:creationId xmlns:a16="http://schemas.microsoft.com/office/drawing/2014/main" id="{4B356805-7EA4-472D-B406-5E975EE2F01D}"/>
              </a:ext>
            </a:extLst>
          </p:cNvPr>
          <p:cNvSpPr>
            <a:spLocks noGrp="1"/>
          </p:cNvSpPr>
          <p:nvPr>
            <p:ph idx="1"/>
          </p:nvPr>
        </p:nvSpPr>
        <p:spPr>
          <a:xfrm>
            <a:off x="210414" y="1524000"/>
            <a:ext cx="11578311" cy="5059680"/>
          </a:xfrm>
        </p:spPr>
        <p:txBody>
          <a:bodyPr>
            <a:normAutofit/>
          </a:bodyPr>
          <a:lstStyle/>
          <a:p>
            <a:pPr>
              <a:buFont typeface="Wingdings" panose="05000000000000000000" pitchFamily="2" charset="2"/>
              <a:buChar char="q"/>
            </a:pPr>
            <a:r>
              <a:rPr lang="en-US" sz="2000" dirty="0"/>
              <a:t>Cover sheet with the financial project ID number, project location map, and consultant information.</a:t>
            </a:r>
          </a:p>
          <a:p>
            <a:pPr>
              <a:buFont typeface="Wingdings" panose="05000000000000000000" pitchFamily="2" charset="2"/>
              <a:buChar char="q"/>
            </a:pPr>
            <a:r>
              <a:rPr lang="en-US" sz="2000" dirty="0"/>
              <a:t>Signature sheet that provides signature lines for each engineer that will digitally sign the sheet.</a:t>
            </a:r>
          </a:p>
          <a:p>
            <a:pPr>
              <a:buFont typeface="Wingdings" panose="05000000000000000000" pitchFamily="2" charset="2"/>
              <a:buChar char="q"/>
            </a:pPr>
            <a:r>
              <a:rPr lang="en-US" sz="2000" dirty="0"/>
              <a:t>EOR statement that explains that the digital file is the record document, not a printed copy (see PPM Vol. 2 Ch. 3 Exhibits for examples) in their signature.</a:t>
            </a:r>
          </a:p>
          <a:p>
            <a:pPr>
              <a:buFont typeface="Wingdings" panose="05000000000000000000" pitchFamily="2" charset="2"/>
              <a:buChar char="q"/>
            </a:pPr>
            <a:r>
              <a:rPr lang="en-US" sz="2000" dirty="0"/>
              <a:t>Data sheet with no space for signatures.</a:t>
            </a:r>
          </a:p>
          <a:p>
            <a:pPr>
              <a:buFont typeface="Wingdings" panose="05000000000000000000" pitchFamily="2" charset="2"/>
              <a:buChar char="q"/>
            </a:pPr>
            <a:r>
              <a:rPr lang="en-US" sz="2000" dirty="0"/>
              <a:t>Unlocked version sent via email.</a:t>
            </a:r>
          </a:p>
        </p:txBody>
      </p:sp>
    </p:spTree>
    <p:extLst>
      <p:ext uri="{BB962C8B-B14F-4D97-AF65-F5344CB8AC3E}">
        <p14:creationId xmlns:p14="http://schemas.microsoft.com/office/powerpoint/2010/main" val="7265912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695C01-1A39-4554-81F9-60F5043FC5F1}"/>
              </a:ext>
            </a:extLst>
          </p:cNvPr>
          <p:cNvSpPr>
            <a:spLocks noGrp="1"/>
          </p:cNvSpPr>
          <p:nvPr>
            <p:ph type="title"/>
          </p:nvPr>
        </p:nvSpPr>
        <p:spPr/>
        <p:txBody>
          <a:bodyPr/>
          <a:lstStyle/>
          <a:p>
            <a:pPr algn="ctr"/>
            <a:r>
              <a:rPr lang="en-US" dirty="0"/>
              <a:t>Typical Section Approval Process</a:t>
            </a:r>
            <a:br>
              <a:rPr lang="en-US" dirty="0"/>
            </a:br>
            <a:r>
              <a:rPr lang="en-US" dirty="0"/>
              <a:t>Digital Format</a:t>
            </a:r>
          </a:p>
        </p:txBody>
      </p:sp>
      <p:pic>
        <p:nvPicPr>
          <p:cNvPr id="25" name="Content Placeholder 24">
            <a:extLst>
              <a:ext uri="{FF2B5EF4-FFF2-40B4-BE49-F238E27FC236}">
                <a16:creationId xmlns:a16="http://schemas.microsoft.com/office/drawing/2014/main" id="{D78F294D-DDAF-49B7-B583-0B506AA2542F}"/>
              </a:ext>
            </a:extLst>
          </p:cNvPr>
          <p:cNvPicPr>
            <a:picLocks noGrp="1" noChangeAspect="1"/>
          </p:cNvPicPr>
          <p:nvPr>
            <p:ph idx="1"/>
          </p:nvPr>
        </p:nvPicPr>
        <p:blipFill rotWithShape="1">
          <a:blip r:embed="rId2"/>
          <a:srcRect l="5439" r="2721" b="-644"/>
          <a:stretch/>
        </p:blipFill>
        <p:spPr>
          <a:xfrm>
            <a:off x="2067951" y="2081823"/>
            <a:ext cx="8074855" cy="4403384"/>
          </a:xfrm>
          <a:prstGeom prst="rect">
            <a:avLst/>
          </a:prstGeom>
        </p:spPr>
      </p:pic>
    </p:spTree>
    <p:extLst>
      <p:ext uri="{BB962C8B-B14F-4D97-AF65-F5344CB8AC3E}">
        <p14:creationId xmlns:p14="http://schemas.microsoft.com/office/powerpoint/2010/main" val="6170658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695C01-1A39-4554-81F9-60F5043FC5F1}"/>
              </a:ext>
            </a:extLst>
          </p:cNvPr>
          <p:cNvSpPr>
            <a:spLocks noGrp="1"/>
          </p:cNvSpPr>
          <p:nvPr>
            <p:ph type="title"/>
          </p:nvPr>
        </p:nvSpPr>
        <p:spPr/>
        <p:txBody>
          <a:bodyPr/>
          <a:lstStyle/>
          <a:p>
            <a:pPr algn="ctr"/>
            <a:r>
              <a:rPr lang="en-US" dirty="0"/>
              <a:t>Typical Section Approval Process</a:t>
            </a:r>
            <a:br>
              <a:rPr lang="en-US" dirty="0"/>
            </a:br>
            <a:r>
              <a:rPr lang="en-US" dirty="0"/>
              <a:t>Digital Format</a:t>
            </a:r>
          </a:p>
        </p:txBody>
      </p:sp>
      <p:pic>
        <p:nvPicPr>
          <p:cNvPr id="10" name="Content Placeholder 9">
            <a:extLst>
              <a:ext uri="{FF2B5EF4-FFF2-40B4-BE49-F238E27FC236}">
                <a16:creationId xmlns:a16="http://schemas.microsoft.com/office/drawing/2014/main" id="{7E706226-6808-4D46-AEF0-1DF5F5EE4AC4}"/>
              </a:ext>
            </a:extLst>
          </p:cNvPr>
          <p:cNvPicPr>
            <a:picLocks noGrp="1" noChangeAspect="1"/>
          </p:cNvPicPr>
          <p:nvPr>
            <p:ph idx="1"/>
          </p:nvPr>
        </p:nvPicPr>
        <p:blipFill>
          <a:blip r:embed="rId2"/>
          <a:stretch>
            <a:fillRect/>
          </a:stretch>
        </p:blipFill>
        <p:spPr>
          <a:xfrm>
            <a:off x="1302370" y="2345308"/>
            <a:ext cx="8328074" cy="4158294"/>
          </a:xfrm>
          <a:prstGeom prst="rect">
            <a:avLst/>
          </a:prstGeom>
        </p:spPr>
      </p:pic>
      <p:sp>
        <p:nvSpPr>
          <p:cNvPr id="18" name="TextBox 17">
            <a:extLst>
              <a:ext uri="{FF2B5EF4-FFF2-40B4-BE49-F238E27FC236}">
                <a16:creationId xmlns:a16="http://schemas.microsoft.com/office/drawing/2014/main" id="{CB9EAB41-AF9C-4750-8AB7-39373E2D48AE}"/>
              </a:ext>
            </a:extLst>
          </p:cNvPr>
          <p:cNvSpPr txBox="1"/>
          <p:nvPr/>
        </p:nvSpPr>
        <p:spPr>
          <a:xfrm>
            <a:off x="6157061" y="3803423"/>
            <a:ext cx="2574388" cy="461665"/>
          </a:xfrm>
          <a:prstGeom prst="rect">
            <a:avLst/>
          </a:prstGeom>
          <a:noFill/>
        </p:spPr>
        <p:txBody>
          <a:bodyPr wrap="square" rtlCol="0">
            <a:spAutoFit/>
          </a:bodyPr>
          <a:lstStyle/>
          <a:p>
            <a:r>
              <a:rPr lang="en-US" sz="1200" b="1" dirty="0">
                <a:solidFill>
                  <a:schemeClr val="bg1"/>
                </a:solidFill>
              </a:rPr>
              <a:t>District Project Development Manager</a:t>
            </a:r>
          </a:p>
        </p:txBody>
      </p:sp>
      <p:pic>
        <p:nvPicPr>
          <p:cNvPr id="20" name="Picture 19">
            <a:extLst>
              <a:ext uri="{FF2B5EF4-FFF2-40B4-BE49-F238E27FC236}">
                <a16:creationId xmlns:a16="http://schemas.microsoft.com/office/drawing/2014/main" id="{2161362D-AE7D-45B3-9400-5D92C1C5A119}"/>
              </a:ext>
            </a:extLst>
          </p:cNvPr>
          <p:cNvPicPr>
            <a:picLocks noChangeAspect="1"/>
          </p:cNvPicPr>
          <p:nvPr/>
        </p:nvPicPr>
        <p:blipFill>
          <a:blip r:embed="rId3"/>
          <a:stretch>
            <a:fillRect/>
          </a:stretch>
        </p:blipFill>
        <p:spPr>
          <a:xfrm>
            <a:off x="6319653" y="4310468"/>
            <a:ext cx="2827606" cy="1109568"/>
          </a:xfrm>
          <a:prstGeom prst="rect">
            <a:avLst/>
          </a:prstGeom>
        </p:spPr>
      </p:pic>
      <p:pic>
        <p:nvPicPr>
          <p:cNvPr id="21" name="Picture 20">
            <a:extLst>
              <a:ext uri="{FF2B5EF4-FFF2-40B4-BE49-F238E27FC236}">
                <a16:creationId xmlns:a16="http://schemas.microsoft.com/office/drawing/2014/main" id="{887D6E7A-0B15-4186-8132-8023E6D88F08}"/>
              </a:ext>
            </a:extLst>
          </p:cNvPr>
          <p:cNvPicPr>
            <a:picLocks noChangeAspect="1"/>
          </p:cNvPicPr>
          <p:nvPr/>
        </p:nvPicPr>
        <p:blipFill>
          <a:blip r:embed="rId4"/>
          <a:stretch>
            <a:fillRect/>
          </a:stretch>
        </p:blipFill>
        <p:spPr>
          <a:xfrm>
            <a:off x="8503405" y="4151512"/>
            <a:ext cx="1287709" cy="969348"/>
          </a:xfrm>
          <a:prstGeom prst="rect">
            <a:avLst/>
          </a:prstGeom>
        </p:spPr>
      </p:pic>
      <p:sp>
        <p:nvSpPr>
          <p:cNvPr id="22" name="TextBox 21">
            <a:extLst>
              <a:ext uri="{FF2B5EF4-FFF2-40B4-BE49-F238E27FC236}">
                <a16:creationId xmlns:a16="http://schemas.microsoft.com/office/drawing/2014/main" id="{DD90A9BE-6794-4E45-842A-103CECFF1DE4}"/>
              </a:ext>
            </a:extLst>
          </p:cNvPr>
          <p:cNvSpPr txBox="1"/>
          <p:nvPr/>
        </p:nvSpPr>
        <p:spPr>
          <a:xfrm>
            <a:off x="9774086" y="3664923"/>
            <a:ext cx="2363372" cy="1200329"/>
          </a:xfrm>
          <a:prstGeom prst="rect">
            <a:avLst/>
          </a:prstGeom>
          <a:noFill/>
        </p:spPr>
        <p:txBody>
          <a:bodyPr wrap="square" rtlCol="0">
            <a:spAutoFit/>
          </a:bodyPr>
          <a:lstStyle/>
          <a:p>
            <a:r>
              <a:rPr lang="en-US" dirty="0"/>
              <a:t>Delegated to District Bicycle/Pedestrian Coordinator</a:t>
            </a:r>
          </a:p>
        </p:txBody>
      </p:sp>
    </p:spTree>
    <p:extLst>
      <p:ext uri="{BB962C8B-B14F-4D97-AF65-F5344CB8AC3E}">
        <p14:creationId xmlns:p14="http://schemas.microsoft.com/office/powerpoint/2010/main" val="249963544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Quotable">
  <a:themeElements>
    <a:clrScheme name="Quotable">
      <a:dk1>
        <a:sysClr val="windowText" lastClr="000000"/>
      </a:dk1>
      <a:lt1>
        <a:sysClr val="window" lastClr="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TM03457503[[fn=Quotable]]</Template>
  <TotalTime>531</TotalTime>
  <Words>1130</Words>
  <Application>Microsoft Office PowerPoint</Application>
  <PresentationFormat>Widescreen</PresentationFormat>
  <Paragraphs>147</Paragraphs>
  <Slides>27</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Calibri</vt:lpstr>
      <vt:lpstr>Century Gothic</vt:lpstr>
      <vt:lpstr>Monotype Corsiva</vt:lpstr>
      <vt:lpstr>Wingdings</vt:lpstr>
      <vt:lpstr>Wingdings 2</vt:lpstr>
      <vt:lpstr>Quotable</vt:lpstr>
      <vt:lpstr>Do You Know TREV?</vt:lpstr>
      <vt:lpstr>What is TREV?</vt:lpstr>
      <vt:lpstr>Outline</vt:lpstr>
      <vt:lpstr>TREV Meeting Requests</vt:lpstr>
      <vt:lpstr>Typical Sections</vt:lpstr>
      <vt:lpstr>Typical Section Approval Process -Submittal</vt:lpstr>
      <vt:lpstr>Typical Section Approval Process Digital Checklist</vt:lpstr>
      <vt:lpstr>Typical Section Approval Process Digital Format</vt:lpstr>
      <vt:lpstr>Typical Section Approval Process Digital Format</vt:lpstr>
      <vt:lpstr>Typical Section Approval Process -Concurrence</vt:lpstr>
      <vt:lpstr>Typical Section Approval Process Digital Format</vt:lpstr>
      <vt:lpstr>Typical Section Approval Process Digital Format</vt:lpstr>
      <vt:lpstr>Typical Section Approval Process Traditional (Non-Digital) Format</vt:lpstr>
      <vt:lpstr>Typical Section Approval Process</vt:lpstr>
      <vt:lpstr>Roundabouts</vt:lpstr>
      <vt:lpstr>Roundabout Approval Process</vt:lpstr>
      <vt:lpstr>Resubmittals</vt:lpstr>
      <vt:lpstr>Exceptions &amp; Variations</vt:lpstr>
      <vt:lpstr>Exception/Variation Approval Process </vt:lpstr>
      <vt:lpstr>Exception/Variation Approval Process Digital Checklist</vt:lpstr>
      <vt:lpstr>Exception/Variation Approval Process</vt:lpstr>
      <vt:lpstr>TREV Database</vt:lpstr>
      <vt:lpstr>TREV Database</vt:lpstr>
      <vt:lpstr>Process Improvements</vt:lpstr>
      <vt:lpstr>TREV Database</vt:lpstr>
      <vt:lpstr>TREV Database</vt:lpstr>
      <vt:lpstr>“This is a process. Growth and improvement takes time. Don’t expect fast results, if you want good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 You Know TREV?</dc:title>
  <dc:creator>Godfrey-Baker, Monifa</dc:creator>
  <cp:lastModifiedBy>Godfrey-Baker, Monifa</cp:lastModifiedBy>
  <cp:revision>1</cp:revision>
  <dcterms:created xsi:type="dcterms:W3CDTF">2018-02-07T04:17:49Z</dcterms:created>
  <dcterms:modified xsi:type="dcterms:W3CDTF">2018-02-27T13:05:40Z</dcterms:modified>
</cp:coreProperties>
</file>