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13"/>
  </p:handoutMasterIdLst>
  <p:sldIdLst>
    <p:sldId id="256" r:id="rId2"/>
    <p:sldId id="257" r:id="rId3"/>
    <p:sldId id="266" r:id="rId4"/>
    <p:sldId id="267" r:id="rId5"/>
    <p:sldId id="259" r:id="rId6"/>
    <p:sldId id="262" r:id="rId7"/>
    <p:sldId id="268" r:id="rId8"/>
    <p:sldId id="265" r:id="rId9"/>
    <p:sldId id="271" r:id="rId10"/>
    <p:sldId id="269" r:id="rId11"/>
    <p:sldId id="270" r:id="rId12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48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image" Target="../media/image8.jp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image" Target="../media/image8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image" Target="../media/image4.jpg"/><Relationship Id="rId4" Type="http://schemas.openxmlformats.org/officeDocument/2006/relationships/image" Target="../media/image7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image" Target="../media/image8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image" Target="../media/image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193FCE-5EA7-4F0A-9426-4BDA1FA3C29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E1BF604-5DE7-4514-8B2B-94117390546A}">
      <dgm:prSet phldrT="[Text]"/>
      <dgm:spPr/>
      <dgm:t>
        <a:bodyPr/>
        <a:lstStyle/>
        <a:p>
          <a:r>
            <a:rPr lang="en-US" dirty="0"/>
            <a:t>A process used on all projects, regardless of </a:t>
          </a:r>
          <a:r>
            <a:rPr lang="en-US" b="1" u="sng" dirty="0">
              <a:solidFill>
                <a:srgbClr val="92D050"/>
              </a:solidFill>
            </a:rPr>
            <a:t>FUNDING</a:t>
          </a:r>
          <a:r>
            <a:rPr lang="en-US" dirty="0"/>
            <a:t> type </a:t>
          </a:r>
        </a:p>
        <a:p>
          <a:r>
            <a:rPr lang="en-US" dirty="0"/>
            <a:t>(state or federal)</a:t>
          </a:r>
        </a:p>
      </dgm:t>
    </dgm:pt>
    <dgm:pt modelId="{4742CADC-C640-443D-8440-F03349B9AA28}" type="parTrans" cxnId="{4FE5ADCA-D7B7-4924-A16C-5764ABA4D925}">
      <dgm:prSet/>
      <dgm:spPr/>
      <dgm:t>
        <a:bodyPr/>
        <a:lstStyle/>
        <a:p>
          <a:endParaRPr lang="en-US"/>
        </a:p>
      </dgm:t>
    </dgm:pt>
    <dgm:pt modelId="{2C075844-5BA1-477B-ADE5-6947A4D63FD0}" type="sibTrans" cxnId="{4FE5ADCA-D7B7-4924-A16C-5764ABA4D925}">
      <dgm:prSet/>
      <dgm:spPr/>
      <dgm:t>
        <a:bodyPr/>
        <a:lstStyle/>
        <a:p>
          <a:endParaRPr lang="en-US"/>
        </a:p>
      </dgm:t>
    </dgm:pt>
    <dgm:pt modelId="{FDB419D2-B032-4AA9-83B5-9ACC19B39DB9}">
      <dgm:prSet phldrT="[Text]"/>
      <dgm:spPr/>
      <dgm:t>
        <a:bodyPr/>
        <a:lstStyle/>
        <a:p>
          <a:r>
            <a:rPr lang="en-US" dirty="0"/>
            <a:t>Early </a:t>
          </a:r>
          <a:r>
            <a:rPr lang="en-US" b="1" u="sng" dirty="0">
              <a:solidFill>
                <a:srgbClr val="FFFF00"/>
              </a:solidFill>
            </a:rPr>
            <a:t>Coordination/Communication</a:t>
          </a:r>
          <a:r>
            <a:rPr lang="en-US" dirty="0">
              <a:solidFill>
                <a:srgbClr val="FFFF00"/>
              </a:solidFill>
            </a:rPr>
            <a:t> </a:t>
          </a:r>
          <a:r>
            <a:rPr lang="en-US" dirty="0"/>
            <a:t>and </a:t>
          </a:r>
          <a:r>
            <a:rPr lang="en-US" b="1" u="sng" dirty="0">
              <a:solidFill>
                <a:srgbClr val="FFFF00"/>
              </a:solidFill>
            </a:rPr>
            <a:t>Combines</a:t>
          </a:r>
          <a:r>
            <a:rPr lang="en-US" dirty="0"/>
            <a:t> and simplifies reports</a:t>
          </a:r>
        </a:p>
      </dgm:t>
    </dgm:pt>
    <dgm:pt modelId="{B1D09619-C15E-400C-A125-5F07EBD7A0A0}" type="parTrans" cxnId="{9114E964-41EC-473D-8E54-8D0F194CDCD2}">
      <dgm:prSet/>
      <dgm:spPr/>
      <dgm:t>
        <a:bodyPr/>
        <a:lstStyle/>
        <a:p>
          <a:endParaRPr lang="en-US"/>
        </a:p>
      </dgm:t>
    </dgm:pt>
    <dgm:pt modelId="{A988A79E-718B-4888-9E07-7EFF3DA9BCBD}" type="sibTrans" cxnId="{9114E964-41EC-473D-8E54-8D0F194CDCD2}">
      <dgm:prSet/>
      <dgm:spPr/>
      <dgm:t>
        <a:bodyPr/>
        <a:lstStyle/>
        <a:p>
          <a:endParaRPr lang="en-US"/>
        </a:p>
      </dgm:t>
    </dgm:pt>
    <dgm:pt modelId="{6DC6B33B-0B80-4655-80C9-0BF7D577AE44}">
      <dgm:prSet phldrT="[Text]"/>
      <dgm:spPr/>
      <dgm:t>
        <a:bodyPr/>
        <a:lstStyle/>
        <a:p>
          <a:r>
            <a:rPr lang="en-US" dirty="0"/>
            <a:t>Reduces </a:t>
          </a:r>
          <a:r>
            <a:rPr lang="en-US" b="1" u="sng" dirty="0">
              <a:solidFill>
                <a:srgbClr val="92D050"/>
              </a:solidFill>
            </a:rPr>
            <a:t>Time</a:t>
          </a:r>
          <a:r>
            <a:rPr lang="en-US" i="1" dirty="0"/>
            <a:t> </a:t>
          </a:r>
          <a:r>
            <a:rPr lang="en-US" dirty="0"/>
            <a:t>in the project schedule</a:t>
          </a:r>
        </a:p>
      </dgm:t>
    </dgm:pt>
    <dgm:pt modelId="{2A0D2D19-C6F4-4542-AA75-74D696CD096B}" type="parTrans" cxnId="{976E3F1B-89F7-41A9-94CC-8E2AE7B921DE}">
      <dgm:prSet/>
      <dgm:spPr/>
      <dgm:t>
        <a:bodyPr/>
        <a:lstStyle/>
        <a:p>
          <a:endParaRPr lang="en-US"/>
        </a:p>
      </dgm:t>
    </dgm:pt>
    <dgm:pt modelId="{531B14EE-760D-4461-89C7-249EE78F5B19}" type="sibTrans" cxnId="{976E3F1B-89F7-41A9-94CC-8E2AE7B921DE}">
      <dgm:prSet/>
      <dgm:spPr/>
      <dgm:t>
        <a:bodyPr/>
        <a:lstStyle/>
        <a:p>
          <a:endParaRPr lang="en-US"/>
        </a:p>
      </dgm:t>
    </dgm:pt>
    <dgm:pt modelId="{A104B30D-4185-470D-946D-ABBD9728A35E}">
      <dgm:prSet/>
      <dgm:spPr/>
      <dgm:t>
        <a:bodyPr/>
        <a:lstStyle/>
        <a:p>
          <a:r>
            <a:rPr lang="en-US" b="1" u="sng" dirty="0">
              <a:solidFill>
                <a:srgbClr val="00B0F0"/>
              </a:solidFill>
            </a:rPr>
            <a:t>Advances Activities </a:t>
          </a:r>
          <a:r>
            <a:rPr lang="en-US" dirty="0"/>
            <a:t>in project schedule (Pre-Work)</a:t>
          </a:r>
        </a:p>
      </dgm:t>
    </dgm:pt>
    <dgm:pt modelId="{DF30C181-9ABE-4B9E-801B-A55A85FF9F2D}" type="parTrans" cxnId="{A00B5755-C818-4A1A-8492-E89879E28697}">
      <dgm:prSet/>
      <dgm:spPr/>
      <dgm:t>
        <a:bodyPr/>
        <a:lstStyle/>
        <a:p>
          <a:endParaRPr lang="en-US"/>
        </a:p>
      </dgm:t>
    </dgm:pt>
    <dgm:pt modelId="{A5DEE321-07C0-4B14-BD93-F7C8AA28F654}" type="sibTrans" cxnId="{A00B5755-C818-4A1A-8492-E89879E28697}">
      <dgm:prSet/>
      <dgm:spPr/>
      <dgm:t>
        <a:bodyPr/>
        <a:lstStyle/>
        <a:p>
          <a:endParaRPr lang="en-US"/>
        </a:p>
      </dgm:t>
    </dgm:pt>
    <dgm:pt modelId="{C056C650-43F5-4FC4-ADCB-93D028AF0D9A}" type="pres">
      <dgm:prSet presAssocID="{EC193FCE-5EA7-4F0A-9426-4BDA1FA3C291}" presName="linearFlow" presStyleCnt="0">
        <dgm:presLayoutVars>
          <dgm:dir/>
          <dgm:resizeHandles val="exact"/>
        </dgm:presLayoutVars>
      </dgm:prSet>
      <dgm:spPr/>
    </dgm:pt>
    <dgm:pt modelId="{57A1DAE9-BC7E-4FB2-B052-237256711984}" type="pres">
      <dgm:prSet presAssocID="{AE1BF604-5DE7-4514-8B2B-94117390546A}" presName="composite" presStyleCnt="0"/>
      <dgm:spPr/>
    </dgm:pt>
    <dgm:pt modelId="{88DA104E-F7E9-475A-BFAE-AD53C305D46B}" type="pres">
      <dgm:prSet presAssocID="{AE1BF604-5DE7-4514-8B2B-94117390546A}" presName="imgShp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31750"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 descr="File:Stacks of &lt;strong&gt;money&lt;/strong&gt;.jpg - Wikipedia"/>
        </a:ext>
      </dgm:extLst>
    </dgm:pt>
    <dgm:pt modelId="{DC04E041-B767-4658-B3A1-12CD81B3EFD1}" type="pres">
      <dgm:prSet presAssocID="{AE1BF604-5DE7-4514-8B2B-94117390546A}" presName="txShp" presStyleLbl="node1" presStyleIdx="0" presStyleCnt="4">
        <dgm:presLayoutVars>
          <dgm:bulletEnabled val="1"/>
        </dgm:presLayoutVars>
      </dgm:prSet>
      <dgm:spPr/>
    </dgm:pt>
    <dgm:pt modelId="{74E202FB-AE72-43A1-B549-BC6CD3DC10BC}" type="pres">
      <dgm:prSet presAssocID="{2C075844-5BA1-477B-ADE5-6947A4D63FD0}" presName="spacing" presStyleCnt="0"/>
      <dgm:spPr/>
    </dgm:pt>
    <dgm:pt modelId="{99DF95B2-3EE0-476E-B77B-31AA9BB82847}" type="pres">
      <dgm:prSet presAssocID="{A104B30D-4185-470D-946D-ABBD9728A35E}" presName="composite" presStyleCnt="0"/>
      <dgm:spPr/>
    </dgm:pt>
    <dgm:pt modelId="{9ADE0271-B91E-4AEA-BD8F-920A64643449}" type="pres">
      <dgm:prSet presAssocID="{A104B30D-4185-470D-946D-ABBD9728A35E}" presName="imgShp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31750"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 descr="Agile &lt;strong&gt;Project&lt;/strong&gt; Planning with Google Docs – Charles Shimooka"/>
        </a:ext>
      </dgm:extLst>
    </dgm:pt>
    <dgm:pt modelId="{B6652612-F75E-4E26-BD17-6703B3C2ABF9}" type="pres">
      <dgm:prSet presAssocID="{A104B30D-4185-470D-946D-ABBD9728A35E}" presName="txShp" presStyleLbl="node1" presStyleIdx="1" presStyleCnt="4">
        <dgm:presLayoutVars>
          <dgm:bulletEnabled val="1"/>
        </dgm:presLayoutVars>
      </dgm:prSet>
      <dgm:spPr/>
    </dgm:pt>
    <dgm:pt modelId="{07596AAD-5186-4B4F-8043-7C55FF010B3D}" type="pres">
      <dgm:prSet presAssocID="{A5DEE321-07C0-4B14-BD93-F7C8AA28F654}" presName="spacing" presStyleCnt="0"/>
      <dgm:spPr/>
    </dgm:pt>
    <dgm:pt modelId="{1D698392-D993-47E9-ACBA-A1C0A630D9EE}" type="pres">
      <dgm:prSet presAssocID="{FDB419D2-B032-4AA9-83B5-9ACC19B39DB9}" presName="composite" presStyleCnt="0"/>
      <dgm:spPr/>
    </dgm:pt>
    <dgm:pt modelId="{BB54E3E2-64DC-4040-90BC-148CFD26743B}" type="pres">
      <dgm:prSet presAssocID="{FDB419D2-B032-4AA9-83B5-9ACC19B39DB9}" presName="imgShp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1750"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 descr="radalm - Wiki 6 Shared leadership"/>
        </a:ext>
      </dgm:extLst>
    </dgm:pt>
    <dgm:pt modelId="{AA1255BD-0EF4-4D38-9DA2-EED75627FBD6}" type="pres">
      <dgm:prSet presAssocID="{FDB419D2-B032-4AA9-83B5-9ACC19B39DB9}" presName="txShp" presStyleLbl="node1" presStyleIdx="2" presStyleCnt="4">
        <dgm:presLayoutVars>
          <dgm:bulletEnabled val="1"/>
        </dgm:presLayoutVars>
      </dgm:prSet>
      <dgm:spPr/>
    </dgm:pt>
    <dgm:pt modelId="{BCFC8856-CEB0-49F0-A423-4C624EA02CA0}" type="pres">
      <dgm:prSet presAssocID="{A988A79E-718B-4888-9E07-7EFF3DA9BCBD}" presName="spacing" presStyleCnt="0"/>
      <dgm:spPr/>
    </dgm:pt>
    <dgm:pt modelId="{98227A92-27E9-4B16-AEA1-B257B727D0D9}" type="pres">
      <dgm:prSet presAssocID="{6DC6B33B-0B80-4655-80C9-0BF7D577AE44}" presName="composite" presStyleCnt="0"/>
      <dgm:spPr/>
    </dgm:pt>
    <dgm:pt modelId="{129A554B-402F-4E1B-AF14-62BBB73B0700}" type="pres">
      <dgm:prSet presAssocID="{6DC6B33B-0B80-4655-80C9-0BF7D577AE44}" presName="imgShp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1750">
          <a:solidFill>
            <a:schemeClr val="tx1"/>
          </a:solidFill>
        </a:ln>
      </dgm:spPr>
      <dgm:extLst>
        <a:ext uri="{E40237B7-FDA0-4F09-8148-C483321AD2D9}">
          <dgm14:cNvPr xmlns:dgm14="http://schemas.microsoft.com/office/drawing/2010/diagram" id="0" name="" descr="15 Unusual Clocks and Unique &lt;strong&gt;Clock&lt;/strong&gt; Designs - Part 2."/>
        </a:ext>
      </dgm:extLst>
    </dgm:pt>
    <dgm:pt modelId="{1F28D0A2-FA7B-445E-892E-116F2DD6D09B}" type="pres">
      <dgm:prSet presAssocID="{6DC6B33B-0B80-4655-80C9-0BF7D577AE44}" presName="txShp" presStyleLbl="node1" presStyleIdx="3" presStyleCnt="4">
        <dgm:presLayoutVars>
          <dgm:bulletEnabled val="1"/>
        </dgm:presLayoutVars>
      </dgm:prSet>
      <dgm:spPr/>
    </dgm:pt>
  </dgm:ptLst>
  <dgm:cxnLst>
    <dgm:cxn modelId="{976E3F1B-89F7-41A9-94CC-8E2AE7B921DE}" srcId="{EC193FCE-5EA7-4F0A-9426-4BDA1FA3C291}" destId="{6DC6B33B-0B80-4655-80C9-0BF7D577AE44}" srcOrd="3" destOrd="0" parTransId="{2A0D2D19-C6F4-4542-AA75-74D696CD096B}" sibTransId="{531B14EE-760D-4461-89C7-249EE78F5B19}"/>
    <dgm:cxn modelId="{9114E964-41EC-473D-8E54-8D0F194CDCD2}" srcId="{EC193FCE-5EA7-4F0A-9426-4BDA1FA3C291}" destId="{FDB419D2-B032-4AA9-83B5-9ACC19B39DB9}" srcOrd="2" destOrd="0" parTransId="{B1D09619-C15E-400C-A125-5F07EBD7A0A0}" sibTransId="{A988A79E-718B-4888-9E07-7EFF3DA9BCBD}"/>
    <dgm:cxn modelId="{A638B447-8040-4CDD-A71A-9686B81755AB}" type="presOf" srcId="{EC193FCE-5EA7-4F0A-9426-4BDA1FA3C291}" destId="{C056C650-43F5-4FC4-ADCB-93D028AF0D9A}" srcOrd="0" destOrd="0" presId="urn:microsoft.com/office/officeart/2005/8/layout/vList3"/>
    <dgm:cxn modelId="{FD612048-0D32-48B1-8266-7DA9A2D69409}" type="presOf" srcId="{6DC6B33B-0B80-4655-80C9-0BF7D577AE44}" destId="{1F28D0A2-FA7B-445E-892E-116F2DD6D09B}" srcOrd="0" destOrd="0" presId="urn:microsoft.com/office/officeart/2005/8/layout/vList3"/>
    <dgm:cxn modelId="{184FF253-C748-47FF-A5FA-70E6CF0D2EDB}" type="presOf" srcId="{AE1BF604-5DE7-4514-8B2B-94117390546A}" destId="{DC04E041-B767-4658-B3A1-12CD81B3EFD1}" srcOrd="0" destOrd="0" presId="urn:microsoft.com/office/officeart/2005/8/layout/vList3"/>
    <dgm:cxn modelId="{A00B5755-C818-4A1A-8492-E89879E28697}" srcId="{EC193FCE-5EA7-4F0A-9426-4BDA1FA3C291}" destId="{A104B30D-4185-470D-946D-ABBD9728A35E}" srcOrd="1" destOrd="0" parTransId="{DF30C181-9ABE-4B9E-801B-A55A85FF9F2D}" sibTransId="{A5DEE321-07C0-4B14-BD93-F7C8AA28F654}"/>
    <dgm:cxn modelId="{A35A3259-6EDF-4492-8407-1705B3ED7836}" type="presOf" srcId="{A104B30D-4185-470D-946D-ABBD9728A35E}" destId="{B6652612-F75E-4E26-BD17-6703B3C2ABF9}" srcOrd="0" destOrd="0" presId="urn:microsoft.com/office/officeart/2005/8/layout/vList3"/>
    <dgm:cxn modelId="{1A4B60C5-9920-45AD-8E38-F167A33816F1}" type="presOf" srcId="{FDB419D2-B032-4AA9-83B5-9ACC19B39DB9}" destId="{AA1255BD-0EF4-4D38-9DA2-EED75627FBD6}" srcOrd="0" destOrd="0" presId="urn:microsoft.com/office/officeart/2005/8/layout/vList3"/>
    <dgm:cxn modelId="{4FE5ADCA-D7B7-4924-A16C-5764ABA4D925}" srcId="{EC193FCE-5EA7-4F0A-9426-4BDA1FA3C291}" destId="{AE1BF604-5DE7-4514-8B2B-94117390546A}" srcOrd="0" destOrd="0" parTransId="{4742CADC-C640-443D-8440-F03349B9AA28}" sibTransId="{2C075844-5BA1-477B-ADE5-6947A4D63FD0}"/>
    <dgm:cxn modelId="{2B9BF6D0-8C13-4EAD-8C59-346683CF21F4}" type="presParOf" srcId="{C056C650-43F5-4FC4-ADCB-93D028AF0D9A}" destId="{57A1DAE9-BC7E-4FB2-B052-237256711984}" srcOrd="0" destOrd="0" presId="urn:microsoft.com/office/officeart/2005/8/layout/vList3"/>
    <dgm:cxn modelId="{EA80E311-C129-4233-B277-95E422F6F24C}" type="presParOf" srcId="{57A1DAE9-BC7E-4FB2-B052-237256711984}" destId="{88DA104E-F7E9-475A-BFAE-AD53C305D46B}" srcOrd="0" destOrd="0" presId="urn:microsoft.com/office/officeart/2005/8/layout/vList3"/>
    <dgm:cxn modelId="{7F221240-4DFB-426B-A289-C08A8AE6B431}" type="presParOf" srcId="{57A1DAE9-BC7E-4FB2-B052-237256711984}" destId="{DC04E041-B767-4658-B3A1-12CD81B3EFD1}" srcOrd="1" destOrd="0" presId="urn:microsoft.com/office/officeart/2005/8/layout/vList3"/>
    <dgm:cxn modelId="{B40DE024-16FC-4EC5-80A6-5DADC24520EC}" type="presParOf" srcId="{C056C650-43F5-4FC4-ADCB-93D028AF0D9A}" destId="{74E202FB-AE72-43A1-B549-BC6CD3DC10BC}" srcOrd="1" destOrd="0" presId="urn:microsoft.com/office/officeart/2005/8/layout/vList3"/>
    <dgm:cxn modelId="{9126453C-AD3E-46B5-8C5E-60508320449C}" type="presParOf" srcId="{C056C650-43F5-4FC4-ADCB-93D028AF0D9A}" destId="{99DF95B2-3EE0-476E-B77B-31AA9BB82847}" srcOrd="2" destOrd="0" presId="urn:microsoft.com/office/officeart/2005/8/layout/vList3"/>
    <dgm:cxn modelId="{1CDA1DF7-42AF-40F7-8B37-51866B5BB36A}" type="presParOf" srcId="{99DF95B2-3EE0-476E-B77B-31AA9BB82847}" destId="{9ADE0271-B91E-4AEA-BD8F-920A64643449}" srcOrd="0" destOrd="0" presId="urn:microsoft.com/office/officeart/2005/8/layout/vList3"/>
    <dgm:cxn modelId="{F374C231-8D07-4FDF-B54B-A06105E7CC6A}" type="presParOf" srcId="{99DF95B2-3EE0-476E-B77B-31AA9BB82847}" destId="{B6652612-F75E-4E26-BD17-6703B3C2ABF9}" srcOrd="1" destOrd="0" presId="urn:microsoft.com/office/officeart/2005/8/layout/vList3"/>
    <dgm:cxn modelId="{EF0B22B7-6D50-4D78-AB0F-C7CF470F459D}" type="presParOf" srcId="{C056C650-43F5-4FC4-ADCB-93D028AF0D9A}" destId="{07596AAD-5186-4B4F-8043-7C55FF010B3D}" srcOrd="3" destOrd="0" presId="urn:microsoft.com/office/officeart/2005/8/layout/vList3"/>
    <dgm:cxn modelId="{D0C6E9BC-8748-4167-AF7C-11A107EA86B3}" type="presParOf" srcId="{C056C650-43F5-4FC4-ADCB-93D028AF0D9A}" destId="{1D698392-D993-47E9-ACBA-A1C0A630D9EE}" srcOrd="4" destOrd="0" presId="urn:microsoft.com/office/officeart/2005/8/layout/vList3"/>
    <dgm:cxn modelId="{D503B0FD-6D61-44D9-AAE3-72BCAA46B866}" type="presParOf" srcId="{1D698392-D993-47E9-ACBA-A1C0A630D9EE}" destId="{BB54E3E2-64DC-4040-90BC-148CFD26743B}" srcOrd="0" destOrd="0" presId="urn:microsoft.com/office/officeart/2005/8/layout/vList3"/>
    <dgm:cxn modelId="{DBF14E0C-5133-46ED-AED4-C51024873139}" type="presParOf" srcId="{1D698392-D993-47E9-ACBA-A1C0A630D9EE}" destId="{AA1255BD-0EF4-4D38-9DA2-EED75627FBD6}" srcOrd="1" destOrd="0" presId="urn:microsoft.com/office/officeart/2005/8/layout/vList3"/>
    <dgm:cxn modelId="{4E5947D6-16E3-4FF2-BF7E-2E1365CC5B81}" type="presParOf" srcId="{C056C650-43F5-4FC4-ADCB-93D028AF0D9A}" destId="{BCFC8856-CEB0-49F0-A423-4C624EA02CA0}" srcOrd="5" destOrd="0" presId="urn:microsoft.com/office/officeart/2005/8/layout/vList3"/>
    <dgm:cxn modelId="{1ED8DFAF-470D-4CE5-8B7A-39A4B77EF578}" type="presParOf" srcId="{C056C650-43F5-4FC4-ADCB-93D028AF0D9A}" destId="{98227A92-27E9-4B16-AEA1-B257B727D0D9}" srcOrd="6" destOrd="0" presId="urn:microsoft.com/office/officeart/2005/8/layout/vList3"/>
    <dgm:cxn modelId="{2C8BE5F1-2F8D-4346-9AC0-B9DA5152B249}" type="presParOf" srcId="{98227A92-27E9-4B16-AEA1-B257B727D0D9}" destId="{129A554B-402F-4E1B-AF14-62BBB73B0700}" srcOrd="0" destOrd="0" presId="urn:microsoft.com/office/officeart/2005/8/layout/vList3"/>
    <dgm:cxn modelId="{7E5DDBE1-5C31-40EA-AEF0-ACF0FF58A9B9}" type="presParOf" srcId="{98227A92-27E9-4B16-AEA1-B257B727D0D9}" destId="{1F28D0A2-FA7B-445E-892E-116F2DD6D09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7631CA-9A06-496D-A1AD-6A9452E59033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FF3F72-B5A5-4BB2-A162-DA937CA113C7}">
      <dgm:prSet phldrT="[Text]"/>
      <dgm:spPr/>
      <dgm:t>
        <a:bodyPr/>
        <a:lstStyle/>
        <a:p>
          <a:r>
            <a:rPr lang="en-US" dirty="0"/>
            <a:t>Traffic</a:t>
          </a:r>
        </a:p>
      </dgm:t>
    </dgm:pt>
    <dgm:pt modelId="{7943C3D4-3E79-4CA6-98E6-8223155AC5FC}" type="parTrans" cxnId="{3FDCF0F8-1C2A-474F-B6F4-0C5A4A89C469}">
      <dgm:prSet/>
      <dgm:spPr/>
      <dgm:t>
        <a:bodyPr/>
        <a:lstStyle/>
        <a:p>
          <a:endParaRPr lang="en-US"/>
        </a:p>
      </dgm:t>
    </dgm:pt>
    <dgm:pt modelId="{0F199397-97FB-4029-9D4C-683EF72562FA}" type="sibTrans" cxnId="{3FDCF0F8-1C2A-474F-B6F4-0C5A4A89C469}">
      <dgm:prSet/>
      <dgm:spPr/>
      <dgm:t>
        <a:bodyPr/>
        <a:lstStyle/>
        <a:p>
          <a:endParaRPr lang="en-US"/>
        </a:p>
      </dgm:t>
    </dgm:pt>
    <dgm:pt modelId="{9CB1D62D-0953-42B1-B4FD-ED121555893E}">
      <dgm:prSet phldrT="[Text]"/>
      <dgm:spPr/>
      <dgm:t>
        <a:bodyPr/>
        <a:lstStyle/>
        <a:p>
          <a:r>
            <a:rPr lang="en-US" dirty="0"/>
            <a:t>Surveys</a:t>
          </a:r>
        </a:p>
      </dgm:t>
    </dgm:pt>
    <dgm:pt modelId="{FECDFCB9-5E0A-476B-80BB-804E2E67D17C}" type="parTrans" cxnId="{9DA44672-5AC8-46CF-9738-0CAA79DF9C60}">
      <dgm:prSet/>
      <dgm:spPr/>
      <dgm:t>
        <a:bodyPr/>
        <a:lstStyle/>
        <a:p>
          <a:endParaRPr lang="en-US"/>
        </a:p>
      </dgm:t>
    </dgm:pt>
    <dgm:pt modelId="{A8F65BA2-D75A-4D9B-80E9-D66BCEC037A6}" type="sibTrans" cxnId="{9DA44672-5AC8-46CF-9738-0CAA79DF9C60}">
      <dgm:prSet/>
      <dgm:spPr/>
      <dgm:t>
        <a:bodyPr/>
        <a:lstStyle/>
        <a:p>
          <a:endParaRPr lang="en-US"/>
        </a:p>
      </dgm:t>
    </dgm:pt>
    <dgm:pt modelId="{221D6B09-2892-4AA8-B3B2-0DD9625276A7}">
      <dgm:prSet phldrT="[Text]"/>
      <dgm:spPr/>
      <dgm:t>
        <a:bodyPr/>
        <a:lstStyle/>
        <a:p>
          <a:r>
            <a:rPr lang="en-US" dirty="0"/>
            <a:t>Roadway</a:t>
          </a:r>
        </a:p>
      </dgm:t>
    </dgm:pt>
    <dgm:pt modelId="{3D48A8AB-E2BE-4EB9-9503-D8D56A09B542}" type="parTrans" cxnId="{40763D17-C2DB-4CED-ACE4-4FE09C030C37}">
      <dgm:prSet/>
      <dgm:spPr/>
      <dgm:t>
        <a:bodyPr/>
        <a:lstStyle/>
        <a:p>
          <a:endParaRPr lang="en-US"/>
        </a:p>
      </dgm:t>
    </dgm:pt>
    <dgm:pt modelId="{6536A8A7-E9CA-4783-AF7C-70AD4827CE4A}" type="sibTrans" cxnId="{40763D17-C2DB-4CED-ACE4-4FE09C030C37}">
      <dgm:prSet/>
      <dgm:spPr/>
      <dgm:t>
        <a:bodyPr/>
        <a:lstStyle/>
        <a:p>
          <a:endParaRPr lang="en-US"/>
        </a:p>
      </dgm:t>
    </dgm:pt>
    <dgm:pt modelId="{FBC3D4CB-514C-465D-A6B8-57EFBE030AEF}">
      <dgm:prSet phldrT="[Text]"/>
      <dgm:spPr/>
      <dgm:t>
        <a:bodyPr/>
        <a:lstStyle/>
        <a:p>
          <a:r>
            <a:rPr lang="en-US" dirty="0"/>
            <a:t>Environmental</a:t>
          </a:r>
        </a:p>
      </dgm:t>
    </dgm:pt>
    <dgm:pt modelId="{0CE78A84-4389-4886-B0E1-9E7E0321DE0C}" type="parTrans" cxnId="{F23B03F7-167D-46FA-A3AE-96B3F38EEB1B}">
      <dgm:prSet/>
      <dgm:spPr/>
      <dgm:t>
        <a:bodyPr/>
        <a:lstStyle/>
        <a:p>
          <a:endParaRPr lang="en-US"/>
        </a:p>
      </dgm:t>
    </dgm:pt>
    <dgm:pt modelId="{791B91BB-A39F-4554-9188-2B5AD7EDA26E}" type="sibTrans" cxnId="{F23B03F7-167D-46FA-A3AE-96B3F38EEB1B}">
      <dgm:prSet/>
      <dgm:spPr/>
      <dgm:t>
        <a:bodyPr/>
        <a:lstStyle/>
        <a:p>
          <a:endParaRPr lang="en-US"/>
        </a:p>
      </dgm:t>
    </dgm:pt>
    <dgm:pt modelId="{4A9ECCD0-0944-4AAA-A9FD-2AE63138A9CD}">
      <dgm:prSet phldrT="[Text]"/>
      <dgm:spPr/>
      <dgm:t>
        <a:bodyPr/>
        <a:lstStyle/>
        <a:p>
          <a:r>
            <a:rPr lang="en-US" dirty="0"/>
            <a:t>ETDM</a:t>
          </a:r>
        </a:p>
      </dgm:t>
    </dgm:pt>
    <dgm:pt modelId="{E20EED78-9E45-4770-A115-516611F64056}" type="parTrans" cxnId="{0E6D3967-1FC6-4130-B94C-711F566244FC}">
      <dgm:prSet/>
      <dgm:spPr/>
      <dgm:t>
        <a:bodyPr/>
        <a:lstStyle/>
        <a:p>
          <a:endParaRPr lang="en-US"/>
        </a:p>
      </dgm:t>
    </dgm:pt>
    <dgm:pt modelId="{B3EFB69E-4C79-44DB-AE13-24C6C126F321}" type="sibTrans" cxnId="{0E6D3967-1FC6-4130-B94C-711F566244FC}">
      <dgm:prSet/>
      <dgm:spPr/>
      <dgm:t>
        <a:bodyPr/>
        <a:lstStyle/>
        <a:p>
          <a:endParaRPr lang="en-US"/>
        </a:p>
      </dgm:t>
    </dgm:pt>
    <dgm:pt modelId="{868385BE-D1B1-4E77-A70A-F0D381178BA0}">
      <dgm:prSet phldrT="[Text]"/>
      <dgm:spPr/>
      <dgm:t>
        <a:bodyPr/>
        <a:lstStyle/>
        <a:p>
          <a:r>
            <a:rPr lang="en-US" dirty="0"/>
            <a:t>Develop Purpose and Need</a:t>
          </a:r>
        </a:p>
      </dgm:t>
    </dgm:pt>
    <dgm:pt modelId="{E6D4F2D2-3310-45CA-B05F-2D7322B18A44}" type="parTrans" cxnId="{DCDAFA45-86FC-4612-B437-364C8E334CD7}">
      <dgm:prSet/>
      <dgm:spPr/>
      <dgm:t>
        <a:bodyPr/>
        <a:lstStyle/>
        <a:p>
          <a:endParaRPr lang="en-US"/>
        </a:p>
      </dgm:t>
    </dgm:pt>
    <dgm:pt modelId="{06F201A1-55C2-41CB-82DD-00B2A7345A52}" type="sibTrans" cxnId="{DCDAFA45-86FC-4612-B437-364C8E334CD7}">
      <dgm:prSet/>
      <dgm:spPr/>
      <dgm:t>
        <a:bodyPr/>
        <a:lstStyle/>
        <a:p>
          <a:endParaRPr lang="en-US"/>
        </a:p>
      </dgm:t>
    </dgm:pt>
    <dgm:pt modelId="{C489966C-B7C9-48A9-9319-98DAF4D3415F}">
      <dgm:prSet phldrT="[Text]"/>
      <dgm:spPr/>
      <dgm:t>
        <a:bodyPr/>
        <a:lstStyle/>
        <a:p>
          <a:r>
            <a:rPr lang="en-US" dirty="0"/>
            <a:t>ETAT Comments/Responses</a:t>
          </a:r>
        </a:p>
      </dgm:t>
    </dgm:pt>
    <dgm:pt modelId="{86B6A9A0-845B-4989-B135-37DBB9D72687}" type="parTrans" cxnId="{A5F53AE9-5854-4581-9618-7D719B0ECA61}">
      <dgm:prSet/>
      <dgm:spPr/>
      <dgm:t>
        <a:bodyPr/>
        <a:lstStyle/>
        <a:p>
          <a:endParaRPr lang="en-US"/>
        </a:p>
      </dgm:t>
    </dgm:pt>
    <dgm:pt modelId="{BCEDA7C5-52C9-4C17-8A23-1CB93F75A552}" type="sibTrans" cxnId="{A5F53AE9-5854-4581-9618-7D719B0ECA61}">
      <dgm:prSet/>
      <dgm:spPr/>
      <dgm:t>
        <a:bodyPr/>
        <a:lstStyle/>
        <a:p>
          <a:endParaRPr lang="en-US"/>
        </a:p>
      </dgm:t>
    </dgm:pt>
    <dgm:pt modelId="{9509FC76-4DC5-4AC5-8576-6601AF616918}">
      <dgm:prSet/>
      <dgm:spPr/>
      <dgm:t>
        <a:bodyPr/>
        <a:lstStyle/>
        <a:p>
          <a:r>
            <a:rPr lang="en-US" dirty="0"/>
            <a:t>Data Collection</a:t>
          </a:r>
        </a:p>
      </dgm:t>
    </dgm:pt>
    <dgm:pt modelId="{1517D065-A16C-4C3A-B9E6-D077C0B6BC69}" type="parTrans" cxnId="{1EFD68BF-B83E-486C-A52A-FB5950481849}">
      <dgm:prSet/>
      <dgm:spPr/>
      <dgm:t>
        <a:bodyPr/>
        <a:lstStyle/>
        <a:p>
          <a:endParaRPr lang="en-US"/>
        </a:p>
      </dgm:t>
    </dgm:pt>
    <dgm:pt modelId="{39B4FEAA-C741-4BB7-8812-D4BDF2D499C0}" type="sibTrans" cxnId="{1EFD68BF-B83E-486C-A52A-FB5950481849}">
      <dgm:prSet/>
      <dgm:spPr/>
      <dgm:t>
        <a:bodyPr/>
        <a:lstStyle/>
        <a:p>
          <a:endParaRPr lang="en-US"/>
        </a:p>
      </dgm:t>
    </dgm:pt>
    <dgm:pt modelId="{CB3DCCD2-496C-4AB7-9D9A-0DF98AEA6E8C}" type="pres">
      <dgm:prSet presAssocID="{037631CA-9A06-496D-A1AD-6A9452E59033}" presName="linear" presStyleCnt="0">
        <dgm:presLayoutVars>
          <dgm:dir/>
          <dgm:resizeHandles val="exact"/>
        </dgm:presLayoutVars>
      </dgm:prSet>
      <dgm:spPr/>
    </dgm:pt>
    <dgm:pt modelId="{2CCF9B53-CA19-4F47-B200-0BA3A44CD6B0}" type="pres">
      <dgm:prSet presAssocID="{49FF3F72-B5A5-4BB2-A162-DA937CA113C7}" presName="comp" presStyleCnt="0"/>
      <dgm:spPr/>
    </dgm:pt>
    <dgm:pt modelId="{A138BEA8-68F7-4920-8D75-AB2E1E1CCB5F}" type="pres">
      <dgm:prSet presAssocID="{49FF3F72-B5A5-4BB2-A162-DA937CA113C7}" presName="box" presStyleLbl="node1" presStyleIdx="0" presStyleCnt="3"/>
      <dgm:spPr/>
    </dgm:pt>
    <dgm:pt modelId="{6D58CD2A-B3BF-4746-A842-B2173BF7AC06}" type="pres">
      <dgm:prSet presAssocID="{49FF3F72-B5A5-4BB2-A162-DA937CA113C7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extLst>
        <a:ext uri="{E40237B7-FDA0-4F09-8148-C483321AD2D9}">
          <dgm14:cNvPr xmlns:dgm14="http://schemas.microsoft.com/office/drawing/2010/diagram" id="0" name="" descr="4 ways to drive web &lt;strong&gt;traffic&lt;/strong&gt; with SEO | The Marketing Assassin"/>
        </a:ext>
      </dgm:extLst>
    </dgm:pt>
    <dgm:pt modelId="{D3136E4C-8A70-4401-B388-F8CEFE0EE510}" type="pres">
      <dgm:prSet presAssocID="{49FF3F72-B5A5-4BB2-A162-DA937CA113C7}" presName="text" presStyleLbl="node1" presStyleIdx="0" presStyleCnt="3">
        <dgm:presLayoutVars>
          <dgm:bulletEnabled val="1"/>
        </dgm:presLayoutVars>
      </dgm:prSet>
      <dgm:spPr/>
    </dgm:pt>
    <dgm:pt modelId="{76A9AD23-EBA5-4E6C-B5EA-19AC154252A7}" type="pres">
      <dgm:prSet presAssocID="{0F199397-97FB-4029-9D4C-683EF72562FA}" presName="spacer" presStyleCnt="0"/>
      <dgm:spPr/>
    </dgm:pt>
    <dgm:pt modelId="{D71F4FAF-D7D2-4E1B-A32A-3DBA6DF302C1}" type="pres">
      <dgm:prSet presAssocID="{9CB1D62D-0953-42B1-B4FD-ED121555893E}" presName="comp" presStyleCnt="0"/>
      <dgm:spPr/>
    </dgm:pt>
    <dgm:pt modelId="{C3F2F123-43F2-443F-B738-C583206544CA}" type="pres">
      <dgm:prSet presAssocID="{9CB1D62D-0953-42B1-B4FD-ED121555893E}" presName="box" presStyleLbl="node1" presStyleIdx="1" presStyleCnt="3"/>
      <dgm:spPr/>
    </dgm:pt>
    <dgm:pt modelId="{BE3167A2-3D18-41ED-A0A4-F5EA97F5DDCD}" type="pres">
      <dgm:prSet presAssocID="{9CB1D62D-0953-42B1-B4FD-ED121555893E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extLst>
        <a:ext uri="{E40237B7-FDA0-4F09-8148-C483321AD2D9}">
          <dgm14:cNvPr xmlns:dgm14="http://schemas.microsoft.com/office/drawing/2010/diagram" id="0" name="" descr="Estuaries - ThingLink"/>
        </a:ext>
      </dgm:extLst>
    </dgm:pt>
    <dgm:pt modelId="{ED81F3F2-E91B-444A-933C-CC3374B5D96A}" type="pres">
      <dgm:prSet presAssocID="{9CB1D62D-0953-42B1-B4FD-ED121555893E}" presName="text" presStyleLbl="node1" presStyleIdx="1" presStyleCnt="3">
        <dgm:presLayoutVars>
          <dgm:bulletEnabled val="1"/>
        </dgm:presLayoutVars>
      </dgm:prSet>
      <dgm:spPr/>
    </dgm:pt>
    <dgm:pt modelId="{1401201F-8B65-4EED-B5B6-1D55B340A280}" type="pres">
      <dgm:prSet presAssocID="{A8F65BA2-D75A-4D9B-80E9-D66BCEC037A6}" presName="spacer" presStyleCnt="0"/>
      <dgm:spPr/>
    </dgm:pt>
    <dgm:pt modelId="{0CBEA0F9-3B56-4F1A-A114-06B369AF5617}" type="pres">
      <dgm:prSet presAssocID="{4A9ECCD0-0944-4AAA-A9FD-2AE63138A9CD}" presName="comp" presStyleCnt="0"/>
      <dgm:spPr/>
    </dgm:pt>
    <dgm:pt modelId="{E2711C98-7A2B-4062-9F1D-C5A84DB137B1}" type="pres">
      <dgm:prSet presAssocID="{4A9ECCD0-0944-4AAA-A9FD-2AE63138A9CD}" presName="box" presStyleLbl="node1" presStyleIdx="2" presStyleCnt="3" custLinFactNeighborX="1940" custLinFactNeighborY="42500"/>
      <dgm:spPr/>
    </dgm:pt>
    <dgm:pt modelId="{0AB7F694-31FC-4CC5-B6EA-DC66473EB574}" type="pres">
      <dgm:prSet presAssocID="{4A9ECCD0-0944-4AAA-A9FD-2AE63138A9CD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  <dgm:extLst>
        <a:ext uri="{E40237B7-FDA0-4F09-8148-C483321AD2D9}">
          <dgm14:cNvPr xmlns:dgm14="http://schemas.microsoft.com/office/drawing/2010/diagram" id="0" name="" descr="Project Approach | Metro Construction Inc"/>
        </a:ext>
      </dgm:extLst>
    </dgm:pt>
    <dgm:pt modelId="{D8907022-4CD5-47BE-9BA8-39213081CE73}" type="pres">
      <dgm:prSet presAssocID="{4A9ECCD0-0944-4AAA-A9FD-2AE63138A9CD}" presName="text" presStyleLbl="node1" presStyleIdx="2" presStyleCnt="3">
        <dgm:presLayoutVars>
          <dgm:bulletEnabled val="1"/>
        </dgm:presLayoutVars>
      </dgm:prSet>
      <dgm:spPr/>
    </dgm:pt>
  </dgm:ptLst>
  <dgm:cxnLst>
    <dgm:cxn modelId="{761F6205-FAA7-4455-9A37-610B39E865ED}" type="presOf" srcId="{FBC3D4CB-514C-465D-A6B8-57EFBE030AEF}" destId="{ED81F3F2-E91B-444A-933C-CC3374B5D96A}" srcOrd="1" destOrd="2" presId="urn:microsoft.com/office/officeart/2005/8/layout/vList4"/>
    <dgm:cxn modelId="{24BCDE06-41A7-49F3-B929-D592DAD8A0B1}" type="presOf" srcId="{49FF3F72-B5A5-4BB2-A162-DA937CA113C7}" destId="{D3136E4C-8A70-4401-B388-F8CEFE0EE510}" srcOrd="1" destOrd="0" presId="urn:microsoft.com/office/officeart/2005/8/layout/vList4"/>
    <dgm:cxn modelId="{40763D17-C2DB-4CED-ACE4-4FE09C030C37}" srcId="{9CB1D62D-0953-42B1-B4FD-ED121555893E}" destId="{221D6B09-2892-4AA8-B3B2-0DD9625276A7}" srcOrd="0" destOrd="0" parTransId="{3D48A8AB-E2BE-4EB9-9503-D8D56A09B542}" sibTransId="{6536A8A7-E9CA-4783-AF7C-70AD4827CE4A}"/>
    <dgm:cxn modelId="{34DD012C-86A1-42C6-A132-08AA8333C836}" type="presOf" srcId="{4A9ECCD0-0944-4AAA-A9FD-2AE63138A9CD}" destId="{D8907022-4CD5-47BE-9BA8-39213081CE73}" srcOrd="1" destOrd="0" presId="urn:microsoft.com/office/officeart/2005/8/layout/vList4"/>
    <dgm:cxn modelId="{17EF8638-D925-4810-8F8F-34EF3A48542A}" type="presOf" srcId="{221D6B09-2892-4AA8-B3B2-0DD9625276A7}" destId="{ED81F3F2-E91B-444A-933C-CC3374B5D96A}" srcOrd="1" destOrd="1" presId="urn:microsoft.com/office/officeart/2005/8/layout/vList4"/>
    <dgm:cxn modelId="{28FEB045-F057-440A-AF43-6488CECB007E}" type="presOf" srcId="{037631CA-9A06-496D-A1AD-6A9452E59033}" destId="{CB3DCCD2-496C-4AB7-9D9A-0DF98AEA6E8C}" srcOrd="0" destOrd="0" presId="urn:microsoft.com/office/officeart/2005/8/layout/vList4"/>
    <dgm:cxn modelId="{DCDAFA45-86FC-4612-B437-364C8E334CD7}" srcId="{4A9ECCD0-0944-4AAA-A9FD-2AE63138A9CD}" destId="{868385BE-D1B1-4E77-A70A-F0D381178BA0}" srcOrd="0" destOrd="0" parTransId="{E6D4F2D2-3310-45CA-B05F-2D7322B18A44}" sibTransId="{06F201A1-55C2-41CB-82DD-00B2A7345A52}"/>
    <dgm:cxn modelId="{0E6D3967-1FC6-4130-B94C-711F566244FC}" srcId="{037631CA-9A06-496D-A1AD-6A9452E59033}" destId="{4A9ECCD0-0944-4AAA-A9FD-2AE63138A9CD}" srcOrd="2" destOrd="0" parTransId="{E20EED78-9E45-4770-A115-516611F64056}" sibTransId="{B3EFB69E-4C79-44DB-AE13-24C6C126F321}"/>
    <dgm:cxn modelId="{BCE67147-3F0D-40F4-93C7-4BD12E3BB7F4}" type="presOf" srcId="{49FF3F72-B5A5-4BB2-A162-DA937CA113C7}" destId="{A138BEA8-68F7-4920-8D75-AB2E1E1CCB5F}" srcOrd="0" destOrd="0" presId="urn:microsoft.com/office/officeart/2005/8/layout/vList4"/>
    <dgm:cxn modelId="{699D3269-2B79-4925-9EF4-73D239D9E0C3}" type="presOf" srcId="{4A9ECCD0-0944-4AAA-A9FD-2AE63138A9CD}" destId="{E2711C98-7A2B-4062-9F1D-C5A84DB137B1}" srcOrd="0" destOrd="0" presId="urn:microsoft.com/office/officeart/2005/8/layout/vList4"/>
    <dgm:cxn modelId="{9DA44672-5AC8-46CF-9738-0CAA79DF9C60}" srcId="{037631CA-9A06-496D-A1AD-6A9452E59033}" destId="{9CB1D62D-0953-42B1-B4FD-ED121555893E}" srcOrd="1" destOrd="0" parTransId="{FECDFCB9-5E0A-476B-80BB-804E2E67D17C}" sibTransId="{A8F65BA2-D75A-4D9B-80E9-D66BCEC037A6}"/>
    <dgm:cxn modelId="{BB30BE53-ED9D-418C-BB36-6DA5608CED0E}" type="presOf" srcId="{868385BE-D1B1-4E77-A70A-F0D381178BA0}" destId="{D8907022-4CD5-47BE-9BA8-39213081CE73}" srcOrd="1" destOrd="1" presId="urn:microsoft.com/office/officeart/2005/8/layout/vList4"/>
    <dgm:cxn modelId="{AEA8A457-0167-476E-A05F-943F52D7057A}" type="presOf" srcId="{C489966C-B7C9-48A9-9319-98DAF4D3415F}" destId="{D8907022-4CD5-47BE-9BA8-39213081CE73}" srcOrd="1" destOrd="2" presId="urn:microsoft.com/office/officeart/2005/8/layout/vList4"/>
    <dgm:cxn modelId="{FD262889-C07E-4A80-BF06-7A6E92689403}" type="presOf" srcId="{9509FC76-4DC5-4AC5-8576-6601AF616918}" destId="{D3136E4C-8A70-4401-B388-F8CEFE0EE510}" srcOrd="1" destOrd="1" presId="urn:microsoft.com/office/officeart/2005/8/layout/vList4"/>
    <dgm:cxn modelId="{5D502698-6691-481E-B67E-E07615C8C88A}" type="presOf" srcId="{FBC3D4CB-514C-465D-A6B8-57EFBE030AEF}" destId="{C3F2F123-43F2-443F-B738-C583206544CA}" srcOrd="0" destOrd="2" presId="urn:microsoft.com/office/officeart/2005/8/layout/vList4"/>
    <dgm:cxn modelId="{80340BA1-AF97-4999-A48D-3B1AAACD7947}" type="presOf" srcId="{9509FC76-4DC5-4AC5-8576-6601AF616918}" destId="{A138BEA8-68F7-4920-8D75-AB2E1E1CCB5F}" srcOrd="0" destOrd="1" presId="urn:microsoft.com/office/officeart/2005/8/layout/vList4"/>
    <dgm:cxn modelId="{4DF56BAE-40EC-4967-815E-EF43A011D946}" type="presOf" srcId="{C489966C-B7C9-48A9-9319-98DAF4D3415F}" destId="{E2711C98-7A2B-4062-9F1D-C5A84DB137B1}" srcOrd="0" destOrd="2" presId="urn:microsoft.com/office/officeart/2005/8/layout/vList4"/>
    <dgm:cxn modelId="{B01C70B0-81BD-467C-B1F0-4BADB10FCF5F}" type="presOf" srcId="{9CB1D62D-0953-42B1-B4FD-ED121555893E}" destId="{ED81F3F2-E91B-444A-933C-CC3374B5D96A}" srcOrd="1" destOrd="0" presId="urn:microsoft.com/office/officeart/2005/8/layout/vList4"/>
    <dgm:cxn modelId="{72F8DFB5-92B2-4894-99EE-F714BC837D04}" type="presOf" srcId="{9CB1D62D-0953-42B1-B4FD-ED121555893E}" destId="{C3F2F123-43F2-443F-B738-C583206544CA}" srcOrd="0" destOrd="0" presId="urn:microsoft.com/office/officeart/2005/8/layout/vList4"/>
    <dgm:cxn modelId="{999751B8-0099-47E9-835F-5AB0ED18B87F}" type="presOf" srcId="{221D6B09-2892-4AA8-B3B2-0DD9625276A7}" destId="{C3F2F123-43F2-443F-B738-C583206544CA}" srcOrd="0" destOrd="1" presId="urn:microsoft.com/office/officeart/2005/8/layout/vList4"/>
    <dgm:cxn modelId="{1EFD68BF-B83E-486C-A52A-FB5950481849}" srcId="{49FF3F72-B5A5-4BB2-A162-DA937CA113C7}" destId="{9509FC76-4DC5-4AC5-8576-6601AF616918}" srcOrd="0" destOrd="0" parTransId="{1517D065-A16C-4C3A-B9E6-D077C0B6BC69}" sibTransId="{39B4FEAA-C741-4BB7-8812-D4BDF2D499C0}"/>
    <dgm:cxn modelId="{A5F53AE9-5854-4581-9618-7D719B0ECA61}" srcId="{4A9ECCD0-0944-4AAA-A9FD-2AE63138A9CD}" destId="{C489966C-B7C9-48A9-9319-98DAF4D3415F}" srcOrd="1" destOrd="0" parTransId="{86B6A9A0-845B-4989-B135-37DBB9D72687}" sibTransId="{BCEDA7C5-52C9-4C17-8A23-1CB93F75A552}"/>
    <dgm:cxn modelId="{F33463F1-A91F-41DA-8C08-11B0246391B3}" type="presOf" srcId="{868385BE-D1B1-4E77-A70A-F0D381178BA0}" destId="{E2711C98-7A2B-4062-9F1D-C5A84DB137B1}" srcOrd="0" destOrd="1" presId="urn:microsoft.com/office/officeart/2005/8/layout/vList4"/>
    <dgm:cxn modelId="{F23B03F7-167D-46FA-A3AE-96B3F38EEB1B}" srcId="{9CB1D62D-0953-42B1-B4FD-ED121555893E}" destId="{FBC3D4CB-514C-465D-A6B8-57EFBE030AEF}" srcOrd="1" destOrd="0" parTransId="{0CE78A84-4389-4886-B0E1-9E7E0321DE0C}" sibTransId="{791B91BB-A39F-4554-9188-2B5AD7EDA26E}"/>
    <dgm:cxn modelId="{3FDCF0F8-1C2A-474F-B6F4-0C5A4A89C469}" srcId="{037631CA-9A06-496D-A1AD-6A9452E59033}" destId="{49FF3F72-B5A5-4BB2-A162-DA937CA113C7}" srcOrd="0" destOrd="0" parTransId="{7943C3D4-3E79-4CA6-98E6-8223155AC5FC}" sibTransId="{0F199397-97FB-4029-9D4C-683EF72562FA}"/>
    <dgm:cxn modelId="{394264D1-C3BE-43C3-B543-4E9B04A6F60D}" type="presParOf" srcId="{CB3DCCD2-496C-4AB7-9D9A-0DF98AEA6E8C}" destId="{2CCF9B53-CA19-4F47-B200-0BA3A44CD6B0}" srcOrd="0" destOrd="0" presId="urn:microsoft.com/office/officeart/2005/8/layout/vList4"/>
    <dgm:cxn modelId="{6FD3D792-C84F-4ECC-A3AC-692B7470493C}" type="presParOf" srcId="{2CCF9B53-CA19-4F47-B200-0BA3A44CD6B0}" destId="{A138BEA8-68F7-4920-8D75-AB2E1E1CCB5F}" srcOrd="0" destOrd="0" presId="urn:microsoft.com/office/officeart/2005/8/layout/vList4"/>
    <dgm:cxn modelId="{D6746E6D-44E8-4D1A-81AF-1A79D0063AAB}" type="presParOf" srcId="{2CCF9B53-CA19-4F47-B200-0BA3A44CD6B0}" destId="{6D58CD2A-B3BF-4746-A842-B2173BF7AC06}" srcOrd="1" destOrd="0" presId="urn:microsoft.com/office/officeart/2005/8/layout/vList4"/>
    <dgm:cxn modelId="{128093F1-E895-43C7-A10B-7F221BD1C6AF}" type="presParOf" srcId="{2CCF9B53-CA19-4F47-B200-0BA3A44CD6B0}" destId="{D3136E4C-8A70-4401-B388-F8CEFE0EE510}" srcOrd="2" destOrd="0" presId="urn:microsoft.com/office/officeart/2005/8/layout/vList4"/>
    <dgm:cxn modelId="{26844693-562A-4500-A342-8BEF60AD5775}" type="presParOf" srcId="{CB3DCCD2-496C-4AB7-9D9A-0DF98AEA6E8C}" destId="{76A9AD23-EBA5-4E6C-B5EA-19AC154252A7}" srcOrd="1" destOrd="0" presId="urn:microsoft.com/office/officeart/2005/8/layout/vList4"/>
    <dgm:cxn modelId="{118337C0-AA02-4B69-9A94-A87907E6C121}" type="presParOf" srcId="{CB3DCCD2-496C-4AB7-9D9A-0DF98AEA6E8C}" destId="{D71F4FAF-D7D2-4E1B-A32A-3DBA6DF302C1}" srcOrd="2" destOrd="0" presId="urn:microsoft.com/office/officeart/2005/8/layout/vList4"/>
    <dgm:cxn modelId="{FBE7F124-57FA-4215-BB1B-C5B76161209D}" type="presParOf" srcId="{D71F4FAF-D7D2-4E1B-A32A-3DBA6DF302C1}" destId="{C3F2F123-43F2-443F-B738-C583206544CA}" srcOrd="0" destOrd="0" presId="urn:microsoft.com/office/officeart/2005/8/layout/vList4"/>
    <dgm:cxn modelId="{63BB90BE-D449-4346-B076-C27D2AA4FC77}" type="presParOf" srcId="{D71F4FAF-D7D2-4E1B-A32A-3DBA6DF302C1}" destId="{BE3167A2-3D18-41ED-A0A4-F5EA97F5DDCD}" srcOrd="1" destOrd="0" presId="urn:microsoft.com/office/officeart/2005/8/layout/vList4"/>
    <dgm:cxn modelId="{3432639E-0574-4F82-8F03-5F5292BD1567}" type="presParOf" srcId="{D71F4FAF-D7D2-4E1B-A32A-3DBA6DF302C1}" destId="{ED81F3F2-E91B-444A-933C-CC3374B5D96A}" srcOrd="2" destOrd="0" presId="urn:microsoft.com/office/officeart/2005/8/layout/vList4"/>
    <dgm:cxn modelId="{D4A87170-A611-4EF5-A605-94ECA148A5E5}" type="presParOf" srcId="{CB3DCCD2-496C-4AB7-9D9A-0DF98AEA6E8C}" destId="{1401201F-8B65-4EED-B5B6-1D55B340A280}" srcOrd="3" destOrd="0" presId="urn:microsoft.com/office/officeart/2005/8/layout/vList4"/>
    <dgm:cxn modelId="{BBAF8849-7056-4B26-9180-F711D4FE6B65}" type="presParOf" srcId="{CB3DCCD2-496C-4AB7-9D9A-0DF98AEA6E8C}" destId="{0CBEA0F9-3B56-4F1A-A114-06B369AF5617}" srcOrd="4" destOrd="0" presId="urn:microsoft.com/office/officeart/2005/8/layout/vList4"/>
    <dgm:cxn modelId="{F8BEF6F6-EDB0-44F6-8A32-6A3D42AFDFCE}" type="presParOf" srcId="{0CBEA0F9-3B56-4F1A-A114-06B369AF5617}" destId="{E2711C98-7A2B-4062-9F1D-C5A84DB137B1}" srcOrd="0" destOrd="0" presId="urn:microsoft.com/office/officeart/2005/8/layout/vList4"/>
    <dgm:cxn modelId="{FCDCAE89-D200-4B15-962A-787E158369FE}" type="presParOf" srcId="{0CBEA0F9-3B56-4F1A-A114-06B369AF5617}" destId="{0AB7F694-31FC-4CC5-B6EA-DC66473EB574}" srcOrd="1" destOrd="0" presId="urn:microsoft.com/office/officeart/2005/8/layout/vList4"/>
    <dgm:cxn modelId="{95A685F8-516E-463C-9785-DDB9C6907264}" type="presParOf" srcId="{0CBEA0F9-3B56-4F1A-A114-06B369AF5617}" destId="{D8907022-4CD5-47BE-9BA8-39213081CE7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7631CA-9A06-496D-A1AD-6A9452E59033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FF3F72-B5A5-4BB2-A162-DA937CA113C7}">
      <dgm:prSet phldrT="[Text]"/>
      <dgm:spPr/>
      <dgm:t>
        <a:bodyPr/>
        <a:lstStyle/>
        <a:p>
          <a:r>
            <a:rPr lang="en-US" dirty="0"/>
            <a:t>Traffic</a:t>
          </a:r>
        </a:p>
      </dgm:t>
    </dgm:pt>
    <dgm:pt modelId="{7943C3D4-3E79-4CA6-98E6-8223155AC5FC}" type="parTrans" cxnId="{3FDCF0F8-1C2A-474F-B6F4-0C5A4A89C469}">
      <dgm:prSet/>
      <dgm:spPr/>
      <dgm:t>
        <a:bodyPr/>
        <a:lstStyle/>
        <a:p>
          <a:endParaRPr lang="en-US"/>
        </a:p>
      </dgm:t>
    </dgm:pt>
    <dgm:pt modelId="{0F199397-97FB-4029-9D4C-683EF72562FA}" type="sibTrans" cxnId="{3FDCF0F8-1C2A-474F-B6F4-0C5A4A89C469}">
      <dgm:prSet/>
      <dgm:spPr/>
      <dgm:t>
        <a:bodyPr/>
        <a:lstStyle/>
        <a:p>
          <a:endParaRPr lang="en-US"/>
        </a:p>
      </dgm:t>
    </dgm:pt>
    <dgm:pt modelId="{9CB1D62D-0953-42B1-B4FD-ED121555893E}">
      <dgm:prSet phldrT="[Text]"/>
      <dgm:spPr/>
      <dgm:t>
        <a:bodyPr/>
        <a:lstStyle/>
        <a:p>
          <a:r>
            <a:rPr lang="en-US" dirty="0"/>
            <a:t>Surveys</a:t>
          </a:r>
        </a:p>
      </dgm:t>
    </dgm:pt>
    <dgm:pt modelId="{FECDFCB9-5E0A-476B-80BB-804E2E67D17C}" type="parTrans" cxnId="{9DA44672-5AC8-46CF-9738-0CAA79DF9C60}">
      <dgm:prSet/>
      <dgm:spPr/>
      <dgm:t>
        <a:bodyPr/>
        <a:lstStyle/>
        <a:p>
          <a:endParaRPr lang="en-US"/>
        </a:p>
      </dgm:t>
    </dgm:pt>
    <dgm:pt modelId="{A8F65BA2-D75A-4D9B-80E9-D66BCEC037A6}" type="sibTrans" cxnId="{9DA44672-5AC8-46CF-9738-0CAA79DF9C60}">
      <dgm:prSet/>
      <dgm:spPr/>
      <dgm:t>
        <a:bodyPr/>
        <a:lstStyle/>
        <a:p>
          <a:endParaRPr lang="en-US"/>
        </a:p>
      </dgm:t>
    </dgm:pt>
    <dgm:pt modelId="{221D6B09-2892-4AA8-B3B2-0DD9625276A7}">
      <dgm:prSet phldrT="[Text]"/>
      <dgm:spPr/>
      <dgm:t>
        <a:bodyPr/>
        <a:lstStyle/>
        <a:p>
          <a:r>
            <a:rPr lang="en-US" dirty="0"/>
            <a:t>Baseline </a:t>
          </a:r>
        </a:p>
      </dgm:t>
    </dgm:pt>
    <dgm:pt modelId="{3D48A8AB-E2BE-4EB9-9503-D8D56A09B542}" type="parTrans" cxnId="{40763D17-C2DB-4CED-ACE4-4FE09C030C37}">
      <dgm:prSet/>
      <dgm:spPr/>
      <dgm:t>
        <a:bodyPr/>
        <a:lstStyle/>
        <a:p>
          <a:endParaRPr lang="en-US"/>
        </a:p>
      </dgm:t>
    </dgm:pt>
    <dgm:pt modelId="{6536A8A7-E9CA-4783-AF7C-70AD4827CE4A}" type="sibTrans" cxnId="{40763D17-C2DB-4CED-ACE4-4FE09C030C37}">
      <dgm:prSet/>
      <dgm:spPr/>
      <dgm:t>
        <a:bodyPr/>
        <a:lstStyle/>
        <a:p>
          <a:endParaRPr lang="en-US"/>
        </a:p>
      </dgm:t>
    </dgm:pt>
    <dgm:pt modelId="{FBC3D4CB-514C-465D-A6B8-57EFBE030AEF}">
      <dgm:prSet phldrT="[Text]"/>
      <dgm:spPr/>
      <dgm:t>
        <a:bodyPr/>
        <a:lstStyle/>
        <a:p>
          <a:r>
            <a:rPr lang="en-US" dirty="0"/>
            <a:t>Seagrass, Wildlife, Wetland, Contamination </a:t>
          </a:r>
        </a:p>
      </dgm:t>
    </dgm:pt>
    <dgm:pt modelId="{0CE78A84-4389-4886-B0E1-9E7E0321DE0C}" type="parTrans" cxnId="{F23B03F7-167D-46FA-A3AE-96B3F38EEB1B}">
      <dgm:prSet/>
      <dgm:spPr/>
      <dgm:t>
        <a:bodyPr/>
        <a:lstStyle/>
        <a:p>
          <a:endParaRPr lang="en-US"/>
        </a:p>
      </dgm:t>
    </dgm:pt>
    <dgm:pt modelId="{791B91BB-A39F-4554-9188-2B5AD7EDA26E}" type="sibTrans" cxnId="{F23B03F7-167D-46FA-A3AE-96B3F38EEB1B}">
      <dgm:prSet/>
      <dgm:spPr/>
      <dgm:t>
        <a:bodyPr/>
        <a:lstStyle/>
        <a:p>
          <a:endParaRPr lang="en-US"/>
        </a:p>
      </dgm:t>
    </dgm:pt>
    <dgm:pt modelId="{4A9ECCD0-0944-4AAA-A9FD-2AE63138A9CD}">
      <dgm:prSet phldrT="[Text]"/>
      <dgm:spPr/>
      <dgm:t>
        <a:bodyPr/>
        <a:lstStyle/>
        <a:p>
          <a:r>
            <a:rPr lang="en-US" dirty="0"/>
            <a:t>ETDM</a:t>
          </a:r>
        </a:p>
      </dgm:t>
    </dgm:pt>
    <dgm:pt modelId="{E20EED78-9E45-4770-A115-516611F64056}" type="parTrans" cxnId="{0E6D3967-1FC6-4130-B94C-711F566244FC}">
      <dgm:prSet/>
      <dgm:spPr/>
      <dgm:t>
        <a:bodyPr/>
        <a:lstStyle/>
        <a:p>
          <a:endParaRPr lang="en-US"/>
        </a:p>
      </dgm:t>
    </dgm:pt>
    <dgm:pt modelId="{B3EFB69E-4C79-44DB-AE13-24C6C126F321}" type="sibTrans" cxnId="{0E6D3967-1FC6-4130-B94C-711F566244FC}">
      <dgm:prSet/>
      <dgm:spPr/>
      <dgm:t>
        <a:bodyPr/>
        <a:lstStyle/>
        <a:p>
          <a:endParaRPr lang="en-US"/>
        </a:p>
      </dgm:t>
    </dgm:pt>
    <dgm:pt modelId="{868385BE-D1B1-4E77-A70A-F0D381178BA0}">
      <dgm:prSet phldrT="[Text]"/>
      <dgm:spPr/>
      <dgm:t>
        <a:bodyPr/>
        <a:lstStyle/>
        <a:p>
          <a:r>
            <a:rPr lang="en-US" dirty="0"/>
            <a:t>Programming Summary Report</a:t>
          </a:r>
        </a:p>
      </dgm:t>
    </dgm:pt>
    <dgm:pt modelId="{E6D4F2D2-3310-45CA-B05F-2D7322B18A44}" type="parTrans" cxnId="{DCDAFA45-86FC-4612-B437-364C8E334CD7}">
      <dgm:prSet/>
      <dgm:spPr/>
      <dgm:t>
        <a:bodyPr/>
        <a:lstStyle/>
        <a:p>
          <a:endParaRPr lang="en-US"/>
        </a:p>
      </dgm:t>
    </dgm:pt>
    <dgm:pt modelId="{06F201A1-55C2-41CB-82DD-00B2A7345A52}" type="sibTrans" cxnId="{DCDAFA45-86FC-4612-B437-364C8E334CD7}">
      <dgm:prSet/>
      <dgm:spPr/>
      <dgm:t>
        <a:bodyPr/>
        <a:lstStyle/>
        <a:p>
          <a:endParaRPr lang="en-US"/>
        </a:p>
      </dgm:t>
    </dgm:pt>
    <dgm:pt modelId="{C489966C-B7C9-48A9-9319-98DAF4D3415F}">
      <dgm:prSet phldrT="[Text]"/>
      <dgm:spPr/>
      <dgm:t>
        <a:bodyPr/>
        <a:lstStyle/>
        <a:p>
          <a:r>
            <a:rPr lang="en-US" dirty="0"/>
            <a:t>List of Technical Reports </a:t>
          </a:r>
        </a:p>
      </dgm:t>
    </dgm:pt>
    <dgm:pt modelId="{86B6A9A0-845B-4989-B135-37DBB9D72687}" type="parTrans" cxnId="{A5F53AE9-5854-4581-9618-7D719B0ECA61}">
      <dgm:prSet/>
      <dgm:spPr/>
      <dgm:t>
        <a:bodyPr/>
        <a:lstStyle/>
        <a:p>
          <a:endParaRPr lang="en-US"/>
        </a:p>
      </dgm:t>
    </dgm:pt>
    <dgm:pt modelId="{BCEDA7C5-52C9-4C17-8A23-1CB93F75A552}" type="sibTrans" cxnId="{A5F53AE9-5854-4581-9618-7D719B0ECA61}">
      <dgm:prSet/>
      <dgm:spPr/>
      <dgm:t>
        <a:bodyPr/>
        <a:lstStyle/>
        <a:p>
          <a:endParaRPr lang="en-US"/>
        </a:p>
      </dgm:t>
    </dgm:pt>
    <dgm:pt modelId="{9509FC76-4DC5-4AC5-8576-6601AF616918}">
      <dgm:prSet/>
      <dgm:spPr/>
      <dgm:t>
        <a:bodyPr/>
        <a:lstStyle/>
        <a:p>
          <a:r>
            <a:rPr lang="en-US" dirty="0"/>
            <a:t>Traffic Data Collection Reports</a:t>
          </a:r>
        </a:p>
      </dgm:t>
    </dgm:pt>
    <dgm:pt modelId="{1517D065-A16C-4C3A-B9E6-D077C0B6BC69}" type="parTrans" cxnId="{1EFD68BF-B83E-486C-A52A-FB5950481849}">
      <dgm:prSet/>
      <dgm:spPr/>
      <dgm:t>
        <a:bodyPr/>
        <a:lstStyle/>
        <a:p>
          <a:endParaRPr lang="en-US"/>
        </a:p>
      </dgm:t>
    </dgm:pt>
    <dgm:pt modelId="{39B4FEAA-C741-4BB7-8812-D4BDF2D499C0}" type="sibTrans" cxnId="{1EFD68BF-B83E-486C-A52A-FB5950481849}">
      <dgm:prSet/>
      <dgm:spPr/>
      <dgm:t>
        <a:bodyPr/>
        <a:lstStyle/>
        <a:p>
          <a:endParaRPr lang="en-US"/>
        </a:p>
      </dgm:t>
    </dgm:pt>
    <dgm:pt modelId="{CB3DCCD2-496C-4AB7-9D9A-0DF98AEA6E8C}" type="pres">
      <dgm:prSet presAssocID="{037631CA-9A06-496D-A1AD-6A9452E59033}" presName="linear" presStyleCnt="0">
        <dgm:presLayoutVars>
          <dgm:dir/>
          <dgm:resizeHandles val="exact"/>
        </dgm:presLayoutVars>
      </dgm:prSet>
      <dgm:spPr/>
    </dgm:pt>
    <dgm:pt modelId="{2CCF9B53-CA19-4F47-B200-0BA3A44CD6B0}" type="pres">
      <dgm:prSet presAssocID="{49FF3F72-B5A5-4BB2-A162-DA937CA113C7}" presName="comp" presStyleCnt="0"/>
      <dgm:spPr/>
    </dgm:pt>
    <dgm:pt modelId="{A138BEA8-68F7-4920-8D75-AB2E1E1CCB5F}" type="pres">
      <dgm:prSet presAssocID="{49FF3F72-B5A5-4BB2-A162-DA937CA113C7}" presName="box" presStyleLbl="node1" presStyleIdx="0" presStyleCnt="3"/>
      <dgm:spPr/>
    </dgm:pt>
    <dgm:pt modelId="{6D58CD2A-B3BF-4746-A842-B2173BF7AC06}" type="pres">
      <dgm:prSet presAssocID="{49FF3F72-B5A5-4BB2-A162-DA937CA113C7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extLst>
        <a:ext uri="{E40237B7-FDA0-4F09-8148-C483321AD2D9}">
          <dgm14:cNvPr xmlns:dgm14="http://schemas.microsoft.com/office/drawing/2010/diagram" id="0" name="" descr="4 ways to drive web &lt;strong&gt;traffic&lt;/strong&gt; with SEO | The Marketing Assassin"/>
        </a:ext>
      </dgm:extLst>
    </dgm:pt>
    <dgm:pt modelId="{D3136E4C-8A70-4401-B388-F8CEFE0EE510}" type="pres">
      <dgm:prSet presAssocID="{49FF3F72-B5A5-4BB2-A162-DA937CA113C7}" presName="text" presStyleLbl="node1" presStyleIdx="0" presStyleCnt="3">
        <dgm:presLayoutVars>
          <dgm:bulletEnabled val="1"/>
        </dgm:presLayoutVars>
      </dgm:prSet>
      <dgm:spPr/>
    </dgm:pt>
    <dgm:pt modelId="{76A9AD23-EBA5-4E6C-B5EA-19AC154252A7}" type="pres">
      <dgm:prSet presAssocID="{0F199397-97FB-4029-9D4C-683EF72562FA}" presName="spacer" presStyleCnt="0"/>
      <dgm:spPr/>
    </dgm:pt>
    <dgm:pt modelId="{D71F4FAF-D7D2-4E1B-A32A-3DBA6DF302C1}" type="pres">
      <dgm:prSet presAssocID="{9CB1D62D-0953-42B1-B4FD-ED121555893E}" presName="comp" presStyleCnt="0"/>
      <dgm:spPr/>
    </dgm:pt>
    <dgm:pt modelId="{C3F2F123-43F2-443F-B738-C583206544CA}" type="pres">
      <dgm:prSet presAssocID="{9CB1D62D-0953-42B1-B4FD-ED121555893E}" presName="box" presStyleLbl="node1" presStyleIdx="1" presStyleCnt="3"/>
      <dgm:spPr/>
    </dgm:pt>
    <dgm:pt modelId="{BE3167A2-3D18-41ED-A0A4-F5EA97F5DDCD}" type="pres">
      <dgm:prSet presAssocID="{9CB1D62D-0953-42B1-B4FD-ED121555893E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extLst>
        <a:ext uri="{E40237B7-FDA0-4F09-8148-C483321AD2D9}">
          <dgm14:cNvPr xmlns:dgm14="http://schemas.microsoft.com/office/drawing/2010/diagram" id="0" name="" descr="Estuaries - ThingLink"/>
        </a:ext>
      </dgm:extLst>
    </dgm:pt>
    <dgm:pt modelId="{ED81F3F2-E91B-444A-933C-CC3374B5D96A}" type="pres">
      <dgm:prSet presAssocID="{9CB1D62D-0953-42B1-B4FD-ED121555893E}" presName="text" presStyleLbl="node1" presStyleIdx="1" presStyleCnt="3">
        <dgm:presLayoutVars>
          <dgm:bulletEnabled val="1"/>
        </dgm:presLayoutVars>
      </dgm:prSet>
      <dgm:spPr/>
    </dgm:pt>
    <dgm:pt modelId="{1401201F-8B65-4EED-B5B6-1D55B340A280}" type="pres">
      <dgm:prSet presAssocID="{A8F65BA2-D75A-4D9B-80E9-D66BCEC037A6}" presName="spacer" presStyleCnt="0"/>
      <dgm:spPr/>
    </dgm:pt>
    <dgm:pt modelId="{0CBEA0F9-3B56-4F1A-A114-06B369AF5617}" type="pres">
      <dgm:prSet presAssocID="{4A9ECCD0-0944-4AAA-A9FD-2AE63138A9CD}" presName="comp" presStyleCnt="0"/>
      <dgm:spPr/>
    </dgm:pt>
    <dgm:pt modelId="{E2711C98-7A2B-4062-9F1D-C5A84DB137B1}" type="pres">
      <dgm:prSet presAssocID="{4A9ECCD0-0944-4AAA-A9FD-2AE63138A9CD}" presName="box" presStyleLbl="node1" presStyleIdx="2" presStyleCnt="3" custLinFactNeighborX="1940" custLinFactNeighborY="42500"/>
      <dgm:spPr/>
    </dgm:pt>
    <dgm:pt modelId="{0AB7F694-31FC-4CC5-B6EA-DC66473EB574}" type="pres">
      <dgm:prSet presAssocID="{4A9ECCD0-0944-4AAA-A9FD-2AE63138A9CD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  <dgm:extLst>
        <a:ext uri="{E40237B7-FDA0-4F09-8148-C483321AD2D9}">
          <dgm14:cNvPr xmlns:dgm14="http://schemas.microsoft.com/office/drawing/2010/diagram" id="0" name="" descr="Project Approach | Metro Construction Inc"/>
        </a:ext>
      </dgm:extLst>
    </dgm:pt>
    <dgm:pt modelId="{D8907022-4CD5-47BE-9BA8-39213081CE73}" type="pres">
      <dgm:prSet presAssocID="{4A9ECCD0-0944-4AAA-A9FD-2AE63138A9CD}" presName="text" presStyleLbl="node1" presStyleIdx="2" presStyleCnt="3">
        <dgm:presLayoutVars>
          <dgm:bulletEnabled val="1"/>
        </dgm:presLayoutVars>
      </dgm:prSet>
      <dgm:spPr/>
    </dgm:pt>
  </dgm:ptLst>
  <dgm:cxnLst>
    <dgm:cxn modelId="{761F6205-FAA7-4455-9A37-610B39E865ED}" type="presOf" srcId="{FBC3D4CB-514C-465D-A6B8-57EFBE030AEF}" destId="{ED81F3F2-E91B-444A-933C-CC3374B5D96A}" srcOrd="1" destOrd="2" presId="urn:microsoft.com/office/officeart/2005/8/layout/vList4"/>
    <dgm:cxn modelId="{24BCDE06-41A7-49F3-B929-D592DAD8A0B1}" type="presOf" srcId="{49FF3F72-B5A5-4BB2-A162-DA937CA113C7}" destId="{D3136E4C-8A70-4401-B388-F8CEFE0EE510}" srcOrd="1" destOrd="0" presId="urn:microsoft.com/office/officeart/2005/8/layout/vList4"/>
    <dgm:cxn modelId="{40763D17-C2DB-4CED-ACE4-4FE09C030C37}" srcId="{9CB1D62D-0953-42B1-B4FD-ED121555893E}" destId="{221D6B09-2892-4AA8-B3B2-0DD9625276A7}" srcOrd="0" destOrd="0" parTransId="{3D48A8AB-E2BE-4EB9-9503-D8D56A09B542}" sibTransId="{6536A8A7-E9CA-4783-AF7C-70AD4827CE4A}"/>
    <dgm:cxn modelId="{34DD012C-86A1-42C6-A132-08AA8333C836}" type="presOf" srcId="{4A9ECCD0-0944-4AAA-A9FD-2AE63138A9CD}" destId="{D8907022-4CD5-47BE-9BA8-39213081CE73}" srcOrd="1" destOrd="0" presId="urn:microsoft.com/office/officeart/2005/8/layout/vList4"/>
    <dgm:cxn modelId="{17EF8638-D925-4810-8F8F-34EF3A48542A}" type="presOf" srcId="{221D6B09-2892-4AA8-B3B2-0DD9625276A7}" destId="{ED81F3F2-E91B-444A-933C-CC3374B5D96A}" srcOrd="1" destOrd="1" presId="urn:microsoft.com/office/officeart/2005/8/layout/vList4"/>
    <dgm:cxn modelId="{28FEB045-F057-440A-AF43-6488CECB007E}" type="presOf" srcId="{037631CA-9A06-496D-A1AD-6A9452E59033}" destId="{CB3DCCD2-496C-4AB7-9D9A-0DF98AEA6E8C}" srcOrd="0" destOrd="0" presId="urn:microsoft.com/office/officeart/2005/8/layout/vList4"/>
    <dgm:cxn modelId="{DCDAFA45-86FC-4612-B437-364C8E334CD7}" srcId="{4A9ECCD0-0944-4AAA-A9FD-2AE63138A9CD}" destId="{868385BE-D1B1-4E77-A70A-F0D381178BA0}" srcOrd="0" destOrd="0" parTransId="{E6D4F2D2-3310-45CA-B05F-2D7322B18A44}" sibTransId="{06F201A1-55C2-41CB-82DD-00B2A7345A52}"/>
    <dgm:cxn modelId="{0E6D3967-1FC6-4130-B94C-711F566244FC}" srcId="{037631CA-9A06-496D-A1AD-6A9452E59033}" destId="{4A9ECCD0-0944-4AAA-A9FD-2AE63138A9CD}" srcOrd="2" destOrd="0" parTransId="{E20EED78-9E45-4770-A115-516611F64056}" sibTransId="{B3EFB69E-4C79-44DB-AE13-24C6C126F321}"/>
    <dgm:cxn modelId="{BCE67147-3F0D-40F4-93C7-4BD12E3BB7F4}" type="presOf" srcId="{49FF3F72-B5A5-4BB2-A162-DA937CA113C7}" destId="{A138BEA8-68F7-4920-8D75-AB2E1E1CCB5F}" srcOrd="0" destOrd="0" presId="urn:microsoft.com/office/officeart/2005/8/layout/vList4"/>
    <dgm:cxn modelId="{699D3269-2B79-4925-9EF4-73D239D9E0C3}" type="presOf" srcId="{4A9ECCD0-0944-4AAA-A9FD-2AE63138A9CD}" destId="{E2711C98-7A2B-4062-9F1D-C5A84DB137B1}" srcOrd="0" destOrd="0" presId="urn:microsoft.com/office/officeart/2005/8/layout/vList4"/>
    <dgm:cxn modelId="{9DA44672-5AC8-46CF-9738-0CAA79DF9C60}" srcId="{037631CA-9A06-496D-A1AD-6A9452E59033}" destId="{9CB1D62D-0953-42B1-B4FD-ED121555893E}" srcOrd="1" destOrd="0" parTransId="{FECDFCB9-5E0A-476B-80BB-804E2E67D17C}" sibTransId="{A8F65BA2-D75A-4D9B-80E9-D66BCEC037A6}"/>
    <dgm:cxn modelId="{BB30BE53-ED9D-418C-BB36-6DA5608CED0E}" type="presOf" srcId="{868385BE-D1B1-4E77-A70A-F0D381178BA0}" destId="{D8907022-4CD5-47BE-9BA8-39213081CE73}" srcOrd="1" destOrd="1" presId="urn:microsoft.com/office/officeart/2005/8/layout/vList4"/>
    <dgm:cxn modelId="{AEA8A457-0167-476E-A05F-943F52D7057A}" type="presOf" srcId="{C489966C-B7C9-48A9-9319-98DAF4D3415F}" destId="{D8907022-4CD5-47BE-9BA8-39213081CE73}" srcOrd="1" destOrd="2" presId="urn:microsoft.com/office/officeart/2005/8/layout/vList4"/>
    <dgm:cxn modelId="{FD262889-C07E-4A80-BF06-7A6E92689403}" type="presOf" srcId="{9509FC76-4DC5-4AC5-8576-6601AF616918}" destId="{D3136E4C-8A70-4401-B388-F8CEFE0EE510}" srcOrd="1" destOrd="1" presId="urn:microsoft.com/office/officeart/2005/8/layout/vList4"/>
    <dgm:cxn modelId="{5D502698-6691-481E-B67E-E07615C8C88A}" type="presOf" srcId="{FBC3D4CB-514C-465D-A6B8-57EFBE030AEF}" destId="{C3F2F123-43F2-443F-B738-C583206544CA}" srcOrd="0" destOrd="2" presId="urn:microsoft.com/office/officeart/2005/8/layout/vList4"/>
    <dgm:cxn modelId="{80340BA1-AF97-4999-A48D-3B1AAACD7947}" type="presOf" srcId="{9509FC76-4DC5-4AC5-8576-6601AF616918}" destId="{A138BEA8-68F7-4920-8D75-AB2E1E1CCB5F}" srcOrd="0" destOrd="1" presId="urn:microsoft.com/office/officeart/2005/8/layout/vList4"/>
    <dgm:cxn modelId="{4DF56BAE-40EC-4967-815E-EF43A011D946}" type="presOf" srcId="{C489966C-B7C9-48A9-9319-98DAF4D3415F}" destId="{E2711C98-7A2B-4062-9F1D-C5A84DB137B1}" srcOrd="0" destOrd="2" presId="urn:microsoft.com/office/officeart/2005/8/layout/vList4"/>
    <dgm:cxn modelId="{B01C70B0-81BD-467C-B1F0-4BADB10FCF5F}" type="presOf" srcId="{9CB1D62D-0953-42B1-B4FD-ED121555893E}" destId="{ED81F3F2-E91B-444A-933C-CC3374B5D96A}" srcOrd="1" destOrd="0" presId="urn:microsoft.com/office/officeart/2005/8/layout/vList4"/>
    <dgm:cxn modelId="{72F8DFB5-92B2-4894-99EE-F714BC837D04}" type="presOf" srcId="{9CB1D62D-0953-42B1-B4FD-ED121555893E}" destId="{C3F2F123-43F2-443F-B738-C583206544CA}" srcOrd="0" destOrd="0" presId="urn:microsoft.com/office/officeart/2005/8/layout/vList4"/>
    <dgm:cxn modelId="{999751B8-0099-47E9-835F-5AB0ED18B87F}" type="presOf" srcId="{221D6B09-2892-4AA8-B3B2-0DD9625276A7}" destId="{C3F2F123-43F2-443F-B738-C583206544CA}" srcOrd="0" destOrd="1" presId="urn:microsoft.com/office/officeart/2005/8/layout/vList4"/>
    <dgm:cxn modelId="{1EFD68BF-B83E-486C-A52A-FB5950481849}" srcId="{49FF3F72-B5A5-4BB2-A162-DA937CA113C7}" destId="{9509FC76-4DC5-4AC5-8576-6601AF616918}" srcOrd="0" destOrd="0" parTransId="{1517D065-A16C-4C3A-B9E6-D077C0B6BC69}" sibTransId="{39B4FEAA-C741-4BB7-8812-D4BDF2D499C0}"/>
    <dgm:cxn modelId="{A5F53AE9-5854-4581-9618-7D719B0ECA61}" srcId="{4A9ECCD0-0944-4AAA-A9FD-2AE63138A9CD}" destId="{C489966C-B7C9-48A9-9319-98DAF4D3415F}" srcOrd="1" destOrd="0" parTransId="{86B6A9A0-845B-4989-B135-37DBB9D72687}" sibTransId="{BCEDA7C5-52C9-4C17-8A23-1CB93F75A552}"/>
    <dgm:cxn modelId="{F33463F1-A91F-41DA-8C08-11B0246391B3}" type="presOf" srcId="{868385BE-D1B1-4E77-A70A-F0D381178BA0}" destId="{E2711C98-7A2B-4062-9F1D-C5A84DB137B1}" srcOrd="0" destOrd="1" presId="urn:microsoft.com/office/officeart/2005/8/layout/vList4"/>
    <dgm:cxn modelId="{F23B03F7-167D-46FA-A3AE-96B3F38EEB1B}" srcId="{9CB1D62D-0953-42B1-B4FD-ED121555893E}" destId="{FBC3D4CB-514C-465D-A6B8-57EFBE030AEF}" srcOrd="1" destOrd="0" parTransId="{0CE78A84-4389-4886-B0E1-9E7E0321DE0C}" sibTransId="{791B91BB-A39F-4554-9188-2B5AD7EDA26E}"/>
    <dgm:cxn modelId="{3FDCF0F8-1C2A-474F-B6F4-0C5A4A89C469}" srcId="{037631CA-9A06-496D-A1AD-6A9452E59033}" destId="{49FF3F72-B5A5-4BB2-A162-DA937CA113C7}" srcOrd="0" destOrd="0" parTransId="{7943C3D4-3E79-4CA6-98E6-8223155AC5FC}" sibTransId="{0F199397-97FB-4029-9D4C-683EF72562FA}"/>
    <dgm:cxn modelId="{394264D1-C3BE-43C3-B543-4E9B04A6F60D}" type="presParOf" srcId="{CB3DCCD2-496C-4AB7-9D9A-0DF98AEA6E8C}" destId="{2CCF9B53-CA19-4F47-B200-0BA3A44CD6B0}" srcOrd="0" destOrd="0" presId="urn:microsoft.com/office/officeart/2005/8/layout/vList4"/>
    <dgm:cxn modelId="{6FD3D792-C84F-4ECC-A3AC-692B7470493C}" type="presParOf" srcId="{2CCF9B53-CA19-4F47-B200-0BA3A44CD6B0}" destId="{A138BEA8-68F7-4920-8D75-AB2E1E1CCB5F}" srcOrd="0" destOrd="0" presId="urn:microsoft.com/office/officeart/2005/8/layout/vList4"/>
    <dgm:cxn modelId="{D6746E6D-44E8-4D1A-81AF-1A79D0063AAB}" type="presParOf" srcId="{2CCF9B53-CA19-4F47-B200-0BA3A44CD6B0}" destId="{6D58CD2A-B3BF-4746-A842-B2173BF7AC06}" srcOrd="1" destOrd="0" presId="urn:microsoft.com/office/officeart/2005/8/layout/vList4"/>
    <dgm:cxn modelId="{128093F1-E895-43C7-A10B-7F221BD1C6AF}" type="presParOf" srcId="{2CCF9B53-CA19-4F47-B200-0BA3A44CD6B0}" destId="{D3136E4C-8A70-4401-B388-F8CEFE0EE510}" srcOrd="2" destOrd="0" presId="urn:microsoft.com/office/officeart/2005/8/layout/vList4"/>
    <dgm:cxn modelId="{26844693-562A-4500-A342-8BEF60AD5775}" type="presParOf" srcId="{CB3DCCD2-496C-4AB7-9D9A-0DF98AEA6E8C}" destId="{76A9AD23-EBA5-4E6C-B5EA-19AC154252A7}" srcOrd="1" destOrd="0" presId="urn:microsoft.com/office/officeart/2005/8/layout/vList4"/>
    <dgm:cxn modelId="{118337C0-AA02-4B69-9A94-A87907E6C121}" type="presParOf" srcId="{CB3DCCD2-496C-4AB7-9D9A-0DF98AEA6E8C}" destId="{D71F4FAF-D7D2-4E1B-A32A-3DBA6DF302C1}" srcOrd="2" destOrd="0" presId="urn:microsoft.com/office/officeart/2005/8/layout/vList4"/>
    <dgm:cxn modelId="{FBE7F124-57FA-4215-BB1B-C5B76161209D}" type="presParOf" srcId="{D71F4FAF-D7D2-4E1B-A32A-3DBA6DF302C1}" destId="{C3F2F123-43F2-443F-B738-C583206544CA}" srcOrd="0" destOrd="0" presId="urn:microsoft.com/office/officeart/2005/8/layout/vList4"/>
    <dgm:cxn modelId="{63BB90BE-D449-4346-B076-C27D2AA4FC77}" type="presParOf" srcId="{D71F4FAF-D7D2-4E1B-A32A-3DBA6DF302C1}" destId="{BE3167A2-3D18-41ED-A0A4-F5EA97F5DDCD}" srcOrd="1" destOrd="0" presId="urn:microsoft.com/office/officeart/2005/8/layout/vList4"/>
    <dgm:cxn modelId="{3432639E-0574-4F82-8F03-5F5292BD1567}" type="presParOf" srcId="{D71F4FAF-D7D2-4E1B-A32A-3DBA6DF302C1}" destId="{ED81F3F2-E91B-444A-933C-CC3374B5D96A}" srcOrd="2" destOrd="0" presId="urn:microsoft.com/office/officeart/2005/8/layout/vList4"/>
    <dgm:cxn modelId="{D4A87170-A611-4EF5-A605-94ECA148A5E5}" type="presParOf" srcId="{CB3DCCD2-496C-4AB7-9D9A-0DF98AEA6E8C}" destId="{1401201F-8B65-4EED-B5B6-1D55B340A280}" srcOrd="3" destOrd="0" presId="urn:microsoft.com/office/officeart/2005/8/layout/vList4"/>
    <dgm:cxn modelId="{BBAF8849-7056-4B26-9180-F711D4FE6B65}" type="presParOf" srcId="{CB3DCCD2-496C-4AB7-9D9A-0DF98AEA6E8C}" destId="{0CBEA0F9-3B56-4F1A-A114-06B369AF5617}" srcOrd="4" destOrd="0" presId="urn:microsoft.com/office/officeart/2005/8/layout/vList4"/>
    <dgm:cxn modelId="{F8BEF6F6-EDB0-44F6-8A32-6A3D42AFDFCE}" type="presParOf" srcId="{0CBEA0F9-3B56-4F1A-A114-06B369AF5617}" destId="{E2711C98-7A2B-4062-9F1D-C5A84DB137B1}" srcOrd="0" destOrd="0" presId="urn:microsoft.com/office/officeart/2005/8/layout/vList4"/>
    <dgm:cxn modelId="{FCDCAE89-D200-4B15-962A-787E158369FE}" type="presParOf" srcId="{0CBEA0F9-3B56-4F1A-A114-06B369AF5617}" destId="{0AB7F694-31FC-4CC5-B6EA-DC66473EB574}" srcOrd="1" destOrd="0" presId="urn:microsoft.com/office/officeart/2005/8/layout/vList4"/>
    <dgm:cxn modelId="{95A685F8-516E-463C-9785-DDB9C6907264}" type="presParOf" srcId="{0CBEA0F9-3B56-4F1A-A114-06B369AF5617}" destId="{D8907022-4CD5-47BE-9BA8-39213081CE7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04E041-B767-4658-B3A1-12CD81B3EFD1}">
      <dsp:nvSpPr>
        <dsp:cNvPr id="0" name=""/>
        <dsp:cNvSpPr/>
      </dsp:nvSpPr>
      <dsp:spPr>
        <a:xfrm rot="10800000">
          <a:off x="1784974" y="2034"/>
          <a:ext cx="5915381" cy="118004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365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 process used on all projects, regardless of </a:t>
          </a:r>
          <a:r>
            <a:rPr lang="en-US" sz="2000" b="1" u="sng" kern="1200" dirty="0">
              <a:solidFill>
                <a:srgbClr val="92D050"/>
              </a:solidFill>
            </a:rPr>
            <a:t>FUNDING</a:t>
          </a:r>
          <a:r>
            <a:rPr lang="en-US" sz="2000" kern="1200" dirty="0"/>
            <a:t> type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(state or federal)</a:t>
          </a:r>
        </a:p>
      </dsp:txBody>
      <dsp:txXfrm rot="10800000">
        <a:off x="2079984" y="2034"/>
        <a:ext cx="5620371" cy="1180040"/>
      </dsp:txXfrm>
    </dsp:sp>
    <dsp:sp modelId="{88DA104E-F7E9-475A-BFAE-AD53C305D46B}">
      <dsp:nvSpPr>
        <dsp:cNvPr id="0" name=""/>
        <dsp:cNvSpPr/>
      </dsp:nvSpPr>
      <dsp:spPr>
        <a:xfrm>
          <a:off x="1194954" y="2034"/>
          <a:ext cx="1180040" cy="118004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31750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652612-F75E-4E26-BD17-6703B3C2ABF9}">
      <dsp:nvSpPr>
        <dsp:cNvPr id="0" name=""/>
        <dsp:cNvSpPr/>
      </dsp:nvSpPr>
      <dsp:spPr>
        <a:xfrm rot="10800000">
          <a:off x="1784974" y="1534325"/>
          <a:ext cx="5915381" cy="118004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365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>
              <a:solidFill>
                <a:srgbClr val="00B0F0"/>
              </a:solidFill>
            </a:rPr>
            <a:t>Advances Activities </a:t>
          </a:r>
          <a:r>
            <a:rPr lang="en-US" sz="2000" kern="1200" dirty="0"/>
            <a:t>in project schedule (Pre-Work)</a:t>
          </a:r>
        </a:p>
      </dsp:txBody>
      <dsp:txXfrm rot="10800000">
        <a:off x="2079984" y="1534325"/>
        <a:ext cx="5620371" cy="1180040"/>
      </dsp:txXfrm>
    </dsp:sp>
    <dsp:sp modelId="{9ADE0271-B91E-4AEA-BD8F-920A64643449}">
      <dsp:nvSpPr>
        <dsp:cNvPr id="0" name=""/>
        <dsp:cNvSpPr/>
      </dsp:nvSpPr>
      <dsp:spPr>
        <a:xfrm>
          <a:off x="1194954" y="1534325"/>
          <a:ext cx="1180040" cy="1180040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31750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1255BD-0EF4-4D38-9DA2-EED75627FBD6}">
      <dsp:nvSpPr>
        <dsp:cNvPr id="0" name=""/>
        <dsp:cNvSpPr/>
      </dsp:nvSpPr>
      <dsp:spPr>
        <a:xfrm rot="10800000">
          <a:off x="1784974" y="3066616"/>
          <a:ext cx="5915381" cy="118004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365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Early </a:t>
          </a:r>
          <a:r>
            <a:rPr lang="en-US" sz="2000" b="1" u="sng" kern="1200" dirty="0">
              <a:solidFill>
                <a:srgbClr val="FFFF00"/>
              </a:solidFill>
            </a:rPr>
            <a:t>Coordination/Communication</a:t>
          </a:r>
          <a:r>
            <a:rPr lang="en-US" sz="2000" kern="1200" dirty="0">
              <a:solidFill>
                <a:srgbClr val="FFFF00"/>
              </a:solidFill>
            </a:rPr>
            <a:t> </a:t>
          </a:r>
          <a:r>
            <a:rPr lang="en-US" sz="2000" kern="1200" dirty="0"/>
            <a:t>and </a:t>
          </a:r>
          <a:r>
            <a:rPr lang="en-US" sz="2000" b="1" u="sng" kern="1200" dirty="0">
              <a:solidFill>
                <a:srgbClr val="FFFF00"/>
              </a:solidFill>
            </a:rPr>
            <a:t>Combines</a:t>
          </a:r>
          <a:r>
            <a:rPr lang="en-US" sz="2000" kern="1200" dirty="0"/>
            <a:t> and simplifies reports</a:t>
          </a:r>
        </a:p>
      </dsp:txBody>
      <dsp:txXfrm rot="10800000">
        <a:off x="2079984" y="3066616"/>
        <a:ext cx="5620371" cy="1180040"/>
      </dsp:txXfrm>
    </dsp:sp>
    <dsp:sp modelId="{BB54E3E2-64DC-4040-90BC-148CFD26743B}">
      <dsp:nvSpPr>
        <dsp:cNvPr id="0" name=""/>
        <dsp:cNvSpPr/>
      </dsp:nvSpPr>
      <dsp:spPr>
        <a:xfrm>
          <a:off x="1194954" y="3066616"/>
          <a:ext cx="1180040" cy="1180040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1750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28D0A2-FA7B-445E-892E-116F2DD6D09B}">
      <dsp:nvSpPr>
        <dsp:cNvPr id="0" name=""/>
        <dsp:cNvSpPr/>
      </dsp:nvSpPr>
      <dsp:spPr>
        <a:xfrm rot="10800000">
          <a:off x="1784974" y="4598907"/>
          <a:ext cx="5915381" cy="118004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365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Reduces </a:t>
          </a:r>
          <a:r>
            <a:rPr lang="en-US" sz="2000" b="1" u="sng" kern="1200" dirty="0">
              <a:solidFill>
                <a:srgbClr val="92D050"/>
              </a:solidFill>
            </a:rPr>
            <a:t>Time</a:t>
          </a:r>
          <a:r>
            <a:rPr lang="en-US" sz="2000" i="1" kern="1200" dirty="0"/>
            <a:t> </a:t>
          </a:r>
          <a:r>
            <a:rPr lang="en-US" sz="2000" kern="1200" dirty="0"/>
            <a:t>in the project schedule</a:t>
          </a:r>
        </a:p>
      </dsp:txBody>
      <dsp:txXfrm rot="10800000">
        <a:off x="2079984" y="4598907"/>
        <a:ext cx="5620371" cy="1180040"/>
      </dsp:txXfrm>
    </dsp:sp>
    <dsp:sp modelId="{129A554B-402F-4E1B-AF14-62BBB73B0700}">
      <dsp:nvSpPr>
        <dsp:cNvPr id="0" name=""/>
        <dsp:cNvSpPr/>
      </dsp:nvSpPr>
      <dsp:spPr>
        <a:xfrm>
          <a:off x="1194954" y="4598907"/>
          <a:ext cx="1180040" cy="1180040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1750" cap="rnd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38BEA8-68F7-4920-8D75-AB2E1E1CCB5F}">
      <dsp:nvSpPr>
        <dsp:cNvPr id="0" name=""/>
        <dsp:cNvSpPr/>
      </dsp:nvSpPr>
      <dsp:spPr>
        <a:xfrm>
          <a:off x="0" y="0"/>
          <a:ext cx="8128000" cy="1693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Traffic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/>
            <a:t>Data Collection</a:t>
          </a:r>
        </a:p>
      </dsp:txBody>
      <dsp:txXfrm>
        <a:off x="1794933" y="0"/>
        <a:ext cx="6333066" cy="1693333"/>
      </dsp:txXfrm>
    </dsp:sp>
    <dsp:sp modelId="{6D58CD2A-B3BF-4746-A842-B2173BF7AC06}">
      <dsp:nvSpPr>
        <dsp:cNvPr id="0" name=""/>
        <dsp:cNvSpPr/>
      </dsp:nvSpPr>
      <dsp:spPr>
        <a:xfrm>
          <a:off x="169333" y="169333"/>
          <a:ext cx="1625600" cy="13546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F2F123-43F2-443F-B738-C583206544CA}">
      <dsp:nvSpPr>
        <dsp:cNvPr id="0" name=""/>
        <dsp:cNvSpPr/>
      </dsp:nvSpPr>
      <dsp:spPr>
        <a:xfrm>
          <a:off x="0" y="1862666"/>
          <a:ext cx="8128000" cy="1693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Surveys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/>
            <a:t>Roadway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/>
            <a:t>Environmental</a:t>
          </a:r>
        </a:p>
      </dsp:txBody>
      <dsp:txXfrm>
        <a:off x="1794933" y="1862666"/>
        <a:ext cx="6333066" cy="1693333"/>
      </dsp:txXfrm>
    </dsp:sp>
    <dsp:sp modelId="{BE3167A2-3D18-41ED-A0A4-F5EA97F5DDCD}">
      <dsp:nvSpPr>
        <dsp:cNvPr id="0" name=""/>
        <dsp:cNvSpPr/>
      </dsp:nvSpPr>
      <dsp:spPr>
        <a:xfrm>
          <a:off x="169333" y="2032000"/>
          <a:ext cx="1625600" cy="13546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711C98-7A2B-4062-9F1D-C5A84DB137B1}">
      <dsp:nvSpPr>
        <dsp:cNvPr id="0" name=""/>
        <dsp:cNvSpPr/>
      </dsp:nvSpPr>
      <dsp:spPr>
        <a:xfrm>
          <a:off x="0" y="3725333"/>
          <a:ext cx="8128000" cy="1693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ETDM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/>
            <a:t>Develop Purpose and Need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kern="1200" dirty="0"/>
            <a:t>ETAT Comments/Responses</a:t>
          </a:r>
        </a:p>
      </dsp:txBody>
      <dsp:txXfrm>
        <a:off x="1794933" y="3725333"/>
        <a:ext cx="6333066" cy="1693333"/>
      </dsp:txXfrm>
    </dsp:sp>
    <dsp:sp modelId="{0AB7F694-31FC-4CC5-B6EA-DC66473EB574}">
      <dsp:nvSpPr>
        <dsp:cNvPr id="0" name=""/>
        <dsp:cNvSpPr/>
      </dsp:nvSpPr>
      <dsp:spPr>
        <a:xfrm>
          <a:off x="169333" y="3894666"/>
          <a:ext cx="1625600" cy="13546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38BEA8-68F7-4920-8D75-AB2E1E1CCB5F}">
      <dsp:nvSpPr>
        <dsp:cNvPr id="0" name=""/>
        <dsp:cNvSpPr/>
      </dsp:nvSpPr>
      <dsp:spPr>
        <a:xfrm>
          <a:off x="0" y="0"/>
          <a:ext cx="8128000" cy="1693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Traffic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Traffic Data Collection Reports</a:t>
          </a:r>
        </a:p>
      </dsp:txBody>
      <dsp:txXfrm>
        <a:off x="1794933" y="0"/>
        <a:ext cx="6333066" cy="1693333"/>
      </dsp:txXfrm>
    </dsp:sp>
    <dsp:sp modelId="{6D58CD2A-B3BF-4746-A842-B2173BF7AC06}">
      <dsp:nvSpPr>
        <dsp:cNvPr id="0" name=""/>
        <dsp:cNvSpPr/>
      </dsp:nvSpPr>
      <dsp:spPr>
        <a:xfrm>
          <a:off x="169333" y="169333"/>
          <a:ext cx="1625600" cy="13546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F2F123-43F2-443F-B738-C583206544CA}">
      <dsp:nvSpPr>
        <dsp:cNvPr id="0" name=""/>
        <dsp:cNvSpPr/>
      </dsp:nvSpPr>
      <dsp:spPr>
        <a:xfrm>
          <a:off x="0" y="1862666"/>
          <a:ext cx="8128000" cy="1693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Surveys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Baseline 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Seagrass, Wildlife, Wetland, Contamination </a:t>
          </a:r>
        </a:p>
      </dsp:txBody>
      <dsp:txXfrm>
        <a:off x="1794933" y="1862666"/>
        <a:ext cx="6333066" cy="1693333"/>
      </dsp:txXfrm>
    </dsp:sp>
    <dsp:sp modelId="{BE3167A2-3D18-41ED-A0A4-F5EA97F5DDCD}">
      <dsp:nvSpPr>
        <dsp:cNvPr id="0" name=""/>
        <dsp:cNvSpPr/>
      </dsp:nvSpPr>
      <dsp:spPr>
        <a:xfrm>
          <a:off x="169333" y="2032000"/>
          <a:ext cx="1625600" cy="13546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711C98-7A2B-4062-9F1D-C5A84DB137B1}">
      <dsp:nvSpPr>
        <dsp:cNvPr id="0" name=""/>
        <dsp:cNvSpPr/>
      </dsp:nvSpPr>
      <dsp:spPr>
        <a:xfrm>
          <a:off x="0" y="3725333"/>
          <a:ext cx="8128000" cy="1693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ETDM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Programming Summary Report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List of Technical Reports </a:t>
          </a:r>
        </a:p>
      </dsp:txBody>
      <dsp:txXfrm>
        <a:off x="1794933" y="3725333"/>
        <a:ext cx="6333066" cy="1693333"/>
      </dsp:txXfrm>
    </dsp:sp>
    <dsp:sp modelId="{0AB7F694-31FC-4CC5-B6EA-DC66473EB574}">
      <dsp:nvSpPr>
        <dsp:cNvPr id="0" name=""/>
        <dsp:cNvSpPr/>
      </dsp:nvSpPr>
      <dsp:spPr>
        <a:xfrm>
          <a:off x="169333" y="3894666"/>
          <a:ext cx="1625600" cy="135466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7FBA53E-ACE6-4D4E-8429-E56C59B3168A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7770C0F-9AF1-4C04-B0F1-3C9F48D8D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658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SWAT that project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Design Consultant Workshop</a:t>
            </a:r>
          </a:p>
          <a:p>
            <a:pPr>
              <a:spcBef>
                <a:spcPts val="0"/>
              </a:spcBef>
            </a:pPr>
            <a:r>
              <a:rPr lang="en-US" dirty="0"/>
              <a:t>February 26, 2018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99776">
            <a:off x="86999" y="3191066"/>
            <a:ext cx="17240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59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05 -0.11088 L 0.04805 -0.11065 C 0.04909 -0.11713 0.04974 -0.12362 0.05144 -0.1294 C 0.05196 -0.13149 0.05235 -0.1338 0.05313 -0.13542 C 0.05378 -0.13681 0.05482 -0.13774 0.05573 -0.13866 C 0.06185 -0.14445 0.06081 -0.14352 0.06524 -0.1463 C 0.06993 -0.15186 0.07006 -0.15255 0.07813 -0.15533 C 0.07956 -0.15602 0.08112 -0.15625 0.08243 -0.15695 C 0.09271 -0.1625 0.0793 -0.15857 0.09454 -0.16158 C 0.09571 -0.16204 0.09688 -0.1625 0.09792 -0.16297 C 0.09883 -0.16343 0.09961 -0.16436 0.10053 -0.16459 C 0.10404 -0.16551 0.10743 -0.16575 0.11094 -0.16621 C 0.11459 -0.16575 0.11836 -0.16551 0.12214 -0.16459 C 0.12305 -0.16436 0.12383 -0.16343 0.12474 -0.16297 C 0.12579 -0.1625 0.12696 -0.16204 0.12813 -0.16158 C 0.13269 -0.15348 0.12852 -0.15973 0.13503 -0.15394 C 0.13607 -0.15301 0.14063 -0.14815 0.14193 -0.1463 C 0.14336 -0.14422 0.14467 -0.1419 0.14623 -0.14005 C 0.14701 -0.13936 0.14805 -0.13936 0.14883 -0.13866 C 0.15118 -0.13635 0.15365 -0.1338 0.15573 -0.13079 L 0.16433 -0.11875 C 0.16615 -0.11621 0.16771 -0.1132 0.16954 -0.11088 C 0.17045 -0.10996 0.17136 -0.10903 0.17214 -0.10787 C 0.1806 -0.09537 0.16967 -0.11088 0.17644 -0.09862 C 0.17748 -0.097 0.17878 -0.09584 0.17982 -0.09422 C 0.18165 -0.09121 0.18347 -0.0882 0.1849 -0.08496 C 0.18594 -0.08311 0.18672 -0.08079 0.1875 -0.07871 C 0.18855 -0.07662 0.18998 -0.07477 0.19102 -0.07269 C 0.19206 -0.07084 0.19271 -0.06852 0.19362 -0.06644 C 0.19753 -0.05857 0.19701 -0.06204 0.20053 -0.05278 C 0.20131 -0.05093 0.20144 -0.04838 0.20235 -0.04653 C 0.20756 -0.03542 0.20964 -0.03542 0.21355 -0.02524 C 0.2142 -0.02338 0.21446 -0.02084 0.21524 -0.01899 C 0.21615 -0.01667 0.21758 -0.01505 0.21862 -0.01297 C 0.22084 -0.00857 0.2224 -0.00325 0.22474 0.00092 C 0.22995 0.01018 0.22644 0.00324 0.23334 0.02222 C 0.23386 0.02384 0.23503 0.02685 0.23503 0.02708 C 0.23685 0.03657 0.23451 0.02615 0.23855 0.03773 C 0.23946 0.0405 0.24011 0.04398 0.24102 0.04675 C 0.24245 0.05092 0.24454 0.05463 0.24545 0.05902 C 0.24662 0.0655 0.24545 0.06273 0.24883 0.06666 C 0.24909 0.06828 0.24922 0.0699 0.24974 0.07129 C 0.2504 0.07361 0.25144 0.07546 0.25222 0.07754 C 0.25287 0.07893 0.25339 0.08055 0.25404 0.08217 C 0.2556 0.09027 0.25391 0.08356 0.25743 0.09282 C 0.25834 0.09537 0.25912 0.09791 0.26003 0.10046 C 0.26211 0.10625 0.26185 0.10486 0.26433 0.11111 C 0.26498 0.11273 0.26537 0.11435 0.26602 0.11574 C 0.2668 0.11736 0.26784 0.11898 0.26862 0.12037 C 0.27071 0.13171 0.26915 0.12731 0.27292 0.13425 C 0.27331 0.13634 0.27344 0.13819 0.27383 0.14027 C 0.27513 0.14814 0.27566 0.14976 0.27722 0.15717 C 0.27917 0.178 0.2767 0.15555 0.27982 0.17407 C 0.28034 0.17662 0.28021 0.17916 0.28073 0.18171 C 0.28112 0.18379 0.28191 0.18564 0.28243 0.1875 C 0.28282 0.18935 0.28295 0.19097 0.28334 0.19236 C 0.28386 0.1949 0.28451 0.19745 0.28503 0.2 C 0.28568 0.203 0.2862 0.20625 0.28672 0.20925 C 0.28698 0.21088 0.28698 0.21273 0.28763 0.21365 C 0.28855 0.2155 0.28946 0.21689 0.29024 0.21851 C 0.29284 0.22407 0.29089 0.22268 0.29454 0.22754 C 0.2961 0.22986 0.29792 0.23171 0.29974 0.23379 L 0.30482 0.23981 C 0.30573 0.24097 0.30652 0.24236 0.30743 0.24305 C 0.30886 0.24398 0.31042 0.2449 0.31172 0.24606 C 0.31329 0.24745 0.31446 0.24976 0.31602 0.25069 C 0.31915 0.25231 0.3224 0.25277 0.32553 0.2537 C 0.32696 0.25463 0.32826 0.25601 0.32982 0.25671 C 0.33125 0.25763 0.33269 0.2574 0.33412 0.25833 C 0.33542 0.25902 0.33633 0.26088 0.33763 0.26134 C 0.33998 0.2625 0.34284 0.26226 0.34532 0.26296 C 0.3474 0.26319 0.34935 0.26388 0.35144 0.26412 C 0.35717 0.26296 0.36277 0.2618 0.36862 0.25995 C 0.37032 0.25925 0.37227 0.25879 0.37383 0.25671 C 0.3767 0.253 0.37865 0.24699 0.38152 0.24305 C 0.38269 0.24143 0.38399 0.24027 0.38503 0.23842 C 0.38711 0.23449 0.38842 0.22893 0.39024 0.22453 C 0.39102 0.22245 0.39193 0.2206 0.39271 0.21851 C 0.39349 0.21597 0.39375 0.21319 0.39454 0.21088 C 0.39519 0.20763 0.39623 0.20463 0.39701 0.20162 C 0.40118 0.18402 0.3961 0.20023 0.40131 0.18472 C 0.40287 0.1743 0.4043 0.16713 0.40404 0.15555 C 0.40339 0.13657 0.40287 0.14213 0.4004 0.12963 C 0.39987 0.12615 0.39974 0.12222 0.39883 0.11898 C 0.39688 0.11226 0.39349 0.1074 0.3918 0.10046 C 0.3905 0.09421 0.38946 0.08935 0.3875 0.08356 C 0.38243 0.06828 0.3875 0.08981 0.38073 0.06527 C 0.3793 0.06041 0.37865 0.05463 0.37722 0.05 L 0.37292 0.03611 C 0.37097 0.02199 0.37344 0.03935 0.37019 0.02083 C 0.36862 0.01041 0.37071 0.01875 0.36784 0.00856 L 0.36589 -0.00371 C 0.36576 -0.00579 0.36537 -0.00787 0.36524 -0.00996 L 0.36342 -0.02662 C 0.36368 -0.04769 0.36355 -0.06852 0.36433 -0.08959 C 0.36446 -0.09329 0.3655 -0.09676 0.36589 -0.10024 C 0.36641 -0.10232 0.36654 -0.1044 0.3668 -0.10649 C 0.36875 -0.11621 0.36823 -0.11112 0.36954 -0.11875 C 0.3698 -0.12061 0.37006 -0.12269 0.37019 -0.12477 C 0.37058 -0.12639 0.37097 -0.12778 0.3711 -0.1294 C 0.37188 -0.13287 0.37227 -0.13658 0.37292 -0.14005 C 0.37318 -0.14167 0.37344 -0.14306 0.37383 -0.14468 C 0.37435 -0.14815 0.37448 -0.15348 0.3754 -0.15695 C 0.37605 -0.15857 0.37657 -0.15996 0.37722 -0.16158 C 0.38138 -0.18334 0.37722 -0.16065 0.37969 -0.17686 C 0.37995 -0.17848 0.38047 -0.17987 0.38073 -0.18149 C 0.38112 -0.1845 0.38152 -0.19028 0.38321 -0.19213 C 0.3862 -0.19561 0.39219 -0.19607 0.39519 -0.19676 C 0.40131 -0.1963 0.40743 -0.19607 0.41329 -0.19537 C 0.42357 -0.19399 0.41706 -0.19422 0.42474 -0.19213 C 0.42709 -0.19144 0.42982 -0.19121 0.43243 -0.19075 C 0.43646 -0.1882 0.4336 -0.19028 0.43763 -0.18612 C 0.43894 -0.1845 0.44037 -0.18311 0.44193 -0.18149 C 0.44532 -0.17709 0.45 -0.17084 0.453 -0.16459 C 0.45365 -0.1632 0.45404 -0.16135 0.45482 -0.15996 C 0.4556 -0.15834 0.45665 -0.15718 0.45743 -0.15533 C 0.46198 -0.14514 0.45977 -0.14908 0.46263 -0.14005 C 0.46316 -0.13843 0.46381 -0.13704 0.46433 -0.13542 C 0.46719 -0.11551 0.46263 -0.14306 0.46784 -0.12477 C 0.46875 -0.12153 0.46888 -0.1176 0.46954 -0.11412 C 0.47032 -0.1095 0.47214 -0.10024 0.47214 -0.1 C 0.47175 -0.0845 0.47175 -0.06852 0.47123 -0.05278 C 0.47123 -0.05116 0.47071 -0.04954 0.47032 -0.04815 C 0.46941 -0.04399 0.46667 -0.03565 0.46524 -0.03287 C 0.44857 -0.00348 0.46068 -0.022 0.45053 -0.00996 C 0.44935 -0.00834 0.44844 -0.00625 0.44714 -0.00533 C 0.44532 -0.00417 0.44349 -0.00417 0.44193 -0.00371 C 0.43881 -0.00162 0.43568 0.00092 0.43243 0.00231 C 0.42956 0.0037 0.4267 0.00324 0.42383 0.00393 C 0.40287 0.00925 0.42657 0.00532 0.40313 0.00856 C 0.39128 0.00555 0.40157 0.00925 0.39362 0.00393 C 0.39258 0.00324 0.39128 0.003 0.39024 0.00231 C 0.38816 0.00138 0.38607 0.00069 0.38399 -0.0007 C 0.38295 -0.00139 0.38191 -0.00278 0.38073 -0.00371 C 0.3793 -0.00487 0.37761 -0.00556 0.37644 -0.00672 C 0.37513 -0.00811 0.37435 -0.01042 0.37292 -0.01135 C 0.36797 -0.01482 0.36706 -0.01042 0.3625 -0.01598 L 0.35482 -0.02524 C 0.35391 -0.02616 0.353 -0.02709 0.35209 -0.02825 C 0.35066 -0.03033 0.34948 -0.03241 0.34792 -0.03426 C 0.3431 -0.04051 0.33959 -0.04329 0.33503 -0.05116 C 0.3336 -0.05348 0.32513 -0.07477 0.32474 -0.07732 C 0.3237 -0.08195 0.32266 -0.08681 0.32123 -0.09098 C 0.32019 -0.09422 0.31862 -0.097 0.31784 -0.10024 C 0.31472 -0.11135 0.31446 -0.11551 0.31263 -0.12639 C 0.31159 -0.13218 0.31159 -0.13033 0.31094 -0.13704 C 0.31055 -0.14005 0.31029 -0.14306 0.31003 -0.1463 C 0.31055 -0.1625 0.31068 -0.17894 0.31172 -0.19537 C 0.31277 -0.21042 0.3129 -0.20973 0.31602 -0.21829 C 0.31628 -0.22037 0.31641 -0.22246 0.31693 -0.22431 C 0.31732 -0.22755 0.3181 -0.23056 0.31849 -0.23357 C 0.31888 -0.23519 0.31928 -0.23658 0.31954 -0.2382 C 0.31967 -0.24028 0.31993 -0.24237 0.32032 -0.24422 C 0.32071 -0.24653 0.32162 -0.24838 0.32214 -0.25047 C 0.3224 -0.25186 0.32253 -0.25371 0.32279 -0.2551 C 0.32448 -0.25926 0.32644 -0.2632 0.32813 -0.26737 C 0.32904 -0.26922 0.3293 -0.27223 0.33073 -0.27338 C 0.33477 -0.27709 0.33412 -0.27616 0.33842 -0.28102 C 0.33933 -0.28195 0.34011 -0.28311 0.34102 -0.28403 C 0.34232 -0.28565 0.34402 -0.28704 0.34532 -0.28866 C 0.34623 -0.28982 0.34701 -0.29098 0.34792 -0.2919 C 0.34909 -0.2926 0.35027 -0.29283 0.35144 -0.29329 C 0.35521 -0.29792 0.35261 -0.29537 0.3573 -0.29792 C 0.3655 -0.30209 0.35248 -0.2963 0.36433 -0.30093 C 0.3655 -0.30139 0.36667 -0.30232 0.36784 -0.30255 C 0.37214 -0.30325 0.37644 -0.30348 0.38073 -0.30394 L 0.41771 -0.30255 C 0.41888 -0.30232 0.41993 -0.30139 0.42123 -0.30093 C 0.42266 -0.30047 0.42396 -0.3 0.42553 -0.29954 L 0.43672 -0.29491 C 0.44844 -0.29028 0.44662 -0.2926 0.46094 -0.28264 C 0.46237 -0.28149 0.46381 -0.28102 0.46524 -0.27963 C 0.48191 -0.26181 0.44961 -0.28959 0.47904 -0.26575 C 0.47982 -0.26412 0.4806 -0.2625 0.48152 -0.26112 C 0.48646 -0.25348 0.48451 -0.25695 0.48842 -0.25186 C 0.4948 -0.24399 0.48894 -0.25047 0.49623 -0.24283 C 0.49675 -0.24121 0.49727 -0.23936 0.49792 -0.2382 C 0.50118 -0.23241 0.50209 -0.23218 0.50573 -0.22894 C 0.50691 -0.22686 0.50782 -0.22454 0.50912 -0.22292 C 0.5099 -0.222 0.51094 -0.222 0.51172 -0.2213 C 0.51263 -0.22037 0.51355 -0.21945 0.51433 -0.21829 C 0.51576 -0.21621 0.51719 -0.21389 0.51862 -0.21204 C 0.52006 -0.21042 0.52149 -0.20903 0.52292 -0.20741 C 0.52383 -0.20649 0.52461 -0.20533 0.52553 -0.2044 C 0.528 -0.20186 0.52943 -0.20162 0.53152 -0.19838 C 0.53282 -0.19653 0.53373 -0.19399 0.53503 -0.19213 C 0.54011 -0.18496 0.54128 -0.18866 0.54714 -0.17848 C 0.54818 -0.17639 0.54961 -0.17454 0.55053 -0.17223 C 0.55131 -0.17037 0.55144 -0.16783 0.55222 -0.16621 C 0.55287 -0.16482 0.55404 -0.16436 0.55482 -0.16297 C 0.55691 -0.15973 0.55886 -0.15602 0.56081 -0.15232 C 0.56172 -0.15093 0.56277 -0.14954 0.56342 -0.14769 C 0.56654 -0.13959 0.56446 -0.14445 0.57032 -0.13403 C 0.57123 -0.13241 0.57201 -0.13056 0.57292 -0.1294 C 0.57527 -0.12639 0.57787 -0.12385 0.57982 -0.12014 C 0.58099 -0.11806 0.58204 -0.11575 0.58334 -0.11412 C 0.58594 -0.11019 0.58881 -0.10741 0.59193 -0.10487 C 0.59375 -0.10325 0.59571 -0.10139 0.59779 -0.10024 C 0.60066 -0.09862 0.60808 -0.09746 0.61003 -0.09723 C 0.6237 -0.09769 0.63763 -0.097 0.65131 -0.09862 C 0.65443 -0.09908 0.65717 -0.10162 0.6599 -0.10325 C 0.66159 -0.10417 0.66784 -0.10787 0.66954 -0.1095 C 0.67058 -0.11065 0.67162 -0.11274 0.67279 -0.11412 C 0.67422 -0.11528 0.67592 -0.11575 0.67709 -0.11713 C 0.67852 -0.11829 0.6793 -0.12037 0.68073 -0.12176 C 0.68165 -0.12292 0.68308 -0.12362 0.68399 -0.12477 C 0.68555 -0.12616 0.68698 -0.12801 0.68829 -0.1294 C 0.69128 -0.13218 0.69662 -0.13635 0.69961 -0.14005 C 0.70534 -0.14792 0.69857 -0.14167 0.7056 -0.14931 C 0.70717 -0.15116 0.70925 -0.15186 0.71081 -0.15394 C 0.71316 -0.15695 0.71459 -0.16181 0.71693 -0.16459 C 0.72344 -0.17246 0.71459 -0.16135 0.72279 -0.17385 C 0.72683 -0.17987 0.73138 -0.18264 0.73321 -0.19213 L 0.73503 -0.20139 C 0.73581 -0.20625 0.73581 -0.20741 0.7375 -0.21204 C 0.73868 -0.21528 0.74102 -0.2213 0.74102 -0.22107 C 0.74271 -0.23033 0.74128 -0.22755 0.7504 -0.22755 C 0.76329 -0.22755 0.77631 -0.22639 0.7892 -0.22593 C 0.79102 -0.22547 0.79271 -0.225 0.79454 -0.22431 C 0.7974 -0.22338 0.80013 -0.22223 0.80313 -0.2213 C 0.80534 -0.22061 0.80769 -0.22037 0.81003 -0.21968 C 0.81172 -0.21945 0.81329 -0.21875 0.81498 -0.21829 C 0.81628 -0.21667 0.81745 -0.21528 0.81862 -0.21366 C 0.82084 -0.21019 0.82344 -0.2044 0.82461 -0.19977 C 0.82527 -0.19723 0.82553 -0.19468 0.82618 -0.19213 C 0.82683 -0.19051 0.82761 -0.18912 0.828 -0.1875 C 0.83034 -0.18056 0.83256 -0.17338 0.8349 -0.16621 C 0.83581 -0.16366 0.83659 -0.16112 0.83763 -0.15857 C 0.83829 -0.15602 0.83959 -0.15348 0.84011 -0.15093 C 0.84232 -0.14144 0.84089 -0.14537 0.84349 -0.13866 C 0.84388 -0.13658 0.84415 -0.1345 0.84454 -0.13241 C 0.8448 -0.12987 0.84558 -0.12732 0.84623 -0.12477 C 0.84662 -0.12223 0.84675 -0.11968 0.84688 -0.11713 C 0.84714 -0.11551 0.84753 -0.11412 0.84779 -0.1125 C 0.85066 -0.09491 0.84831 -0.10602 0.85118 -0.0926 C 0.85157 -0.09005 0.8517 -0.0875 0.85209 -0.08496 C 0.85261 -0.08287 0.85365 -0.08102 0.85378 -0.07871 C 0.85469 -0.06621 0.8543 -0.05325 0.85482 -0.04051 C 0.85508 -0.03311 0.85547 -0.0301 0.85638 -0.02362 C 0.85691 -0.01412 0.85808 0.01759 0.85808 0.02546 C 0.85808 0.0831 0.85847 0.07523 0.85638 0.10972 C 0.85612 0.12963 0.85612 0.14953 0.8556 0.16944 C 0.85547 0.17106 0.85495 0.17245 0.85482 0.17407 C 0.8543 0.17708 0.85417 0.18009 0.85378 0.18333 C 0.85339 0.18726 0.85274 0.19143 0.85209 0.19537 C 0.85144 0.20046 0.85144 0.20601 0.85053 0.21088 C 0.84922 0.21597 0.84792 0.22083 0.84688 0.22615 C 0.84675 0.22754 0.84662 0.22916 0.84623 0.23078 C 0.84558 0.2324 0.8448 0.23379 0.84454 0.23541 C 0.8431 0.23935 0.84271 0.24444 0.84089 0.24768 C 0.84011 0.24884 0.83907 0.25046 0.83829 0.25208 C 0.83777 0.2537 0.8375 0.25555 0.83659 0.25671 C 0.83568 0.25856 0.83425 0.25995 0.83321 0.26134 C 0.83165 0.27037 0.83373 0.26203 0.82969 0.26898 C 0.82878 0.27083 0.828 0.27314 0.82722 0.275 C 0.82631 0.27685 0.8254 0.278 0.82461 0.27986 C 0.82383 0.28171 0.82344 0.28402 0.82292 0.28588 C 0.82175 0.28912 0.81941 0.29513 0.81941 0.29537 C 0.81628 0.3118 0.82123 0.28634 0.8168 0.30416 C 0.81524 0.31018 0.81537 0.31435 0.81329 0.31967 C 0.81211 0.32268 0.80899 0.32638 0.80743 0.3287 C 0.80638 0.32986 0.80573 0.33078 0.80469 0.33171 C 0.80391 0.33263 0.79935 0.33588 0.79779 0.33634 C 0.79545 0.3375 0.79076 0.33888 0.78842 0.33958 L 0.77553 0.33796 L 0.77448 0.33032 L 0.75899 0.36875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08" y="1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692166"/>
            <a:ext cx="8915400" cy="4219056"/>
          </a:xfrm>
        </p:spPr>
        <p:txBody>
          <a:bodyPr/>
          <a:lstStyle/>
          <a:p>
            <a:r>
              <a:rPr lang="en-US" sz="2400" dirty="0"/>
              <a:t>SWAT – </a:t>
            </a:r>
            <a:r>
              <a:rPr lang="en-US" sz="2400" dirty="0" err="1"/>
              <a:t>StateWide</a:t>
            </a:r>
            <a:r>
              <a:rPr lang="en-US" sz="2400" dirty="0"/>
              <a:t> Acceleration Transformation</a:t>
            </a:r>
          </a:p>
          <a:p>
            <a:r>
              <a:rPr lang="en-US" sz="2400" dirty="0"/>
              <a:t>SWAT “Facts”</a:t>
            </a:r>
          </a:p>
          <a:p>
            <a:pPr lvl="1"/>
            <a:r>
              <a:rPr lang="en-US" sz="2400" dirty="0"/>
              <a:t>Is a process…regardless of </a:t>
            </a:r>
            <a:r>
              <a:rPr lang="en-US" sz="2400" b="1" u="sng" dirty="0"/>
              <a:t>Funding</a:t>
            </a:r>
          </a:p>
          <a:p>
            <a:pPr lvl="1"/>
            <a:r>
              <a:rPr lang="en-US" sz="2400" b="1" u="sng" dirty="0"/>
              <a:t>Advances Activities </a:t>
            </a:r>
            <a:r>
              <a:rPr lang="en-US" sz="2400" dirty="0"/>
              <a:t>= Pre-work</a:t>
            </a:r>
          </a:p>
          <a:p>
            <a:pPr lvl="1"/>
            <a:r>
              <a:rPr lang="en-US" sz="2400" b="1" dirty="0"/>
              <a:t>Overlaps Phases</a:t>
            </a:r>
          </a:p>
          <a:p>
            <a:pPr lvl="1"/>
            <a:r>
              <a:rPr lang="en-US" sz="2400" dirty="0"/>
              <a:t>Reduces </a:t>
            </a:r>
            <a:r>
              <a:rPr lang="en-US" sz="2400" b="1" u="sng" dirty="0"/>
              <a:t>Time</a:t>
            </a:r>
            <a:r>
              <a:rPr lang="en-US" sz="2400" dirty="0"/>
              <a:t> in project schedule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72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r>
              <a:rPr lang="en-US" sz="8800" dirty="0"/>
              <a:t>				The End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472917" flipH="1">
            <a:off x="8742805" y="3638778"/>
            <a:ext cx="1181399" cy="78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70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What is SWAT?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765739"/>
            <a:ext cx="8915400" cy="3777622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By now, you should know what SWAT stands for…</a:t>
            </a:r>
          </a:p>
          <a:p>
            <a:r>
              <a:rPr lang="en-US" sz="2400" b="1" u="sng" dirty="0"/>
              <a:t>S</a:t>
            </a:r>
            <a:r>
              <a:rPr lang="en-US" sz="2400" dirty="0"/>
              <a:t>pecial </a:t>
            </a:r>
            <a:r>
              <a:rPr lang="en-US" sz="2400" b="1" u="sng" dirty="0"/>
              <a:t>W</a:t>
            </a:r>
            <a:r>
              <a:rPr lang="en-US" sz="2400" dirty="0"/>
              <a:t>eapons </a:t>
            </a:r>
            <a:r>
              <a:rPr lang="en-US" sz="2400" b="1" u="sng" dirty="0"/>
              <a:t>A</a:t>
            </a:r>
            <a:r>
              <a:rPr lang="en-US" sz="2400" dirty="0"/>
              <a:t>nd </a:t>
            </a:r>
            <a:r>
              <a:rPr lang="en-US" sz="2400" b="1" u="sng" dirty="0"/>
              <a:t>T</a:t>
            </a:r>
            <a:r>
              <a:rPr lang="en-US" sz="2400" dirty="0"/>
              <a:t>actics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252992">
            <a:off x="390788" y="3525829"/>
            <a:ext cx="1476327" cy="986937"/>
          </a:xfrm>
          <a:prstGeom prst="rect">
            <a:avLst/>
          </a:prstGeom>
        </p:spPr>
      </p:pic>
      <p:pic>
        <p:nvPicPr>
          <p:cNvPr id="8" name="Picture 7" descr="&lt;strong&gt;S.W.A.T&lt;/strong&gt;.: The Abridged Script | The Editing Roo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599" y="3046629"/>
            <a:ext cx="5004429" cy="317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2745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SWAT?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3438" y="1683027"/>
            <a:ext cx="8915400" cy="3777622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By now, you should know what SWAT stands for…</a:t>
            </a:r>
          </a:p>
          <a:p>
            <a:r>
              <a:rPr lang="en-US" sz="2400" b="1" u="sng" dirty="0"/>
              <a:t>S</a:t>
            </a:r>
            <a:r>
              <a:rPr lang="en-US" sz="2400" dirty="0"/>
              <a:t>ome (new) </a:t>
            </a:r>
            <a:r>
              <a:rPr lang="en-US" sz="2400" b="1" u="sng" dirty="0"/>
              <a:t>W</a:t>
            </a:r>
            <a:r>
              <a:rPr lang="en-US" sz="2400" dirty="0"/>
              <a:t>ay to </a:t>
            </a:r>
            <a:r>
              <a:rPr lang="en-US" sz="2400" b="1" u="sng" dirty="0"/>
              <a:t>A</a:t>
            </a:r>
            <a:r>
              <a:rPr lang="en-US" sz="2400" dirty="0"/>
              <a:t>ggravate </a:t>
            </a:r>
            <a:r>
              <a:rPr lang="en-US" sz="2400" b="1" u="sng" dirty="0"/>
              <a:t>T</a:t>
            </a:r>
            <a:r>
              <a:rPr lang="en-US" sz="2400" dirty="0"/>
              <a:t>echnical professionals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91422" flipH="1">
            <a:off x="10693562" y="5649668"/>
            <a:ext cx="1476327" cy="986937"/>
          </a:xfrm>
          <a:prstGeom prst="rect">
            <a:avLst/>
          </a:prstGeom>
        </p:spPr>
      </p:pic>
      <p:pic>
        <p:nvPicPr>
          <p:cNvPr id="5" name="Picture 4" descr="Mente Enjambre - Magazine Cultural: Por qué no sé por qué ..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162" y="2963917"/>
            <a:ext cx="3803374" cy="344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37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SWAT?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032" y="2133600"/>
            <a:ext cx="10105580" cy="3777622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4400" b="1" u="sng" dirty="0" err="1">
                <a:solidFill>
                  <a:schemeClr val="accent2"/>
                </a:solidFill>
              </a:rPr>
              <a:t>S</a:t>
            </a:r>
            <a:r>
              <a:rPr lang="en-US" sz="4400" b="1" dirty="0" err="1">
                <a:solidFill>
                  <a:schemeClr val="accent2"/>
                </a:solidFill>
              </a:rPr>
              <a:t>tate</a:t>
            </a:r>
            <a:r>
              <a:rPr lang="en-US" sz="4400" b="1" u="sng" dirty="0" err="1">
                <a:solidFill>
                  <a:schemeClr val="accent2"/>
                </a:solidFill>
              </a:rPr>
              <a:t>W</a:t>
            </a:r>
            <a:r>
              <a:rPr lang="en-US" sz="4400" b="1" dirty="0" err="1">
                <a:solidFill>
                  <a:schemeClr val="accent2"/>
                </a:solidFill>
              </a:rPr>
              <a:t>ide</a:t>
            </a:r>
            <a:r>
              <a:rPr lang="en-US" sz="4400" b="1" dirty="0">
                <a:solidFill>
                  <a:schemeClr val="accent2"/>
                </a:solidFill>
              </a:rPr>
              <a:t> </a:t>
            </a:r>
            <a:r>
              <a:rPr lang="en-US" sz="4400" b="1" u="sng" dirty="0">
                <a:solidFill>
                  <a:schemeClr val="accent2"/>
                </a:solidFill>
              </a:rPr>
              <a:t>A</a:t>
            </a:r>
            <a:r>
              <a:rPr lang="en-US" sz="4400" b="1" dirty="0">
                <a:solidFill>
                  <a:schemeClr val="accent2"/>
                </a:solidFill>
              </a:rPr>
              <a:t>cceleration </a:t>
            </a:r>
            <a:r>
              <a:rPr lang="en-US" sz="4400" b="1" u="sng" dirty="0">
                <a:solidFill>
                  <a:schemeClr val="accent2"/>
                </a:solidFill>
              </a:rPr>
              <a:t>T</a:t>
            </a:r>
            <a:r>
              <a:rPr lang="en-US" sz="4400" b="1" dirty="0">
                <a:solidFill>
                  <a:schemeClr val="accent2"/>
                </a:solidFill>
              </a:rPr>
              <a:t>ransformation</a:t>
            </a:r>
          </a:p>
          <a:p>
            <a:pPr marL="0" indent="0" algn="ctr">
              <a:buNone/>
            </a:pPr>
            <a:r>
              <a:rPr lang="en-US" sz="4400" b="1" dirty="0">
                <a:solidFill>
                  <a:schemeClr val="accent2"/>
                </a:solidFill>
              </a:rPr>
              <a:t>It’s not a project…it’s a process.</a:t>
            </a:r>
          </a:p>
          <a:p>
            <a:pPr marL="0" indent="0" algn="ctr">
              <a:buNone/>
            </a:pPr>
            <a:endParaRPr lang="en-US" sz="4400" b="1" dirty="0">
              <a:solidFill>
                <a:schemeClr val="accent2"/>
              </a:solidFill>
            </a:endParaRPr>
          </a:p>
          <a:p>
            <a:pPr marL="0" indent="0" algn="ctr">
              <a:buNone/>
            </a:pPr>
            <a:r>
              <a:rPr lang="en-US" sz="2800" b="1" dirty="0">
                <a:solidFill>
                  <a:schemeClr val="accent1"/>
                </a:solidFill>
              </a:rPr>
              <a:t>Expediting project delivery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accent1"/>
                </a:solidFill>
              </a:rPr>
              <a:t>Project streamlining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959672">
            <a:off x="390788" y="3525829"/>
            <a:ext cx="1476327" cy="98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6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11111E-6 L 0.40156 -1.11111E-6 C 0.58138 -1.11111E-6 0.80312 0.06898 0.80312 0.125 L 0.80312 0.25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56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7699428" y="2926531"/>
            <a:ext cx="6858000" cy="1004941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SWAT “Facts” 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940790500"/>
              </p:ext>
            </p:extLst>
          </p:nvPr>
        </p:nvGraphicFramePr>
        <p:xfrm>
          <a:off x="1972387" y="588579"/>
          <a:ext cx="8895310" cy="5780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507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8DA104E-F7E9-475A-BFAE-AD53C305D4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88DA104E-F7E9-475A-BFAE-AD53C305D4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C04E041-B767-4658-B3A1-12CD81B3E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DC04E041-B767-4658-B3A1-12CD81B3EF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DE0271-B91E-4AEA-BD8F-920A64643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9ADE0271-B91E-4AEA-BD8F-920A646434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6652612-F75E-4E26-BD17-6703B3C2AB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B6652612-F75E-4E26-BD17-6703B3C2AB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54E3E2-64DC-4040-90BC-148CFD2674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BB54E3E2-64DC-4040-90BC-148CFD2674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1255BD-0EF4-4D38-9DA2-EED75627F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AA1255BD-0EF4-4D38-9DA2-EED75627FB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9A554B-402F-4E1B-AF14-62BBB73B07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129A554B-402F-4E1B-AF14-62BBB73B07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F28D0A2-FA7B-445E-892E-116F2DD6D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1F28D0A2-FA7B-445E-892E-116F2DD6D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016187650"/>
              </p:ext>
            </p:extLst>
          </p:nvPr>
        </p:nvGraphicFramePr>
        <p:xfrm>
          <a:off x="2375854" y="87898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 rot="5400000">
            <a:off x="7957121" y="2975220"/>
            <a:ext cx="70419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Pre-work  </a:t>
            </a:r>
          </a:p>
        </p:txBody>
      </p:sp>
    </p:spTree>
    <p:extLst>
      <p:ext uri="{BB962C8B-B14F-4D97-AF65-F5344CB8AC3E}">
        <p14:creationId xmlns:p14="http://schemas.microsoft.com/office/powerpoint/2010/main" val="231652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9524947"/>
              </p:ext>
            </p:extLst>
          </p:nvPr>
        </p:nvGraphicFramePr>
        <p:xfrm>
          <a:off x="2375854" y="87898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 rot="5400000">
            <a:off x="7957121" y="2559722"/>
            <a:ext cx="704193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Pre-work </a:t>
            </a:r>
          </a:p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(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Deliverables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)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49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58CD2A-B3BF-4746-A842-B2173BF7AC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6D58CD2A-B3BF-4746-A842-B2173BF7AC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138BEA8-68F7-4920-8D75-AB2E1E1CC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4">
                                            <p:graphicEl>
                                              <a:dgm id="{A138BEA8-68F7-4920-8D75-AB2E1E1CCB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E3167A2-3D18-41ED-A0A4-F5EA97F5DD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4">
                                            <p:graphicEl>
                                              <a:dgm id="{BE3167A2-3D18-41ED-A0A4-F5EA97F5DD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3F2F123-43F2-443F-B738-C583206544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4">
                                            <p:graphicEl>
                                              <a:dgm id="{C3F2F123-43F2-443F-B738-C583206544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AB7F694-31FC-4CC5-B6EA-DC66473EB5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4">
                                            <p:graphicEl>
                                              <a:dgm id="{0AB7F694-31FC-4CC5-B6EA-DC66473EB5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711C98-7A2B-4062-9F1D-C5A84DB137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4">
                                            <p:graphicEl>
                                              <a:dgm id="{E2711C98-7A2B-4062-9F1D-C5A84DB137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1965434" y="755686"/>
            <a:ext cx="9722070" cy="5382355"/>
            <a:chOff x="8354" y="1407327"/>
            <a:chExt cx="9135646" cy="4837609"/>
          </a:xfrm>
        </p:grpSpPr>
        <p:grpSp>
          <p:nvGrpSpPr>
            <p:cNvPr id="37" name="Group 36"/>
            <p:cNvGrpSpPr/>
            <p:nvPr/>
          </p:nvGrpSpPr>
          <p:grpSpPr>
            <a:xfrm>
              <a:off x="8354" y="1407327"/>
              <a:ext cx="9135646" cy="4837609"/>
              <a:chOff x="8354" y="1407327"/>
              <a:chExt cx="9135646" cy="4837609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8354" y="2032895"/>
                <a:ext cx="9135646" cy="4212041"/>
                <a:chOff x="-174457" y="1951559"/>
                <a:chExt cx="9135646" cy="4212041"/>
              </a:xfrm>
            </p:grpSpPr>
            <p:grpSp>
              <p:nvGrpSpPr>
                <p:cNvPr id="5" name="Group 54"/>
                <p:cNvGrpSpPr/>
                <p:nvPr/>
              </p:nvGrpSpPr>
              <p:grpSpPr>
                <a:xfrm>
                  <a:off x="1371536" y="4154785"/>
                  <a:ext cx="2850814" cy="412637"/>
                  <a:chOff x="3577653" y="3026241"/>
                  <a:chExt cx="2589963" cy="626490"/>
                </a:xfrm>
              </p:grpSpPr>
              <p:sp>
                <p:nvSpPr>
                  <p:cNvPr id="32" name="Rounded Rectangle 31"/>
                  <p:cNvSpPr/>
                  <p:nvPr/>
                </p:nvSpPr>
                <p:spPr>
                  <a:xfrm>
                    <a:off x="3766734" y="3026241"/>
                    <a:ext cx="2182192" cy="626490"/>
                  </a:xfrm>
                  <a:prstGeom prst="roundRect">
                    <a:avLst/>
                  </a:prstGeom>
                  <a:ln/>
                </p:spPr>
                <p:style>
                  <a:lnRef idx="1">
                    <a:schemeClr val="accent6"/>
                  </a:lnRef>
                  <a:fillRef idx="3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3577653" y="3082655"/>
                    <a:ext cx="2589963" cy="5539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b="1" spc="3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rPr>
                      <a:t>PD&amp;E</a:t>
                    </a:r>
                  </a:p>
                  <a:p>
                    <a:pPr algn="ctr"/>
                    <a:endParaRPr lang="en-US" sz="1200" b="1" spc="300" dirty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6" name="Group 54"/>
                <p:cNvGrpSpPr/>
                <p:nvPr/>
              </p:nvGrpSpPr>
              <p:grpSpPr>
                <a:xfrm>
                  <a:off x="1271224" y="2471941"/>
                  <a:ext cx="3758250" cy="412637"/>
                  <a:chOff x="3560750" y="3026241"/>
                  <a:chExt cx="2589963" cy="626490"/>
                </a:xfrm>
              </p:grpSpPr>
              <p:sp>
                <p:nvSpPr>
                  <p:cNvPr id="30" name="Rounded Rectangle 29"/>
                  <p:cNvSpPr/>
                  <p:nvPr/>
                </p:nvSpPr>
                <p:spPr>
                  <a:xfrm>
                    <a:off x="3766734" y="3026241"/>
                    <a:ext cx="2182192" cy="626490"/>
                  </a:xfrm>
                  <a:prstGeom prst="roundRect">
                    <a:avLst/>
                  </a:prstGeom>
                  <a:ln/>
                </p:spPr>
                <p:style>
                  <a:lnRef idx="1">
                    <a:schemeClr val="accent6"/>
                  </a:lnRef>
                  <a:fillRef idx="3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1" name="TextBox 30"/>
                  <p:cNvSpPr txBox="1"/>
                  <p:nvPr/>
                </p:nvSpPr>
                <p:spPr>
                  <a:xfrm>
                    <a:off x="3560750" y="3071147"/>
                    <a:ext cx="2589963" cy="5539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b="1" spc="3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rPr>
                      <a:t>PD&amp;E</a:t>
                    </a:r>
                  </a:p>
                  <a:p>
                    <a:pPr algn="ctr"/>
                    <a:endParaRPr lang="en-US" sz="1200" b="1" spc="300" dirty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7" name="Group 22"/>
                <p:cNvGrpSpPr/>
                <p:nvPr/>
              </p:nvGrpSpPr>
              <p:grpSpPr>
                <a:xfrm>
                  <a:off x="3552027" y="3715710"/>
                  <a:ext cx="870751" cy="403788"/>
                  <a:chOff x="5153603" y="4327596"/>
                  <a:chExt cx="870751" cy="403788"/>
                </a:xfrm>
              </p:grpSpPr>
              <p:sp>
                <p:nvSpPr>
                  <p:cNvPr id="28" name="5-Point Star 27"/>
                  <p:cNvSpPr/>
                  <p:nvPr/>
                </p:nvSpPr>
                <p:spPr>
                  <a:xfrm>
                    <a:off x="5430811" y="4578984"/>
                    <a:ext cx="152400" cy="152400"/>
                  </a:xfrm>
                  <a:prstGeom prst="star5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5153603" y="4327596"/>
                    <a:ext cx="87075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b="1" dirty="0"/>
                      <a:t>LDCA</a:t>
                    </a:r>
                  </a:p>
                </p:txBody>
              </p:sp>
            </p:grpSp>
            <p:sp>
              <p:nvSpPr>
                <p:cNvPr id="8" name="TextBox 7"/>
                <p:cNvSpPr txBox="1"/>
                <p:nvPr/>
              </p:nvSpPr>
              <p:spPr>
                <a:xfrm>
                  <a:off x="190251" y="4257202"/>
                  <a:ext cx="1319914" cy="615553"/>
                </a:xfrm>
                <a:prstGeom prst="rect">
                  <a:avLst/>
                </a:prstGeom>
                <a:ln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en-US" sz="2000" b="1" dirty="0"/>
                    <a:t>Pre-work</a:t>
                  </a:r>
                  <a:endParaRPr lang="en-US" sz="1600" b="1" dirty="0"/>
                </a:p>
                <a:p>
                  <a:pPr algn="ctr"/>
                  <a:endParaRPr lang="en-US" sz="1400" b="1" dirty="0"/>
                </a:p>
              </p:txBody>
            </p:sp>
            <p:sp>
              <p:nvSpPr>
                <p:cNvPr id="9" name="5-Point Star 8"/>
                <p:cNvSpPr/>
                <p:nvPr/>
              </p:nvSpPr>
              <p:spPr>
                <a:xfrm>
                  <a:off x="4538606" y="2284911"/>
                  <a:ext cx="152400" cy="152400"/>
                </a:xfrm>
                <a:prstGeom prst="star5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0" name="Group 58"/>
                <p:cNvGrpSpPr/>
                <p:nvPr/>
              </p:nvGrpSpPr>
              <p:grpSpPr>
                <a:xfrm>
                  <a:off x="4761110" y="2439803"/>
                  <a:ext cx="3417286" cy="921643"/>
                  <a:chOff x="5591353" y="5665504"/>
                  <a:chExt cx="4258432" cy="1359947"/>
                </a:xfrm>
              </p:grpSpPr>
              <p:sp>
                <p:nvSpPr>
                  <p:cNvPr id="24" name="Rounded Rectangle 23"/>
                  <p:cNvSpPr/>
                  <p:nvPr/>
                </p:nvSpPr>
                <p:spPr>
                  <a:xfrm>
                    <a:off x="6330563" y="6377982"/>
                    <a:ext cx="2634489" cy="647469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5" name="Rounded Rectangle 24"/>
                  <p:cNvSpPr/>
                  <p:nvPr/>
                </p:nvSpPr>
                <p:spPr>
                  <a:xfrm>
                    <a:off x="5591353" y="5665504"/>
                    <a:ext cx="4258432" cy="647469"/>
                  </a:xfrm>
                  <a:prstGeom prst="roundRect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" name="TextBox 25"/>
                  <p:cNvSpPr txBox="1"/>
                  <p:nvPr/>
                </p:nvSpPr>
                <p:spPr>
                  <a:xfrm>
                    <a:off x="6560247" y="5701484"/>
                    <a:ext cx="2262749" cy="56005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b="1" spc="3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rPr>
                      <a:t>Design</a:t>
                    </a:r>
                  </a:p>
                </p:txBody>
              </p:sp>
              <p:sp>
                <p:nvSpPr>
                  <p:cNvPr id="27" name="TextBox 26"/>
                  <p:cNvSpPr txBox="1"/>
                  <p:nvPr/>
                </p:nvSpPr>
                <p:spPr>
                  <a:xfrm>
                    <a:off x="6463602" y="6419760"/>
                    <a:ext cx="2262748" cy="56005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b="1" spc="3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rPr>
                      <a:t>R/W</a:t>
                    </a:r>
                  </a:p>
                </p:txBody>
              </p:sp>
            </p:grpSp>
            <p:sp>
              <p:nvSpPr>
                <p:cNvPr id="11" name="TextBox 10"/>
                <p:cNvSpPr txBox="1"/>
                <p:nvPr/>
              </p:nvSpPr>
              <p:spPr>
                <a:xfrm>
                  <a:off x="4179431" y="1970692"/>
                  <a:ext cx="87075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/>
                    <a:t>LDCA</a:t>
                  </a:r>
                </a:p>
              </p:txBody>
            </p:sp>
            <p:sp>
              <p:nvSpPr>
                <p:cNvPr id="12" name="5-Point Star 11"/>
                <p:cNvSpPr/>
                <p:nvPr/>
              </p:nvSpPr>
              <p:spPr>
                <a:xfrm>
                  <a:off x="8008730" y="2252428"/>
                  <a:ext cx="152400" cy="152400"/>
                </a:xfrm>
                <a:prstGeom prst="star5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" name="Straight Connector 12"/>
                <p:cNvCxnSpPr/>
                <p:nvPr/>
              </p:nvCxnSpPr>
              <p:spPr>
                <a:xfrm flipH="1" flipV="1">
                  <a:off x="1545679" y="2298190"/>
                  <a:ext cx="33982" cy="281883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" name="Group 58"/>
                <p:cNvGrpSpPr/>
                <p:nvPr/>
              </p:nvGrpSpPr>
              <p:grpSpPr>
                <a:xfrm>
                  <a:off x="3029237" y="4608528"/>
                  <a:ext cx="3417286" cy="912562"/>
                  <a:chOff x="5531223" y="5614256"/>
                  <a:chExt cx="4258432" cy="1346547"/>
                </a:xfrm>
              </p:grpSpPr>
              <p:sp>
                <p:nvSpPr>
                  <p:cNvPr id="20" name="Rounded Rectangle 19"/>
                  <p:cNvSpPr/>
                  <p:nvPr/>
                </p:nvSpPr>
                <p:spPr>
                  <a:xfrm>
                    <a:off x="6261520" y="6313334"/>
                    <a:ext cx="2634489" cy="647469"/>
                  </a:xfrm>
                  <a:prstGeom prst="roundRect">
                    <a:avLst/>
                  </a:prstGeom>
                  <a:ln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" name="Rounded Rectangle 20"/>
                  <p:cNvSpPr/>
                  <p:nvPr/>
                </p:nvSpPr>
                <p:spPr>
                  <a:xfrm>
                    <a:off x="5531223" y="5614256"/>
                    <a:ext cx="4258432" cy="647469"/>
                  </a:xfrm>
                  <a:prstGeom prst="roundRect">
                    <a:avLst/>
                  </a:prstGeom>
                  <a:ln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TextBox 21"/>
                  <p:cNvSpPr txBox="1"/>
                  <p:nvPr/>
                </p:nvSpPr>
                <p:spPr>
                  <a:xfrm>
                    <a:off x="6330563" y="5650102"/>
                    <a:ext cx="2262749" cy="56005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b="1" spc="3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rPr>
                      <a:t>Design</a:t>
                    </a:r>
                  </a:p>
                </p:txBody>
              </p:sp>
              <p:sp>
                <p:nvSpPr>
                  <p:cNvPr id="23" name="TextBox 22"/>
                  <p:cNvSpPr txBox="1"/>
                  <p:nvPr/>
                </p:nvSpPr>
                <p:spPr>
                  <a:xfrm>
                    <a:off x="6407978" y="6364582"/>
                    <a:ext cx="2262748" cy="56005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b="1" spc="3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rPr>
                      <a:t>R/W</a:t>
                    </a:r>
                  </a:p>
                </p:txBody>
              </p:sp>
            </p:grpSp>
            <p:sp>
              <p:nvSpPr>
                <p:cNvPr id="15" name="5-Point Star 14"/>
                <p:cNvSpPr/>
                <p:nvPr/>
              </p:nvSpPr>
              <p:spPr>
                <a:xfrm>
                  <a:off x="6294123" y="4430280"/>
                  <a:ext cx="152400" cy="152400"/>
                </a:xfrm>
                <a:prstGeom prst="star5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7361071" y="1951559"/>
                  <a:ext cx="160011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/>
                    <a:t>Production</a:t>
                  </a: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2681286" y="5082297"/>
                  <a:ext cx="91723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b="1" dirty="0">
                      <a:solidFill>
                        <a:srgbClr val="00B050"/>
                      </a:solidFill>
                    </a:rPr>
                    <a:t>R/W</a:t>
                  </a:r>
                </a:p>
                <a:p>
                  <a:pPr algn="ctr"/>
                  <a:r>
                    <a:rPr lang="en-US" sz="1400" b="1" dirty="0">
                      <a:solidFill>
                        <a:srgbClr val="00B050"/>
                      </a:solidFill>
                    </a:rPr>
                    <a:t>Review</a:t>
                  </a:r>
                </a:p>
              </p:txBody>
            </p:sp>
            <p:sp>
              <p:nvSpPr>
                <p:cNvPr id="18" name="5-Point Star 17"/>
                <p:cNvSpPr/>
                <p:nvPr/>
              </p:nvSpPr>
              <p:spPr>
                <a:xfrm>
                  <a:off x="3399627" y="5215742"/>
                  <a:ext cx="152400" cy="152400"/>
                </a:xfrm>
                <a:prstGeom prst="star5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-174457" y="5209493"/>
                  <a:ext cx="2838986" cy="9541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dirty="0">
                      <a:solidFill>
                        <a:schemeClr val="accent2">
                          <a:lumMod val="75000"/>
                        </a:schemeClr>
                      </a:solidFill>
                      <a:latin typeface="Arial Narrow" pitchFamily="34" charset="0"/>
                      <a:cs typeface="Arial" pitchFamily="34" charset="0"/>
                    </a:rPr>
                    <a:t>Traffic Data Collection &amp; Projections</a:t>
                  </a:r>
                </a:p>
                <a:p>
                  <a:r>
                    <a:rPr lang="en-US" sz="1400" b="1" dirty="0">
                      <a:solidFill>
                        <a:schemeClr val="accent2">
                          <a:lumMod val="75000"/>
                        </a:schemeClr>
                      </a:solidFill>
                      <a:latin typeface="Arial Narrow" pitchFamily="34" charset="0"/>
                      <a:cs typeface="Arial" pitchFamily="34" charset="0"/>
                    </a:rPr>
                    <a:t>Environmental Data &amp; Coordination</a:t>
                  </a:r>
                </a:p>
                <a:p>
                  <a:r>
                    <a:rPr lang="en-US" sz="1400" b="1" dirty="0">
                      <a:solidFill>
                        <a:schemeClr val="accent2">
                          <a:lumMod val="75000"/>
                        </a:schemeClr>
                      </a:solidFill>
                      <a:latin typeface="Arial Narrow" pitchFamily="34" charset="0"/>
                      <a:cs typeface="Arial" pitchFamily="34" charset="0"/>
                    </a:rPr>
                    <a:t>Survey &amp; Aerials</a:t>
                  </a:r>
                </a:p>
                <a:p>
                  <a:r>
                    <a:rPr lang="en-US" sz="1400" b="1" dirty="0">
                      <a:solidFill>
                        <a:schemeClr val="accent2">
                          <a:lumMod val="75000"/>
                        </a:schemeClr>
                      </a:solidFill>
                      <a:latin typeface="Arial Narrow" pitchFamily="34" charset="0"/>
                      <a:cs typeface="Arial" pitchFamily="34" charset="0"/>
                    </a:rPr>
                    <a:t>Stakeholder Outreach</a:t>
                  </a:r>
                </a:p>
              </p:txBody>
            </p:sp>
          </p:grpSp>
          <p:sp>
            <p:nvSpPr>
              <p:cNvPr id="34" name="Rectangle 33"/>
              <p:cNvSpPr/>
              <p:nvPr/>
            </p:nvSpPr>
            <p:spPr>
              <a:xfrm>
                <a:off x="1728159" y="1407327"/>
                <a:ext cx="5543505" cy="46166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2400" b="1" dirty="0">
                    <a:ln w="12700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</a:ln>
                    <a:effectLst>
                      <a:innerShdw blurRad="177800">
                        <a:schemeClr val="accent3">
                          <a:lumMod val="50000"/>
                        </a:schemeClr>
                      </a:innerShdw>
                    </a:effectLst>
                  </a:rPr>
                  <a:t>More Efficient Work Processes </a:t>
                </a:r>
                <a:endParaRPr lang="en-US" sz="2400" b="1" cap="none" spc="0" dirty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52701" y="3670427"/>
              <a:ext cx="1640275" cy="4702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accent2">
                      <a:lumMod val="75000"/>
                    </a:schemeClr>
                  </a:solidFill>
                  <a:latin typeface="Arial Narrow" panose="020B0606020202030204" pitchFamily="34" charset="0"/>
                </a:rPr>
                <a:t>Project Screening &amp; Scoping Meeting</a:t>
              </a:r>
            </a:p>
          </p:txBody>
        </p:sp>
        <p:sp>
          <p:nvSpPr>
            <p:cNvPr id="35" name="5-Point Star 36"/>
            <p:cNvSpPr/>
            <p:nvPr/>
          </p:nvSpPr>
          <p:spPr>
            <a:xfrm>
              <a:off x="1241265" y="4119336"/>
              <a:ext cx="152400" cy="152400"/>
            </a:xfrm>
            <a:prstGeom prst="star5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TextBox 38"/>
          <p:cNvSpPr txBox="1"/>
          <p:nvPr/>
        </p:nvSpPr>
        <p:spPr>
          <a:xfrm rot="16200000">
            <a:off x="10956837" y="2167008"/>
            <a:ext cx="492443" cy="175432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B0F0"/>
                </a:solidFill>
              </a:rPr>
              <a:t>Before SWAT</a:t>
            </a:r>
          </a:p>
        </p:txBody>
      </p:sp>
      <p:sp>
        <p:nvSpPr>
          <p:cNvPr id="40" name="TextBox 39"/>
          <p:cNvSpPr txBox="1"/>
          <p:nvPr/>
        </p:nvSpPr>
        <p:spPr>
          <a:xfrm rot="16200000">
            <a:off x="10919043" y="2537340"/>
            <a:ext cx="492443" cy="175432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B0F0"/>
                </a:solidFill>
              </a:rPr>
              <a:t>After SWAT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 flipV="1">
            <a:off x="1965434" y="3199269"/>
            <a:ext cx="10076993" cy="9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799" y="3825424"/>
            <a:ext cx="1755800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512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3A769F90-F76F-463F-AD2B-4C36E74980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3"/>
          <a:stretch/>
        </p:blipFill>
        <p:spPr>
          <a:xfrm>
            <a:off x="3523339" y="948483"/>
            <a:ext cx="4494179" cy="431065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3B410AB-4556-4849-B148-322DBFC9E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890" y="768692"/>
            <a:ext cx="3410146" cy="357604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152A980-6F7D-4187-886A-78FFAEC804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60"/>
          <a:stretch/>
        </p:blipFill>
        <p:spPr>
          <a:xfrm>
            <a:off x="7866740" y="1906339"/>
            <a:ext cx="3405910" cy="3276600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A127FA43-E8C2-46B9-9FD2-49AF2F2421E0}"/>
              </a:ext>
            </a:extLst>
          </p:cNvPr>
          <p:cNvSpPr txBox="1"/>
          <p:nvPr/>
        </p:nvSpPr>
        <p:spPr>
          <a:xfrm>
            <a:off x="4285340" y="1677738"/>
            <a:ext cx="25146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6">
                    <a:lumMod val="50000"/>
                  </a:schemeClr>
                </a:solidFill>
              </a:rPr>
              <a:t>PD&amp;E</a:t>
            </a:r>
          </a:p>
          <a:p>
            <a:pPr algn="ctr"/>
            <a:r>
              <a:rPr lang="en-US" sz="3200" dirty="0">
                <a:solidFill>
                  <a:schemeClr val="accent6">
                    <a:lumMod val="50000"/>
                  </a:schemeClr>
                </a:solidFill>
              </a:rPr>
              <a:t>And</a:t>
            </a:r>
          </a:p>
          <a:p>
            <a:pPr algn="ctr"/>
            <a:r>
              <a:rPr lang="en-US" sz="3200" dirty="0">
                <a:solidFill>
                  <a:schemeClr val="accent6">
                    <a:lumMod val="50000"/>
                  </a:schemeClr>
                </a:solidFill>
              </a:rPr>
              <a:t>Design</a:t>
            </a:r>
          </a:p>
          <a:p>
            <a:pPr algn="ctr"/>
            <a:endParaRPr lang="en-US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Or PD&amp;E with an optional service for Design</a:t>
            </a:r>
          </a:p>
          <a:p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94E1F13-B61A-4A4F-9C0D-22EC4F128693}"/>
              </a:ext>
            </a:extLst>
          </p:cNvPr>
          <p:cNvSpPr txBox="1"/>
          <p:nvPr/>
        </p:nvSpPr>
        <p:spPr>
          <a:xfrm>
            <a:off x="9236718" y="1292095"/>
            <a:ext cx="1600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6">
                    <a:lumMod val="50000"/>
                  </a:schemeClr>
                </a:solidFill>
              </a:rPr>
              <a:t>PD&amp;E</a:t>
            </a:r>
            <a:r>
              <a:rPr lang="en-US" sz="3200" dirty="0"/>
              <a:t> </a:t>
            </a:r>
          </a:p>
          <a:p>
            <a:endParaRPr lang="en-US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F4C6F4F-959E-4A5D-922D-FAF00182F3E9}"/>
              </a:ext>
            </a:extLst>
          </p:cNvPr>
          <p:cNvSpPr txBox="1"/>
          <p:nvPr/>
        </p:nvSpPr>
        <p:spPr>
          <a:xfrm>
            <a:off x="8730059" y="3049338"/>
            <a:ext cx="1600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6">
                    <a:lumMod val="50000"/>
                  </a:schemeClr>
                </a:solidFill>
              </a:rPr>
              <a:t>Design</a:t>
            </a:r>
          </a:p>
          <a:p>
            <a:endParaRPr lang="en-US" dirty="0"/>
          </a:p>
        </p:txBody>
      </p:sp>
      <p:sp>
        <p:nvSpPr>
          <p:cNvPr id="48" name="Title 17">
            <a:extLst>
              <a:ext uri="{FF2B5EF4-FFF2-40B4-BE49-F238E27FC236}">
                <a16:creationId xmlns:a16="http://schemas.microsoft.com/office/drawing/2014/main" id="{378A35EC-3F9A-4032-B47D-D4793E8DF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9380" y="255898"/>
            <a:ext cx="8911687" cy="583638"/>
          </a:xfrm>
        </p:spPr>
        <p:txBody>
          <a:bodyPr>
            <a:normAutofit fontScale="90000"/>
          </a:bodyPr>
          <a:lstStyle/>
          <a:p>
            <a:r>
              <a:rPr lang="en-US" dirty="0"/>
              <a:t>Contract Possibilities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41404F-9CE2-44AD-94D4-41DCA2FDF19F}"/>
              </a:ext>
            </a:extLst>
          </p:cNvPr>
          <p:cNvSpPr/>
          <p:nvPr/>
        </p:nvSpPr>
        <p:spPr>
          <a:xfrm>
            <a:off x="1278294" y="5354541"/>
            <a:ext cx="106648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hangingPunct="0">
              <a:spcBef>
                <a:spcPts val="400"/>
              </a:spcBef>
              <a:defRPr/>
            </a:pPr>
            <a:r>
              <a:rPr lang="en-US" sz="1400" dirty="0"/>
              <a:t>In order to capture the benefits of allowing the same design team to complete both the PD&amp;E and final design phases, the Department set guidance which allowed more contract procurement flexibility. The following options are now available:</a:t>
            </a:r>
          </a:p>
          <a:p>
            <a:pPr lvl="1"/>
            <a:r>
              <a:rPr lang="en-US" sz="1400" dirty="0"/>
              <a:t>One contract for both PD&amp;E and design;</a:t>
            </a:r>
          </a:p>
          <a:p>
            <a:pPr lvl="1"/>
            <a:r>
              <a:rPr lang="en-US" sz="1400" dirty="0"/>
              <a:t>One contract for PD&amp;E with an optional service for Design; or</a:t>
            </a:r>
          </a:p>
          <a:p>
            <a:pPr lvl="1"/>
            <a:r>
              <a:rPr lang="en-US" sz="1400" dirty="0"/>
              <a:t>Two separate contracts procured at the same time or separately.</a:t>
            </a:r>
          </a:p>
        </p:txBody>
      </p:sp>
    </p:spTree>
    <p:extLst>
      <p:ext uri="{BB962C8B-B14F-4D97-AF65-F5344CB8AC3E}">
        <p14:creationId xmlns:p14="http://schemas.microsoft.com/office/powerpoint/2010/main" val="1631036116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1785</TotalTime>
  <Words>334</Words>
  <Application>Microsoft Office PowerPoint</Application>
  <PresentationFormat>Widescreen</PresentationFormat>
  <Paragraphs>83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Narrow</vt:lpstr>
      <vt:lpstr>Calibri</vt:lpstr>
      <vt:lpstr>Century Gothic</vt:lpstr>
      <vt:lpstr>Wingdings 3</vt:lpstr>
      <vt:lpstr>Wisp</vt:lpstr>
      <vt:lpstr>SWAT that project</vt:lpstr>
      <vt:lpstr>What is SWAT?</vt:lpstr>
      <vt:lpstr>What is SWAT?</vt:lpstr>
      <vt:lpstr>What is SWAT?</vt:lpstr>
      <vt:lpstr>SWAT “Facts” </vt:lpstr>
      <vt:lpstr>PowerPoint Presentation</vt:lpstr>
      <vt:lpstr>PowerPoint Presentation</vt:lpstr>
      <vt:lpstr>PowerPoint Presentation</vt:lpstr>
      <vt:lpstr>Contract Possibilities 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SWAT that project</dc:title>
  <dc:creator>Davis, Shandra</dc:creator>
  <cp:lastModifiedBy>Celusnek, Georgi</cp:lastModifiedBy>
  <cp:revision>44</cp:revision>
  <cp:lastPrinted>2017-10-03T17:24:22Z</cp:lastPrinted>
  <dcterms:created xsi:type="dcterms:W3CDTF">2017-10-02T19:42:19Z</dcterms:created>
  <dcterms:modified xsi:type="dcterms:W3CDTF">2018-02-26T22:50:49Z</dcterms:modified>
</cp:coreProperties>
</file>