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64" r:id="rId5"/>
    <p:sldId id="267" r:id="rId6"/>
    <p:sldId id="266" r:id="rId7"/>
    <p:sldId id="273" r:id="rId8"/>
    <p:sldId id="271" r:id="rId9"/>
    <p:sldId id="274" r:id="rId10"/>
    <p:sldId id="276" r:id="rId11"/>
    <p:sldId id="277" r:id="rId12"/>
    <p:sldId id="260" r:id="rId13"/>
    <p:sldId id="285" r:id="rId14"/>
    <p:sldId id="261" r:id="rId15"/>
    <p:sldId id="280" r:id="rId16"/>
    <p:sldId id="282" r:id="rId17"/>
    <p:sldId id="286" r:id="rId18"/>
    <p:sldId id="287" r:id="rId1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9" autoAdjust="0"/>
  </p:normalViewPr>
  <p:slideViewPr>
    <p:cSldViewPr>
      <p:cViewPr varScale="1">
        <p:scale>
          <a:sx n="83" d="100"/>
          <a:sy n="83" d="100"/>
        </p:scale>
        <p:origin x="-13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AHTD\mahe573\On%20Going%20Issues\TRC%20-%20May%2017\GoodFairPoorNoCostInfl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Good/Fair/Poor By Deck Area For $90 M
Rehab</a:t>
            </a:r>
            <a:r>
              <a:rPr lang="en-US" baseline="0" dirty="0"/>
              <a:t> 10%, Preservation 12%, Replace 78%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[GoodFairPoorNoCostInflation.xlsx]Sheet1!$C$1</c:f>
              <c:strCache>
                <c:ptCount val="1"/>
                <c:pt idx="0">
                  <c:v>%poor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[GoodFairPoorNoCostInflation.xlsx]Sheet1!$B$2:$B$26</c:f>
              <c:strCache>
                <c:ptCount val="2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</c:strCache>
            </c:strRef>
          </c:cat>
          <c:val>
            <c:numRef>
              <c:f>[GoodFairPoorNoCostInflation.xlsx]Sheet1!$C$2:$C$26</c:f>
              <c:numCache>
                <c:formatCode>0.0000</c:formatCode>
                <c:ptCount val="25"/>
                <c:pt idx="0">
                  <c:v>6.1304234542942107E-2</c:v>
                </c:pt>
                <c:pt idx="1">
                  <c:v>5.8566194023278589E-2</c:v>
                </c:pt>
                <c:pt idx="2">
                  <c:v>5.7073351812667268E-2</c:v>
                </c:pt>
                <c:pt idx="3">
                  <c:v>5.53727815444785E-2</c:v>
                </c:pt>
                <c:pt idx="4">
                  <c:v>5.7974423602502718E-2</c:v>
                </c:pt>
                <c:pt idx="5">
                  <c:v>6.0277008840374097E-2</c:v>
                </c:pt>
                <c:pt idx="6">
                  <c:v>6.3934645000685866E-2</c:v>
                </c:pt>
                <c:pt idx="7">
                  <c:v>6.9581459202917917E-2</c:v>
                </c:pt>
                <c:pt idx="8">
                  <c:v>7.7803963261716388E-2</c:v>
                </c:pt>
                <c:pt idx="9">
                  <c:v>8.6086445319819668E-2</c:v>
                </c:pt>
                <c:pt idx="10">
                  <c:v>9.2012484742729009E-2</c:v>
                </c:pt>
                <c:pt idx="11">
                  <c:v>9.4878864623668888E-2</c:v>
                </c:pt>
                <c:pt idx="12">
                  <c:v>0.10404158043373141</c:v>
                </c:pt>
                <c:pt idx="13">
                  <c:v>0.1128500295815744</c:v>
                </c:pt>
                <c:pt idx="14">
                  <c:v>0.11422707270170319</c:v>
                </c:pt>
                <c:pt idx="15">
                  <c:v>0.1171986735430412</c:v>
                </c:pt>
                <c:pt idx="16">
                  <c:v>0.1165170700389799</c:v>
                </c:pt>
                <c:pt idx="17">
                  <c:v>0.115545454890064</c:v>
                </c:pt>
                <c:pt idx="18">
                  <c:v>0.1163799712812106</c:v>
                </c:pt>
                <c:pt idx="19">
                  <c:v>0.11644965747644739</c:v>
                </c:pt>
                <c:pt idx="20">
                  <c:v>0.11869945319093721</c:v>
                </c:pt>
                <c:pt idx="21">
                  <c:v>0.12255211354002089</c:v>
                </c:pt>
                <c:pt idx="22">
                  <c:v>0.1234929910730664</c:v>
                </c:pt>
                <c:pt idx="23">
                  <c:v>0.14015111804432509</c:v>
                </c:pt>
                <c:pt idx="24">
                  <c:v>0.1801882040292655</c:v>
                </c:pt>
              </c:numCache>
            </c:numRef>
          </c:val>
        </c:ser>
        <c:ser>
          <c:idx val="1"/>
          <c:order val="1"/>
          <c:tx>
            <c:strRef>
              <c:f>[GoodFairPoorNoCostInflation.xlsx]Sheet1!$D$1</c:f>
              <c:strCache>
                <c:ptCount val="1"/>
                <c:pt idx="0">
                  <c:v>%fair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[GoodFairPoorNoCostInflation.xlsx]Sheet1!$B$2:$B$26</c:f>
              <c:strCache>
                <c:ptCount val="2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</c:strCache>
            </c:strRef>
          </c:cat>
          <c:val>
            <c:numRef>
              <c:f>[GoodFairPoorNoCostInflation.xlsx]Sheet1!$D$2:$D$26</c:f>
              <c:numCache>
                <c:formatCode>0.0000</c:formatCode>
                <c:ptCount val="25"/>
                <c:pt idx="0">
                  <c:v>0.4247977355724083</c:v>
                </c:pt>
                <c:pt idx="1">
                  <c:v>0.41602771383727011</c:v>
                </c:pt>
                <c:pt idx="2">
                  <c:v>0.40817342161803849</c:v>
                </c:pt>
                <c:pt idx="3">
                  <c:v>0.39686415924915741</c:v>
                </c:pt>
                <c:pt idx="4">
                  <c:v>0.38050357754216091</c:v>
                </c:pt>
                <c:pt idx="5">
                  <c:v>0.36865196740119432</c:v>
                </c:pt>
                <c:pt idx="6">
                  <c:v>0.35869996849706032</c:v>
                </c:pt>
                <c:pt idx="7">
                  <c:v>0.35184939097880491</c:v>
                </c:pt>
                <c:pt idx="8">
                  <c:v>0.35943505250175911</c:v>
                </c:pt>
                <c:pt idx="9">
                  <c:v>0.37140612042671578</c:v>
                </c:pt>
                <c:pt idx="10">
                  <c:v>0.39680764631786503</c:v>
                </c:pt>
                <c:pt idx="11">
                  <c:v>0.42755193588258761</c:v>
                </c:pt>
                <c:pt idx="12">
                  <c:v>0.43944659024807903</c:v>
                </c:pt>
                <c:pt idx="13">
                  <c:v>0.44733532347276911</c:v>
                </c:pt>
                <c:pt idx="14">
                  <c:v>0.4634411784161897</c:v>
                </c:pt>
                <c:pt idx="15">
                  <c:v>0.47731546501767941</c:v>
                </c:pt>
                <c:pt idx="16">
                  <c:v>0.48670209369873768</c:v>
                </c:pt>
                <c:pt idx="17">
                  <c:v>0.48932214260393359</c:v>
                </c:pt>
                <c:pt idx="18">
                  <c:v>0.48247215079417127</c:v>
                </c:pt>
                <c:pt idx="19">
                  <c:v>0.47616646768920168</c:v>
                </c:pt>
                <c:pt idx="20">
                  <c:v>0.48035319172663998</c:v>
                </c:pt>
                <c:pt idx="21">
                  <c:v>0.4978364779040369</c:v>
                </c:pt>
                <c:pt idx="22">
                  <c:v>0.49425534624849787</c:v>
                </c:pt>
                <c:pt idx="23">
                  <c:v>0.50558934643148679</c:v>
                </c:pt>
                <c:pt idx="24">
                  <c:v>0.4867797264775614</c:v>
                </c:pt>
              </c:numCache>
            </c:numRef>
          </c:val>
        </c:ser>
        <c:ser>
          <c:idx val="2"/>
          <c:order val="2"/>
          <c:tx>
            <c:strRef>
              <c:f>[GoodFairPoorNoCostInflation.xlsx]Sheet1!$E$1</c:f>
              <c:strCache>
                <c:ptCount val="1"/>
                <c:pt idx="0">
                  <c:v>%good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[GoodFairPoorNoCostInflation.xlsx]Sheet1!$B$2:$B$26</c:f>
              <c:strCache>
                <c:ptCount val="2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</c:strCache>
            </c:strRef>
          </c:cat>
          <c:val>
            <c:numRef>
              <c:f>[GoodFairPoorNoCostInflation.xlsx]Sheet1!$E$2:$E$26</c:f>
              <c:numCache>
                <c:formatCode>0.0000</c:formatCode>
                <c:ptCount val="25"/>
                <c:pt idx="0">
                  <c:v>0.51389802988464539</c:v>
                </c:pt>
                <c:pt idx="1">
                  <c:v>0.52540609213944689</c:v>
                </c:pt>
                <c:pt idx="2">
                  <c:v>0.53475322656928981</c:v>
                </c:pt>
                <c:pt idx="3">
                  <c:v>0.54776305920635959</c:v>
                </c:pt>
                <c:pt idx="4">
                  <c:v>0.56152199885533138</c:v>
                </c:pt>
                <c:pt idx="5">
                  <c:v>0.57107102375842678</c:v>
                </c:pt>
                <c:pt idx="6">
                  <c:v>0.57736538650224867</c:v>
                </c:pt>
                <c:pt idx="7">
                  <c:v>0.57856914981827223</c:v>
                </c:pt>
                <c:pt idx="8">
                  <c:v>0.56276098423651977</c:v>
                </c:pt>
                <c:pt idx="9">
                  <c:v>0.5425074342534596</c:v>
                </c:pt>
                <c:pt idx="10">
                  <c:v>0.51117986893940159</c:v>
                </c:pt>
                <c:pt idx="11">
                  <c:v>0.47756919949373922</c:v>
                </c:pt>
                <c:pt idx="12">
                  <c:v>0.45651182931818479</c:v>
                </c:pt>
                <c:pt idx="13">
                  <c:v>0.43981464694565109</c:v>
                </c:pt>
                <c:pt idx="14">
                  <c:v>0.42233174888210179</c:v>
                </c:pt>
                <c:pt idx="15">
                  <c:v>0.40548586143927418</c:v>
                </c:pt>
                <c:pt idx="16">
                  <c:v>0.39678083626227723</c:v>
                </c:pt>
                <c:pt idx="17">
                  <c:v>0.39513240250599729</c:v>
                </c:pt>
                <c:pt idx="18">
                  <c:v>0.40114787792461309</c:v>
                </c:pt>
                <c:pt idx="19">
                  <c:v>0.40738387483434613</c:v>
                </c:pt>
                <c:pt idx="20">
                  <c:v>0.40094735508241802</c:v>
                </c:pt>
                <c:pt idx="21">
                  <c:v>0.37961140855593728</c:v>
                </c:pt>
                <c:pt idx="22">
                  <c:v>0.38225166267843069</c:v>
                </c:pt>
                <c:pt idx="23">
                  <c:v>0.35425953552418288</c:v>
                </c:pt>
                <c:pt idx="24">
                  <c:v>0.3330320694931671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800960"/>
        <c:axId val="117802880"/>
      </c:barChart>
      <c:catAx>
        <c:axId val="117800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</a:t>
                </a:r>
              </a:p>
            </c:rich>
          </c:tx>
          <c:overlay val="0"/>
        </c:title>
        <c:majorTickMark val="out"/>
        <c:minorTickMark val="none"/>
        <c:tickLblPos val="nextTo"/>
        <c:crossAx val="117802880"/>
        <c:crosses val="autoZero"/>
        <c:auto val="1"/>
        <c:lblAlgn val="ctr"/>
        <c:lblOffset val="100"/>
        <c:noMultiLvlLbl val="0"/>
      </c:catAx>
      <c:valAx>
        <c:axId val="1178028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78009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65EF7-C315-4B8C-A3CE-BB8C6FDB251E}" type="doc">
      <dgm:prSet loTypeId="urn:microsoft.com/office/officeart/2005/8/layout/cycle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9C3089-A2A4-4E6F-AB96-B8C9EC379B2E}">
      <dgm:prSet phldrT="[Text]" custT="1"/>
      <dgm:spPr/>
      <dgm:t>
        <a:bodyPr/>
        <a:lstStyle/>
        <a:p>
          <a:r>
            <a:rPr lang="en-US" sz="2000" dirty="0" smtClean="0"/>
            <a:t>Bridge Modeling &amp; Projections</a:t>
          </a:r>
          <a:endParaRPr lang="en-US" sz="2000" dirty="0"/>
        </a:p>
      </dgm:t>
    </dgm:pt>
    <dgm:pt modelId="{CC7C11AE-5662-48A5-8391-2DC901E90190}" type="parTrans" cxnId="{74470796-1072-4712-93BB-14D4A3B5F4FB}">
      <dgm:prSet/>
      <dgm:spPr/>
      <dgm:t>
        <a:bodyPr/>
        <a:lstStyle/>
        <a:p>
          <a:endParaRPr lang="en-US"/>
        </a:p>
      </dgm:t>
    </dgm:pt>
    <dgm:pt modelId="{B696C7AB-3A02-4532-8BED-6ADE89B0E645}" type="sibTrans" cxnId="{74470796-1072-4712-93BB-14D4A3B5F4FB}">
      <dgm:prSet/>
      <dgm:spPr/>
      <dgm:t>
        <a:bodyPr/>
        <a:lstStyle/>
        <a:p>
          <a:endParaRPr lang="en-US"/>
        </a:p>
      </dgm:t>
    </dgm:pt>
    <dgm:pt modelId="{D8FF29F8-EE05-4621-90C1-986E9C20FD93}">
      <dgm:prSet phldrT="[Text]" custT="1"/>
      <dgm:spPr/>
      <dgm:t>
        <a:bodyPr/>
        <a:lstStyle/>
        <a:p>
          <a:r>
            <a:rPr lang="en-US" sz="2000" dirty="0"/>
            <a:t>Programming &amp; Funding</a:t>
          </a:r>
        </a:p>
      </dgm:t>
    </dgm:pt>
    <dgm:pt modelId="{FF24118B-3346-43A4-93FC-CAC07EA25C53}" type="parTrans" cxnId="{508E0373-4F58-434B-A381-93C6483682D2}">
      <dgm:prSet/>
      <dgm:spPr/>
      <dgm:t>
        <a:bodyPr/>
        <a:lstStyle/>
        <a:p>
          <a:endParaRPr lang="en-US"/>
        </a:p>
      </dgm:t>
    </dgm:pt>
    <dgm:pt modelId="{225B77C0-1B6D-45FC-A086-B2569BF3456E}" type="sibTrans" cxnId="{508E0373-4F58-434B-A381-93C6483682D2}">
      <dgm:prSet/>
      <dgm:spPr/>
      <dgm:t>
        <a:bodyPr/>
        <a:lstStyle/>
        <a:p>
          <a:endParaRPr lang="en-US"/>
        </a:p>
      </dgm:t>
    </dgm:pt>
    <dgm:pt modelId="{EB72E981-B968-4010-B9CF-97FDBEDAC5C6}">
      <dgm:prSet phldrT="[Text]" custT="1"/>
      <dgm:spPr/>
      <dgm:t>
        <a:bodyPr/>
        <a:lstStyle/>
        <a:p>
          <a:r>
            <a:rPr lang="en-US" sz="2000" dirty="0"/>
            <a:t>Design</a:t>
          </a:r>
        </a:p>
      </dgm:t>
    </dgm:pt>
    <dgm:pt modelId="{0105F4DE-DE5B-43D8-BA78-C13F4286D76F}" type="parTrans" cxnId="{3594CB77-C05E-49DD-BC3F-48F9A0496C55}">
      <dgm:prSet/>
      <dgm:spPr/>
      <dgm:t>
        <a:bodyPr/>
        <a:lstStyle/>
        <a:p>
          <a:endParaRPr lang="en-US"/>
        </a:p>
      </dgm:t>
    </dgm:pt>
    <dgm:pt modelId="{010D298D-EDF2-4D1B-8EAC-E0FE819CD648}" type="sibTrans" cxnId="{3594CB77-C05E-49DD-BC3F-48F9A0496C55}">
      <dgm:prSet/>
      <dgm:spPr/>
      <dgm:t>
        <a:bodyPr/>
        <a:lstStyle/>
        <a:p>
          <a:endParaRPr lang="en-US"/>
        </a:p>
      </dgm:t>
    </dgm:pt>
    <dgm:pt modelId="{3EE0B8A5-9B17-47A9-BFF5-D19EC2852308}">
      <dgm:prSet phldrT="[Text]" custT="1"/>
      <dgm:spPr/>
      <dgm:t>
        <a:bodyPr/>
        <a:lstStyle/>
        <a:p>
          <a:r>
            <a:rPr lang="en-US" sz="2000" dirty="0"/>
            <a:t>Construction</a:t>
          </a:r>
        </a:p>
      </dgm:t>
    </dgm:pt>
    <dgm:pt modelId="{293FF710-D7E8-4C31-870F-4705390B0080}" type="parTrans" cxnId="{1A4B0D5F-F2B4-4B4A-AFB7-C8D21EB2369F}">
      <dgm:prSet/>
      <dgm:spPr/>
      <dgm:t>
        <a:bodyPr/>
        <a:lstStyle/>
        <a:p>
          <a:endParaRPr lang="en-US"/>
        </a:p>
      </dgm:t>
    </dgm:pt>
    <dgm:pt modelId="{E8A7BB50-5F52-4DD1-ACB0-B4A61B85D0BD}" type="sibTrans" cxnId="{1A4B0D5F-F2B4-4B4A-AFB7-C8D21EB2369F}">
      <dgm:prSet/>
      <dgm:spPr/>
      <dgm:t>
        <a:bodyPr/>
        <a:lstStyle/>
        <a:p>
          <a:endParaRPr lang="en-US"/>
        </a:p>
      </dgm:t>
    </dgm:pt>
    <dgm:pt modelId="{DC637596-CFFC-4EF4-BFB1-77C31BF5A08E}">
      <dgm:prSet phldrT="[Text]" custT="1"/>
      <dgm:spPr/>
      <dgm:t>
        <a:bodyPr/>
        <a:lstStyle/>
        <a:p>
          <a:r>
            <a:rPr lang="en-US" sz="2000" dirty="0"/>
            <a:t>Inspection</a:t>
          </a:r>
        </a:p>
      </dgm:t>
    </dgm:pt>
    <dgm:pt modelId="{98DEF7EF-87D9-4A8D-B9C4-56BC0B230B85}" type="parTrans" cxnId="{E4F8C957-E30C-4E11-AF19-980750CC65EE}">
      <dgm:prSet/>
      <dgm:spPr/>
      <dgm:t>
        <a:bodyPr/>
        <a:lstStyle/>
        <a:p>
          <a:endParaRPr lang="en-US"/>
        </a:p>
      </dgm:t>
    </dgm:pt>
    <dgm:pt modelId="{D1FDB1B0-DDC3-4608-A5EC-73973BDEF272}" type="sibTrans" cxnId="{E4F8C957-E30C-4E11-AF19-980750CC65EE}">
      <dgm:prSet/>
      <dgm:spPr/>
      <dgm:t>
        <a:bodyPr/>
        <a:lstStyle/>
        <a:p>
          <a:endParaRPr lang="en-US"/>
        </a:p>
      </dgm:t>
    </dgm:pt>
    <dgm:pt modelId="{2BB64C4E-B4CC-4E0C-B5FE-DC3E9CD719AC}">
      <dgm:prSet phldrT="[Text]" custT="1"/>
      <dgm:spPr/>
      <dgm:t>
        <a:bodyPr/>
        <a:lstStyle/>
        <a:p>
          <a:r>
            <a:rPr lang="en-US" sz="2000" dirty="0"/>
            <a:t>Preservation Rehabilitation Replacement</a:t>
          </a:r>
        </a:p>
      </dgm:t>
    </dgm:pt>
    <dgm:pt modelId="{71B57282-E242-400D-8945-5668F86C6EA4}" type="parTrans" cxnId="{9AC3C414-79FF-4BBA-920C-531BA66B8CA8}">
      <dgm:prSet/>
      <dgm:spPr/>
      <dgm:t>
        <a:bodyPr/>
        <a:lstStyle/>
        <a:p>
          <a:endParaRPr lang="en-US"/>
        </a:p>
      </dgm:t>
    </dgm:pt>
    <dgm:pt modelId="{3BEAB7C1-03FB-41FD-9A33-332C370B1397}" type="sibTrans" cxnId="{9AC3C414-79FF-4BBA-920C-531BA66B8CA8}">
      <dgm:prSet/>
      <dgm:spPr/>
      <dgm:t>
        <a:bodyPr/>
        <a:lstStyle/>
        <a:p>
          <a:endParaRPr lang="en-US"/>
        </a:p>
      </dgm:t>
    </dgm:pt>
    <dgm:pt modelId="{445A0FAE-B00F-43AE-9293-1C59FF7224BE}">
      <dgm:prSet phldrT="[Text]" custT="1"/>
      <dgm:spPr/>
      <dgm:t>
        <a:bodyPr/>
        <a:lstStyle/>
        <a:p>
          <a:r>
            <a:rPr lang="en-US" sz="2000" dirty="0" smtClean="0"/>
            <a:t>Maintenance</a:t>
          </a:r>
          <a:endParaRPr lang="en-US" sz="2000" dirty="0"/>
        </a:p>
      </dgm:t>
    </dgm:pt>
    <dgm:pt modelId="{8787C9F2-37E9-43A5-9DF5-DC3B966FD45B}" type="parTrans" cxnId="{E10D24D4-7C43-4C24-A784-BBE32275176B}">
      <dgm:prSet/>
      <dgm:spPr/>
      <dgm:t>
        <a:bodyPr/>
        <a:lstStyle/>
        <a:p>
          <a:endParaRPr lang="en-US"/>
        </a:p>
      </dgm:t>
    </dgm:pt>
    <dgm:pt modelId="{17CD6551-E9D5-4D8C-A872-11562088B548}" type="sibTrans" cxnId="{E10D24D4-7C43-4C24-A784-BBE32275176B}">
      <dgm:prSet/>
      <dgm:spPr/>
      <dgm:t>
        <a:bodyPr/>
        <a:lstStyle/>
        <a:p>
          <a:endParaRPr lang="en-US"/>
        </a:p>
      </dgm:t>
    </dgm:pt>
    <dgm:pt modelId="{EC8431B1-41A1-488D-ACD8-BE504D6BE2E5}" type="pres">
      <dgm:prSet presAssocID="{6C165EF7-C315-4B8C-A3CE-BB8C6FDB25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883041-D593-4B02-9F1E-421709BD7F00}" type="pres">
      <dgm:prSet presAssocID="{2BB64C4E-B4CC-4E0C-B5FE-DC3E9CD719AC}" presName="node" presStyleLbl="node1" presStyleIdx="0" presStyleCnt="7" custScaleX="146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8383F-5E28-4637-9940-4809C382802A}" type="pres">
      <dgm:prSet presAssocID="{2BB64C4E-B4CC-4E0C-B5FE-DC3E9CD719AC}" presName="spNode" presStyleCnt="0"/>
      <dgm:spPr/>
    </dgm:pt>
    <dgm:pt modelId="{E2C6423F-123A-4BA8-B5B2-8F9B8D0CECB8}" type="pres">
      <dgm:prSet presAssocID="{3BEAB7C1-03FB-41FD-9A33-332C370B1397}" presName="sibTrans" presStyleLbl="sibTrans1D1" presStyleIdx="0" presStyleCnt="7"/>
      <dgm:spPr/>
      <dgm:t>
        <a:bodyPr/>
        <a:lstStyle/>
        <a:p>
          <a:endParaRPr lang="en-US"/>
        </a:p>
      </dgm:t>
    </dgm:pt>
    <dgm:pt modelId="{A300D191-504C-47B0-BA32-C90EC17C54A8}" type="pres">
      <dgm:prSet presAssocID="{D8FF29F8-EE05-4621-90C1-986E9C20FD93}" presName="node" presStyleLbl="node1" presStyleIdx="1" presStyleCnt="7" custScaleX="136558" custScaleY="100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C066C-2BB2-4943-8A78-5A18FDEAE502}" type="pres">
      <dgm:prSet presAssocID="{D8FF29F8-EE05-4621-90C1-986E9C20FD93}" presName="spNode" presStyleCnt="0"/>
      <dgm:spPr/>
    </dgm:pt>
    <dgm:pt modelId="{18C0F461-B2E4-4286-A772-FB60DE30B5F5}" type="pres">
      <dgm:prSet presAssocID="{225B77C0-1B6D-45FC-A086-B2569BF3456E}" presName="sibTrans" presStyleLbl="sibTrans1D1" presStyleIdx="1" presStyleCnt="7"/>
      <dgm:spPr/>
      <dgm:t>
        <a:bodyPr/>
        <a:lstStyle/>
        <a:p>
          <a:endParaRPr lang="en-US"/>
        </a:p>
      </dgm:t>
    </dgm:pt>
    <dgm:pt modelId="{7CC31B7A-B278-4AA5-9976-542C927966BD}" type="pres">
      <dgm:prSet presAssocID="{EB72E981-B968-4010-B9CF-97FDBEDAC5C6}" presName="node" presStyleLbl="node1" presStyleIdx="2" presStyleCnt="7" custScaleX="131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92ADD-F80F-4DD8-82FC-BA0586D8F992}" type="pres">
      <dgm:prSet presAssocID="{EB72E981-B968-4010-B9CF-97FDBEDAC5C6}" presName="spNode" presStyleCnt="0"/>
      <dgm:spPr/>
    </dgm:pt>
    <dgm:pt modelId="{3FB10CC1-3295-467C-B74A-4BB5CF9B3EDA}" type="pres">
      <dgm:prSet presAssocID="{010D298D-EDF2-4D1B-8EAC-E0FE819CD648}" presName="sibTrans" presStyleLbl="sibTrans1D1" presStyleIdx="2" presStyleCnt="7"/>
      <dgm:spPr/>
      <dgm:t>
        <a:bodyPr/>
        <a:lstStyle/>
        <a:p>
          <a:endParaRPr lang="en-US"/>
        </a:p>
      </dgm:t>
    </dgm:pt>
    <dgm:pt modelId="{541B0C64-7845-45DA-8FC2-8C2A77F0982D}" type="pres">
      <dgm:prSet presAssocID="{3EE0B8A5-9B17-47A9-BFF5-D19EC2852308}" presName="node" presStyleLbl="node1" presStyleIdx="3" presStyleCnt="7" custScaleX="129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0252E-456F-448E-A3B8-D5005ACC9030}" type="pres">
      <dgm:prSet presAssocID="{3EE0B8A5-9B17-47A9-BFF5-D19EC2852308}" presName="spNode" presStyleCnt="0"/>
      <dgm:spPr/>
    </dgm:pt>
    <dgm:pt modelId="{C8A017BE-F801-499A-B4F5-9F613D7728C5}" type="pres">
      <dgm:prSet presAssocID="{E8A7BB50-5F52-4DD1-ACB0-B4A61B85D0BD}" presName="sibTrans" presStyleLbl="sibTrans1D1" presStyleIdx="3" presStyleCnt="7"/>
      <dgm:spPr/>
      <dgm:t>
        <a:bodyPr/>
        <a:lstStyle/>
        <a:p>
          <a:endParaRPr lang="en-US"/>
        </a:p>
      </dgm:t>
    </dgm:pt>
    <dgm:pt modelId="{EF16659D-D45E-49FE-BC69-7B1B027853C9}" type="pres">
      <dgm:prSet presAssocID="{DC637596-CFFC-4EF4-BFB1-77C31BF5A08E}" presName="node" presStyleLbl="node1" presStyleIdx="4" presStyleCnt="7" custScaleX="133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35FFD-BE99-449B-AF4F-4813D023978F}" type="pres">
      <dgm:prSet presAssocID="{DC637596-CFFC-4EF4-BFB1-77C31BF5A08E}" presName="spNode" presStyleCnt="0"/>
      <dgm:spPr/>
    </dgm:pt>
    <dgm:pt modelId="{88090C16-1A66-43CB-85A7-0B691D4EA784}" type="pres">
      <dgm:prSet presAssocID="{D1FDB1B0-DDC3-4608-A5EC-73973BDEF272}" presName="sibTrans" presStyleLbl="sibTrans1D1" presStyleIdx="4" presStyleCnt="7"/>
      <dgm:spPr/>
      <dgm:t>
        <a:bodyPr/>
        <a:lstStyle/>
        <a:p>
          <a:endParaRPr lang="en-US"/>
        </a:p>
      </dgm:t>
    </dgm:pt>
    <dgm:pt modelId="{32C1773B-CD10-4C3E-9B71-EF9569F89CD0}" type="pres">
      <dgm:prSet presAssocID="{445A0FAE-B00F-43AE-9293-1C59FF7224BE}" presName="node" presStyleLbl="node1" presStyleIdx="5" presStyleCnt="7" custScaleX="137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74E5E-4186-49ED-A4C5-DA49D9C53DBD}" type="pres">
      <dgm:prSet presAssocID="{445A0FAE-B00F-43AE-9293-1C59FF7224BE}" presName="spNode" presStyleCnt="0"/>
      <dgm:spPr/>
    </dgm:pt>
    <dgm:pt modelId="{92219C4A-9439-4485-8F84-E2FC1201EF5A}" type="pres">
      <dgm:prSet presAssocID="{17CD6551-E9D5-4D8C-A872-11562088B548}" presName="sibTrans" presStyleLbl="sibTrans1D1" presStyleIdx="5" presStyleCnt="7"/>
      <dgm:spPr/>
      <dgm:t>
        <a:bodyPr/>
        <a:lstStyle/>
        <a:p>
          <a:endParaRPr lang="en-US"/>
        </a:p>
      </dgm:t>
    </dgm:pt>
    <dgm:pt modelId="{E0B92358-B8EA-427C-815C-CEF34543FE13}" type="pres">
      <dgm:prSet presAssocID="{289C3089-A2A4-4E6F-AB96-B8C9EC379B2E}" presName="node" presStyleLbl="node1" presStyleIdx="6" presStyleCnt="7" custScaleX="135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CF577-DBBC-4C96-AD95-E0EF58E35FC1}" type="pres">
      <dgm:prSet presAssocID="{289C3089-A2A4-4E6F-AB96-B8C9EC379B2E}" presName="spNode" presStyleCnt="0"/>
      <dgm:spPr/>
    </dgm:pt>
    <dgm:pt modelId="{5E49AC95-C5F7-4BFF-95BB-6DE2FE1294E8}" type="pres">
      <dgm:prSet presAssocID="{B696C7AB-3A02-4532-8BED-6ADE89B0E645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9AC3C414-79FF-4BBA-920C-531BA66B8CA8}" srcId="{6C165EF7-C315-4B8C-A3CE-BB8C6FDB251E}" destId="{2BB64C4E-B4CC-4E0C-B5FE-DC3E9CD719AC}" srcOrd="0" destOrd="0" parTransId="{71B57282-E242-400D-8945-5668F86C6EA4}" sibTransId="{3BEAB7C1-03FB-41FD-9A33-332C370B1397}"/>
    <dgm:cxn modelId="{C554E968-43FB-434F-944F-2425D427774A}" type="presOf" srcId="{D1FDB1B0-DDC3-4608-A5EC-73973BDEF272}" destId="{88090C16-1A66-43CB-85A7-0B691D4EA784}" srcOrd="0" destOrd="0" presId="urn:microsoft.com/office/officeart/2005/8/layout/cycle6"/>
    <dgm:cxn modelId="{CB8C3938-180C-402B-B002-E004C9C8F6B3}" type="presOf" srcId="{E8A7BB50-5F52-4DD1-ACB0-B4A61B85D0BD}" destId="{C8A017BE-F801-499A-B4F5-9F613D7728C5}" srcOrd="0" destOrd="0" presId="urn:microsoft.com/office/officeart/2005/8/layout/cycle6"/>
    <dgm:cxn modelId="{74470796-1072-4712-93BB-14D4A3B5F4FB}" srcId="{6C165EF7-C315-4B8C-A3CE-BB8C6FDB251E}" destId="{289C3089-A2A4-4E6F-AB96-B8C9EC379B2E}" srcOrd="6" destOrd="0" parTransId="{CC7C11AE-5662-48A5-8391-2DC901E90190}" sibTransId="{B696C7AB-3A02-4532-8BED-6ADE89B0E645}"/>
    <dgm:cxn modelId="{6BA263CF-DC2E-4DB2-A4C5-37B91B9EB93B}" type="presOf" srcId="{289C3089-A2A4-4E6F-AB96-B8C9EC379B2E}" destId="{E0B92358-B8EA-427C-815C-CEF34543FE13}" srcOrd="0" destOrd="0" presId="urn:microsoft.com/office/officeart/2005/8/layout/cycle6"/>
    <dgm:cxn modelId="{E10D24D4-7C43-4C24-A784-BBE32275176B}" srcId="{6C165EF7-C315-4B8C-A3CE-BB8C6FDB251E}" destId="{445A0FAE-B00F-43AE-9293-1C59FF7224BE}" srcOrd="5" destOrd="0" parTransId="{8787C9F2-37E9-43A5-9DF5-DC3B966FD45B}" sibTransId="{17CD6551-E9D5-4D8C-A872-11562088B548}"/>
    <dgm:cxn modelId="{3594CB77-C05E-49DD-BC3F-48F9A0496C55}" srcId="{6C165EF7-C315-4B8C-A3CE-BB8C6FDB251E}" destId="{EB72E981-B968-4010-B9CF-97FDBEDAC5C6}" srcOrd="2" destOrd="0" parTransId="{0105F4DE-DE5B-43D8-BA78-C13F4286D76F}" sibTransId="{010D298D-EDF2-4D1B-8EAC-E0FE819CD648}"/>
    <dgm:cxn modelId="{2587B6E1-3368-4168-84E8-74D1A6C2F8A9}" type="presOf" srcId="{DC637596-CFFC-4EF4-BFB1-77C31BF5A08E}" destId="{EF16659D-D45E-49FE-BC69-7B1B027853C9}" srcOrd="0" destOrd="0" presId="urn:microsoft.com/office/officeart/2005/8/layout/cycle6"/>
    <dgm:cxn modelId="{6CB64764-8BDD-433A-A98F-37086ACED0C5}" type="presOf" srcId="{D8FF29F8-EE05-4621-90C1-986E9C20FD93}" destId="{A300D191-504C-47B0-BA32-C90EC17C54A8}" srcOrd="0" destOrd="0" presId="urn:microsoft.com/office/officeart/2005/8/layout/cycle6"/>
    <dgm:cxn modelId="{F58128C0-E8BB-4F3A-9CAA-4E51F8AD7033}" type="presOf" srcId="{3BEAB7C1-03FB-41FD-9A33-332C370B1397}" destId="{E2C6423F-123A-4BA8-B5B2-8F9B8D0CECB8}" srcOrd="0" destOrd="0" presId="urn:microsoft.com/office/officeart/2005/8/layout/cycle6"/>
    <dgm:cxn modelId="{27D7F0E8-3B14-42FA-BE21-D4B6CDF43CB5}" type="presOf" srcId="{010D298D-EDF2-4D1B-8EAC-E0FE819CD648}" destId="{3FB10CC1-3295-467C-B74A-4BB5CF9B3EDA}" srcOrd="0" destOrd="0" presId="urn:microsoft.com/office/officeart/2005/8/layout/cycle6"/>
    <dgm:cxn modelId="{1A4B0D5F-F2B4-4B4A-AFB7-C8D21EB2369F}" srcId="{6C165EF7-C315-4B8C-A3CE-BB8C6FDB251E}" destId="{3EE0B8A5-9B17-47A9-BFF5-D19EC2852308}" srcOrd="3" destOrd="0" parTransId="{293FF710-D7E8-4C31-870F-4705390B0080}" sibTransId="{E8A7BB50-5F52-4DD1-ACB0-B4A61B85D0BD}"/>
    <dgm:cxn modelId="{088FB7E8-44B4-4D5D-A2A2-D61C1D46FB22}" type="presOf" srcId="{B696C7AB-3A02-4532-8BED-6ADE89B0E645}" destId="{5E49AC95-C5F7-4BFF-95BB-6DE2FE1294E8}" srcOrd="0" destOrd="0" presId="urn:microsoft.com/office/officeart/2005/8/layout/cycle6"/>
    <dgm:cxn modelId="{E4F8C957-E30C-4E11-AF19-980750CC65EE}" srcId="{6C165EF7-C315-4B8C-A3CE-BB8C6FDB251E}" destId="{DC637596-CFFC-4EF4-BFB1-77C31BF5A08E}" srcOrd="4" destOrd="0" parTransId="{98DEF7EF-87D9-4A8D-B9C4-56BC0B230B85}" sibTransId="{D1FDB1B0-DDC3-4608-A5EC-73973BDEF272}"/>
    <dgm:cxn modelId="{C10135D3-9B32-447A-B332-40C7D3B17A31}" type="presOf" srcId="{6C165EF7-C315-4B8C-A3CE-BB8C6FDB251E}" destId="{EC8431B1-41A1-488D-ACD8-BE504D6BE2E5}" srcOrd="0" destOrd="0" presId="urn:microsoft.com/office/officeart/2005/8/layout/cycle6"/>
    <dgm:cxn modelId="{508E0373-4F58-434B-A381-93C6483682D2}" srcId="{6C165EF7-C315-4B8C-A3CE-BB8C6FDB251E}" destId="{D8FF29F8-EE05-4621-90C1-986E9C20FD93}" srcOrd="1" destOrd="0" parTransId="{FF24118B-3346-43A4-93FC-CAC07EA25C53}" sibTransId="{225B77C0-1B6D-45FC-A086-B2569BF3456E}"/>
    <dgm:cxn modelId="{9622B320-6E51-4F56-A4C5-44BBA665DC5E}" type="presOf" srcId="{3EE0B8A5-9B17-47A9-BFF5-D19EC2852308}" destId="{541B0C64-7845-45DA-8FC2-8C2A77F0982D}" srcOrd="0" destOrd="0" presId="urn:microsoft.com/office/officeart/2005/8/layout/cycle6"/>
    <dgm:cxn modelId="{BCC8E3ED-B4DA-4C02-AC71-2C35FBFAD299}" type="presOf" srcId="{17CD6551-E9D5-4D8C-A872-11562088B548}" destId="{92219C4A-9439-4485-8F84-E2FC1201EF5A}" srcOrd="0" destOrd="0" presId="urn:microsoft.com/office/officeart/2005/8/layout/cycle6"/>
    <dgm:cxn modelId="{DD13DF22-479B-4823-924A-1CDE01703273}" type="presOf" srcId="{EB72E981-B968-4010-B9CF-97FDBEDAC5C6}" destId="{7CC31B7A-B278-4AA5-9976-542C927966BD}" srcOrd="0" destOrd="0" presId="urn:microsoft.com/office/officeart/2005/8/layout/cycle6"/>
    <dgm:cxn modelId="{F9E53578-CB87-4A50-98B1-32193855D800}" type="presOf" srcId="{225B77C0-1B6D-45FC-A086-B2569BF3456E}" destId="{18C0F461-B2E4-4286-A772-FB60DE30B5F5}" srcOrd="0" destOrd="0" presId="urn:microsoft.com/office/officeart/2005/8/layout/cycle6"/>
    <dgm:cxn modelId="{8D3EFF30-EAE2-4D59-8A34-38B97A347596}" type="presOf" srcId="{445A0FAE-B00F-43AE-9293-1C59FF7224BE}" destId="{32C1773B-CD10-4C3E-9B71-EF9569F89CD0}" srcOrd="0" destOrd="0" presId="urn:microsoft.com/office/officeart/2005/8/layout/cycle6"/>
    <dgm:cxn modelId="{B2C58A76-7AFA-43C7-BD9E-1D44D982B3F0}" type="presOf" srcId="{2BB64C4E-B4CC-4E0C-B5FE-DC3E9CD719AC}" destId="{6A883041-D593-4B02-9F1E-421709BD7F00}" srcOrd="0" destOrd="0" presId="urn:microsoft.com/office/officeart/2005/8/layout/cycle6"/>
    <dgm:cxn modelId="{9F1DD0EF-D77B-4B8B-83DC-A73A9214F24A}" type="presParOf" srcId="{EC8431B1-41A1-488D-ACD8-BE504D6BE2E5}" destId="{6A883041-D593-4B02-9F1E-421709BD7F00}" srcOrd="0" destOrd="0" presId="urn:microsoft.com/office/officeart/2005/8/layout/cycle6"/>
    <dgm:cxn modelId="{4F47AEA7-DEC6-420A-BC90-5FBBFF111108}" type="presParOf" srcId="{EC8431B1-41A1-488D-ACD8-BE504D6BE2E5}" destId="{D818383F-5E28-4637-9940-4809C382802A}" srcOrd="1" destOrd="0" presId="urn:microsoft.com/office/officeart/2005/8/layout/cycle6"/>
    <dgm:cxn modelId="{B224006A-2D06-44F5-9D32-A410E3E46711}" type="presParOf" srcId="{EC8431B1-41A1-488D-ACD8-BE504D6BE2E5}" destId="{E2C6423F-123A-4BA8-B5B2-8F9B8D0CECB8}" srcOrd="2" destOrd="0" presId="urn:microsoft.com/office/officeart/2005/8/layout/cycle6"/>
    <dgm:cxn modelId="{4CB09B1F-98DF-4C39-A40C-860208FE0250}" type="presParOf" srcId="{EC8431B1-41A1-488D-ACD8-BE504D6BE2E5}" destId="{A300D191-504C-47B0-BA32-C90EC17C54A8}" srcOrd="3" destOrd="0" presId="urn:microsoft.com/office/officeart/2005/8/layout/cycle6"/>
    <dgm:cxn modelId="{9645344D-C08B-4CA1-A260-8B60B5CE4951}" type="presParOf" srcId="{EC8431B1-41A1-488D-ACD8-BE504D6BE2E5}" destId="{A61C066C-2BB2-4943-8A78-5A18FDEAE502}" srcOrd="4" destOrd="0" presId="urn:microsoft.com/office/officeart/2005/8/layout/cycle6"/>
    <dgm:cxn modelId="{484F192F-EEF2-416A-AB1F-671A3CFDAA90}" type="presParOf" srcId="{EC8431B1-41A1-488D-ACD8-BE504D6BE2E5}" destId="{18C0F461-B2E4-4286-A772-FB60DE30B5F5}" srcOrd="5" destOrd="0" presId="urn:microsoft.com/office/officeart/2005/8/layout/cycle6"/>
    <dgm:cxn modelId="{2A8405DC-B2E1-4562-A452-4434665B4F2A}" type="presParOf" srcId="{EC8431B1-41A1-488D-ACD8-BE504D6BE2E5}" destId="{7CC31B7A-B278-4AA5-9976-542C927966BD}" srcOrd="6" destOrd="0" presId="urn:microsoft.com/office/officeart/2005/8/layout/cycle6"/>
    <dgm:cxn modelId="{BA0B0B04-BFAC-42CC-8C43-13D943E6E90C}" type="presParOf" srcId="{EC8431B1-41A1-488D-ACD8-BE504D6BE2E5}" destId="{85692ADD-F80F-4DD8-82FC-BA0586D8F992}" srcOrd="7" destOrd="0" presId="urn:microsoft.com/office/officeart/2005/8/layout/cycle6"/>
    <dgm:cxn modelId="{0B8FF3F7-5B19-4D2D-ABFB-4714DB9CDDB0}" type="presParOf" srcId="{EC8431B1-41A1-488D-ACD8-BE504D6BE2E5}" destId="{3FB10CC1-3295-467C-B74A-4BB5CF9B3EDA}" srcOrd="8" destOrd="0" presId="urn:microsoft.com/office/officeart/2005/8/layout/cycle6"/>
    <dgm:cxn modelId="{D4A2A204-9760-47B0-8533-933ACBF977C2}" type="presParOf" srcId="{EC8431B1-41A1-488D-ACD8-BE504D6BE2E5}" destId="{541B0C64-7845-45DA-8FC2-8C2A77F0982D}" srcOrd="9" destOrd="0" presId="urn:microsoft.com/office/officeart/2005/8/layout/cycle6"/>
    <dgm:cxn modelId="{0C02129D-5C8D-48E7-8BC3-4ACA3AFC594C}" type="presParOf" srcId="{EC8431B1-41A1-488D-ACD8-BE504D6BE2E5}" destId="{7E80252E-456F-448E-A3B8-D5005ACC9030}" srcOrd="10" destOrd="0" presId="urn:microsoft.com/office/officeart/2005/8/layout/cycle6"/>
    <dgm:cxn modelId="{6FB57C2A-A078-4A6B-B60E-8B1D4F4F5555}" type="presParOf" srcId="{EC8431B1-41A1-488D-ACD8-BE504D6BE2E5}" destId="{C8A017BE-F801-499A-B4F5-9F613D7728C5}" srcOrd="11" destOrd="0" presId="urn:microsoft.com/office/officeart/2005/8/layout/cycle6"/>
    <dgm:cxn modelId="{794B5739-A4FC-4374-8614-AE2B3526E520}" type="presParOf" srcId="{EC8431B1-41A1-488D-ACD8-BE504D6BE2E5}" destId="{EF16659D-D45E-49FE-BC69-7B1B027853C9}" srcOrd="12" destOrd="0" presId="urn:microsoft.com/office/officeart/2005/8/layout/cycle6"/>
    <dgm:cxn modelId="{D2CEBEAA-E0AC-4BFD-BA66-2BD6FBDEE291}" type="presParOf" srcId="{EC8431B1-41A1-488D-ACD8-BE504D6BE2E5}" destId="{82235FFD-BE99-449B-AF4F-4813D023978F}" srcOrd="13" destOrd="0" presId="urn:microsoft.com/office/officeart/2005/8/layout/cycle6"/>
    <dgm:cxn modelId="{68EF728A-AFBE-4BA9-B678-CF48FA32BB07}" type="presParOf" srcId="{EC8431B1-41A1-488D-ACD8-BE504D6BE2E5}" destId="{88090C16-1A66-43CB-85A7-0B691D4EA784}" srcOrd="14" destOrd="0" presId="urn:microsoft.com/office/officeart/2005/8/layout/cycle6"/>
    <dgm:cxn modelId="{4324578B-3141-4C4A-B9C0-65D5DD204F56}" type="presParOf" srcId="{EC8431B1-41A1-488D-ACD8-BE504D6BE2E5}" destId="{32C1773B-CD10-4C3E-9B71-EF9569F89CD0}" srcOrd="15" destOrd="0" presId="urn:microsoft.com/office/officeart/2005/8/layout/cycle6"/>
    <dgm:cxn modelId="{43432A3C-B61C-4023-9BC4-D387AF878EA4}" type="presParOf" srcId="{EC8431B1-41A1-488D-ACD8-BE504D6BE2E5}" destId="{AB774E5E-4186-49ED-A4C5-DA49D9C53DBD}" srcOrd="16" destOrd="0" presId="urn:microsoft.com/office/officeart/2005/8/layout/cycle6"/>
    <dgm:cxn modelId="{9CEDB2B0-D5EC-4637-9A8A-BB46D49C128C}" type="presParOf" srcId="{EC8431B1-41A1-488D-ACD8-BE504D6BE2E5}" destId="{92219C4A-9439-4485-8F84-E2FC1201EF5A}" srcOrd="17" destOrd="0" presId="urn:microsoft.com/office/officeart/2005/8/layout/cycle6"/>
    <dgm:cxn modelId="{E1FA7968-C4FE-4850-A7B5-D5BE1FD14A76}" type="presParOf" srcId="{EC8431B1-41A1-488D-ACD8-BE504D6BE2E5}" destId="{E0B92358-B8EA-427C-815C-CEF34543FE13}" srcOrd="18" destOrd="0" presId="urn:microsoft.com/office/officeart/2005/8/layout/cycle6"/>
    <dgm:cxn modelId="{04897EE9-98F6-4C10-8817-76000974DA8C}" type="presParOf" srcId="{EC8431B1-41A1-488D-ACD8-BE504D6BE2E5}" destId="{E72CF577-DBBC-4C96-AD95-E0EF58E35FC1}" srcOrd="19" destOrd="0" presId="urn:microsoft.com/office/officeart/2005/8/layout/cycle6"/>
    <dgm:cxn modelId="{09830E52-EB44-4DC7-822A-CEDC2F7F3A67}" type="presParOf" srcId="{EC8431B1-41A1-488D-ACD8-BE504D6BE2E5}" destId="{5E49AC95-C5F7-4BFF-95BB-6DE2FE1294E8}" srcOrd="20" destOrd="0" presId="urn:microsoft.com/office/officeart/2005/8/layout/cycle6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94EA5A-D4A6-4F06-A0E6-5117177B362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5079B7-A37C-41CF-8B75-AC1257753CF0}">
      <dgm:prSet custT="1"/>
      <dgm:spPr/>
      <dgm:t>
        <a:bodyPr/>
        <a:lstStyle/>
        <a:p>
          <a:pPr rtl="0"/>
          <a:r>
            <a:rPr lang="en-US" sz="2000" dirty="0" smtClean="0"/>
            <a:t>STATE BRIDGE INVENTORY</a:t>
          </a:r>
          <a:endParaRPr lang="en-US" sz="2000" dirty="0"/>
        </a:p>
      </dgm:t>
    </dgm:pt>
    <dgm:pt modelId="{A019A3E0-A3F3-4F73-8DF0-536BFB65C747}" type="parTrans" cxnId="{E76945E9-086F-44B9-BA63-5F40440A0BDE}">
      <dgm:prSet/>
      <dgm:spPr/>
      <dgm:t>
        <a:bodyPr/>
        <a:lstStyle/>
        <a:p>
          <a:endParaRPr lang="en-US"/>
        </a:p>
      </dgm:t>
    </dgm:pt>
    <dgm:pt modelId="{B2890818-EA2B-4A70-A841-49A04DA33921}" type="sibTrans" cxnId="{E76945E9-086F-44B9-BA63-5F40440A0BDE}">
      <dgm:prSet/>
      <dgm:spPr/>
      <dgm:t>
        <a:bodyPr/>
        <a:lstStyle/>
        <a:p>
          <a:endParaRPr lang="en-US"/>
        </a:p>
      </dgm:t>
    </dgm:pt>
    <dgm:pt modelId="{ABB41C65-C093-41DD-8C17-CC0AE1C65E45}" type="pres">
      <dgm:prSet presAssocID="{8E94EA5A-D4A6-4F06-A0E6-5117177B36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7E91BC-0EBA-4CBA-9F27-6DFB2919AD82}" type="pres">
      <dgm:prSet presAssocID="{CE5079B7-A37C-41CF-8B75-AC1257753CF0}" presName="node" presStyleLbl="node1" presStyleIdx="0" presStyleCnt="1" custScaleX="290909" custScaleY="143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B64035-6C9E-4B9D-96A6-D74DFF79FC80}" type="presOf" srcId="{8E94EA5A-D4A6-4F06-A0E6-5117177B362E}" destId="{ABB41C65-C093-41DD-8C17-CC0AE1C65E45}" srcOrd="0" destOrd="0" presId="urn:microsoft.com/office/officeart/2005/8/layout/cycle2"/>
    <dgm:cxn modelId="{E76945E9-086F-44B9-BA63-5F40440A0BDE}" srcId="{8E94EA5A-D4A6-4F06-A0E6-5117177B362E}" destId="{CE5079B7-A37C-41CF-8B75-AC1257753CF0}" srcOrd="0" destOrd="0" parTransId="{A019A3E0-A3F3-4F73-8DF0-536BFB65C747}" sibTransId="{B2890818-EA2B-4A70-A841-49A04DA33921}"/>
    <dgm:cxn modelId="{63D864AD-BF46-4871-8738-0D3E11BF7B69}" type="presOf" srcId="{CE5079B7-A37C-41CF-8B75-AC1257753CF0}" destId="{567E91BC-0EBA-4CBA-9F27-6DFB2919AD82}" srcOrd="0" destOrd="0" presId="urn:microsoft.com/office/officeart/2005/8/layout/cycle2"/>
    <dgm:cxn modelId="{762DF24A-397B-4AD3-92E0-C491883FE4E7}" type="presParOf" srcId="{ABB41C65-C093-41DD-8C17-CC0AE1C65E45}" destId="{567E91BC-0EBA-4CBA-9F27-6DFB2919AD8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C165EF7-C315-4B8C-A3CE-BB8C6FDB251E}" type="doc">
      <dgm:prSet loTypeId="urn:microsoft.com/office/officeart/2005/8/layout/cycle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9C3089-A2A4-4E6F-AB96-B8C9EC379B2E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n-US" sz="2000" dirty="0" smtClean="0"/>
            <a:t>Bridge Modeling &amp; Projections</a:t>
          </a:r>
          <a:endParaRPr lang="en-US" sz="2000" dirty="0"/>
        </a:p>
      </dgm:t>
    </dgm:pt>
    <dgm:pt modelId="{CC7C11AE-5662-48A5-8391-2DC901E90190}" type="parTrans" cxnId="{74470796-1072-4712-93BB-14D4A3B5F4FB}">
      <dgm:prSet/>
      <dgm:spPr/>
      <dgm:t>
        <a:bodyPr/>
        <a:lstStyle/>
        <a:p>
          <a:endParaRPr lang="en-US"/>
        </a:p>
      </dgm:t>
    </dgm:pt>
    <dgm:pt modelId="{B696C7AB-3A02-4532-8BED-6ADE89B0E645}" type="sibTrans" cxnId="{74470796-1072-4712-93BB-14D4A3B5F4FB}">
      <dgm:prSet/>
      <dgm:spPr/>
      <dgm:t>
        <a:bodyPr/>
        <a:lstStyle/>
        <a:p>
          <a:endParaRPr lang="en-US"/>
        </a:p>
      </dgm:t>
    </dgm:pt>
    <dgm:pt modelId="{D8FF29F8-EE05-4621-90C1-986E9C20FD93}">
      <dgm:prSet phldrT="[Text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</dgm:spPr>
      <dgm:t>
        <a:bodyPr/>
        <a:lstStyle/>
        <a:p>
          <a:r>
            <a:rPr lang="en-US" sz="2000" dirty="0"/>
            <a:t>Programming &amp; Funding</a:t>
          </a:r>
        </a:p>
      </dgm:t>
    </dgm:pt>
    <dgm:pt modelId="{FF24118B-3346-43A4-93FC-CAC07EA25C53}" type="parTrans" cxnId="{508E0373-4F58-434B-A381-93C6483682D2}">
      <dgm:prSet/>
      <dgm:spPr/>
      <dgm:t>
        <a:bodyPr/>
        <a:lstStyle/>
        <a:p>
          <a:endParaRPr lang="en-US"/>
        </a:p>
      </dgm:t>
    </dgm:pt>
    <dgm:pt modelId="{225B77C0-1B6D-45FC-A086-B2569BF3456E}" type="sibTrans" cxnId="{508E0373-4F58-434B-A381-93C6483682D2}">
      <dgm:prSet/>
      <dgm:spPr/>
      <dgm:t>
        <a:bodyPr/>
        <a:lstStyle/>
        <a:p>
          <a:endParaRPr lang="en-US"/>
        </a:p>
      </dgm:t>
    </dgm:pt>
    <dgm:pt modelId="{EB72E981-B968-4010-B9CF-97FDBEDAC5C6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n-US" sz="2000" dirty="0"/>
            <a:t>Design</a:t>
          </a:r>
        </a:p>
      </dgm:t>
    </dgm:pt>
    <dgm:pt modelId="{0105F4DE-DE5B-43D8-BA78-C13F4286D76F}" type="parTrans" cxnId="{3594CB77-C05E-49DD-BC3F-48F9A0496C55}">
      <dgm:prSet/>
      <dgm:spPr/>
      <dgm:t>
        <a:bodyPr/>
        <a:lstStyle/>
        <a:p>
          <a:endParaRPr lang="en-US"/>
        </a:p>
      </dgm:t>
    </dgm:pt>
    <dgm:pt modelId="{010D298D-EDF2-4D1B-8EAC-E0FE819CD648}" type="sibTrans" cxnId="{3594CB77-C05E-49DD-BC3F-48F9A0496C55}">
      <dgm:prSet/>
      <dgm:spPr/>
      <dgm:t>
        <a:bodyPr/>
        <a:lstStyle/>
        <a:p>
          <a:endParaRPr lang="en-US"/>
        </a:p>
      </dgm:t>
    </dgm:pt>
    <dgm:pt modelId="{3EE0B8A5-9B17-47A9-BFF5-D19EC2852308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n-US" sz="2000" dirty="0"/>
            <a:t>Construction</a:t>
          </a:r>
        </a:p>
      </dgm:t>
    </dgm:pt>
    <dgm:pt modelId="{293FF710-D7E8-4C31-870F-4705390B0080}" type="parTrans" cxnId="{1A4B0D5F-F2B4-4B4A-AFB7-C8D21EB2369F}">
      <dgm:prSet/>
      <dgm:spPr/>
      <dgm:t>
        <a:bodyPr/>
        <a:lstStyle/>
        <a:p>
          <a:endParaRPr lang="en-US"/>
        </a:p>
      </dgm:t>
    </dgm:pt>
    <dgm:pt modelId="{E8A7BB50-5F52-4DD1-ACB0-B4A61B85D0BD}" type="sibTrans" cxnId="{1A4B0D5F-F2B4-4B4A-AFB7-C8D21EB2369F}">
      <dgm:prSet/>
      <dgm:spPr/>
      <dgm:t>
        <a:bodyPr/>
        <a:lstStyle/>
        <a:p>
          <a:endParaRPr lang="en-US"/>
        </a:p>
      </dgm:t>
    </dgm:pt>
    <dgm:pt modelId="{DC637596-CFFC-4EF4-BFB1-77C31BF5A08E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n-US" sz="2000" dirty="0"/>
            <a:t>Inspection</a:t>
          </a:r>
        </a:p>
      </dgm:t>
    </dgm:pt>
    <dgm:pt modelId="{98DEF7EF-87D9-4A8D-B9C4-56BC0B230B85}" type="parTrans" cxnId="{E4F8C957-E30C-4E11-AF19-980750CC65EE}">
      <dgm:prSet/>
      <dgm:spPr/>
      <dgm:t>
        <a:bodyPr/>
        <a:lstStyle/>
        <a:p>
          <a:endParaRPr lang="en-US"/>
        </a:p>
      </dgm:t>
    </dgm:pt>
    <dgm:pt modelId="{D1FDB1B0-DDC3-4608-A5EC-73973BDEF272}" type="sibTrans" cxnId="{E4F8C957-E30C-4E11-AF19-980750CC65EE}">
      <dgm:prSet/>
      <dgm:spPr/>
      <dgm:t>
        <a:bodyPr/>
        <a:lstStyle/>
        <a:p>
          <a:endParaRPr lang="en-US"/>
        </a:p>
      </dgm:t>
    </dgm:pt>
    <dgm:pt modelId="{2BB64C4E-B4CC-4E0C-B5FE-DC3E9CD719AC}">
      <dgm:prSet phldrT="[Text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</dgm:spPr>
      <dgm:t>
        <a:bodyPr/>
        <a:lstStyle/>
        <a:p>
          <a:r>
            <a:rPr lang="en-US" sz="2000" dirty="0"/>
            <a:t>Preservation Rehabilitation Replacement</a:t>
          </a:r>
        </a:p>
      </dgm:t>
    </dgm:pt>
    <dgm:pt modelId="{71B57282-E242-400D-8945-5668F86C6EA4}" type="parTrans" cxnId="{9AC3C414-79FF-4BBA-920C-531BA66B8CA8}">
      <dgm:prSet/>
      <dgm:spPr/>
      <dgm:t>
        <a:bodyPr/>
        <a:lstStyle/>
        <a:p>
          <a:endParaRPr lang="en-US"/>
        </a:p>
      </dgm:t>
    </dgm:pt>
    <dgm:pt modelId="{3BEAB7C1-03FB-41FD-9A33-332C370B1397}" type="sibTrans" cxnId="{9AC3C414-79FF-4BBA-920C-531BA66B8CA8}">
      <dgm:prSet/>
      <dgm:spPr/>
      <dgm:t>
        <a:bodyPr/>
        <a:lstStyle/>
        <a:p>
          <a:endParaRPr lang="en-US"/>
        </a:p>
      </dgm:t>
    </dgm:pt>
    <dgm:pt modelId="{15108058-97B0-480D-9C44-73D212C229C4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n-US" sz="2000" dirty="0" smtClean="0"/>
            <a:t>Maintenance</a:t>
          </a:r>
          <a:endParaRPr lang="en-US" sz="2000" dirty="0"/>
        </a:p>
      </dgm:t>
    </dgm:pt>
    <dgm:pt modelId="{515E9640-D1A7-42D3-8C84-A83CD8083593}" type="parTrans" cxnId="{0688F9AC-C80D-467E-9BBC-BAEA574F56B1}">
      <dgm:prSet/>
      <dgm:spPr/>
      <dgm:t>
        <a:bodyPr/>
        <a:lstStyle/>
        <a:p>
          <a:endParaRPr lang="en-US"/>
        </a:p>
      </dgm:t>
    </dgm:pt>
    <dgm:pt modelId="{2577AD14-1BC8-4C15-91EA-3CD3C3B2E3CC}" type="sibTrans" cxnId="{0688F9AC-C80D-467E-9BBC-BAEA574F56B1}">
      <dgm:prSet/>
      <dgm:spPr/>
      <dgm:t>
        <a:bodyPr/>
        <a:lstStyle/>
        <a:p>
          <a:endParaRPr lang="en-US"/>
        </a:p>
      </dgm:t>
    </dgm:pt>
    <dgm:pt modelId="{EC8431B1-41A1-488D-ACD8-BE504D6BE2E5}" type="pres">
      <dgm:prSet presAssocID="{6C165EF7-C315-4B8C-A3CE-BB8C6FDB25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883041-D593-4B02-9F1E-421709BD7F00}" type="pres">
      <dgm:prSet presAssocID="{2BB64C4E-B4CC-4E0C-B5FE-DC3E9CD719AC}" presName="node" presStyleLbl="node1" presStyleIdx="0" presStyleCnt="7" custScaleX="139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8383F-5E28-4637-9940-4809C382802A}" type="pres">
      <dgm:prSet presAssocID="{2BB64C4E-B4CC-4E0C-B5FE-DC3E9CD719AC}" presName="spNode" presStyleCnt="0"/>
      <dgm:spPr/>
      <dgm:t>
        <a:bodyPr/>
        <a:lstStyle/>
        <a:p>
          <a:endParaRPr lang="en-US"/>
        </a:p>
      </dgm:t>
    </dgm:pt>
    <dgm:pt modelId="{E2C6423F-123A-4BA8-B5B2-8F9B8D0CECB8}" type="pres">
      <dgm:prSet presAssocID="{3BEAB7C1-03FB-41FD-9A33-332C370B1397}" presName="sibTrans" presStyleLbl="sibTrans1D1" presStyleIdx="0" presStyleCnt="7"/>
      <dgm:spPr/>
      <dgm:t>
        <a:bodyPr/>
        <a:lstStyle/>
        <a:p>
          <a:endParaRPr lang="en-US"/>
        </a:p>
      </dgm:t>
    </dgm:pt>
    <dgm:pt modelId="{A300D191-504C-47B0-BA32-C90EC17C54A8}" type="pres">
      <dgm:prSet presAssocID="{D8FF29F8-EE05-4621-90C1-986E9C20FD93}" presName="node" presStyleLbl="node1" presStyleIdx="1" presStyleCnt="7" custScaleX="127450" custScaleY="100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C066C-2BB2-4943-8A78-5A18FDEAE502}" type="pres">
      <dgm:prSet presAssocID="{D8FF29F8-EE05-4621-90C1-986E9C20FD93}" presName="spNode" presStyleCnt="0"/>
      <dgm:spPr/>
      <dgm:t>
        <a:bodyPr/>
        <a:lstStyle/>
        <a:p>
          <a:endParaRPr lang="en-US"/>
        </a:p>
      </dgm:t>
    </dgm:pt>
    <dgm:pt modelId="{18C0F461-B2E4-4286-A772-FB60DE30B5F5}" type="pres">
      <dgm:prSet presAssocID="{225B77C0-1B6D-45FC-A086-B2569BF3456E}" presName="sibTrans" presStyleLbl="sibTrans1D1" presStyleIdx="1" presStyleCnt="7"/>
      <dgm:spPr/>
      <dgm:t>
        <a:bodyPr/>
        <a:lstStyle/>
        <a:p>
          <a:endParaRPr lang="en-US"/>
        </a:p>
      </dgm:t>
    </dgm:pt>
    <dgm:pt modelId="{7CC31B7A-B278-4AA5-9976-542C927966BD}" type="pres">
      <dgm:prSet presAssocID="{EB72E981-B968-4010-B9CF-97FDBEDAC5C6}" presName="node" presStyleLbl="node1" presStyleIdx="2" presStyleCnt="7" custScaleX="130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92ADD-F80F-4DD8-82FC-BA0586D8F992}" type="pres">
      <dgm:prSet presAssocID="{EB72E981-B968-4010-B9CF-97FDBEDAC5C6}" presName="spNode" presStyleCnt="0"/>
      <dgm:spPr/>
      <dgm:t>
        <a:bodyPr/>
        <a:lstStyle/>
        <a:p>
          <a:endParaRPr lang="en-US"/>
        </a:p>
      </dgm:t>
    </dgm:pt>
    <dgm:pt modelId="{3FB10CC1-3295-467C-B74A-4BB5CF9B3EDA}" type="pres">
      <dgm:prSet presAssocID="{010D298D-EDF2-4D1B-8EAC-E0FE819CD648}" presName="sibTrans" presStyleLbl="sibTrans1D1" presStyleIdx="2" presStyleCnt="7"/>
      <dgm:spPr/>
      <dgm:t>
        <a:bodyPr/>
        <a:lstStyle/>
        <a:p>
          <a:endParaRPr lang="en-US"/>
        </a:p>
      </dgm:t>
    </dgm:pt>
    <dgm:pt modelId="{541B0C64-7845-45DA-8FC2-8C2A77F0982D}" type="pres">
      <dgm:prSet presAssocID="{3EE0B8A5-9B17-47A9-BFF5-D19EC2852308}" presName="node" presStyleLbl="node1" presStyleIdx="3" presStyleCnt="7" custScaleX="127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0252E-456F-448E-A3B8-D5005ACC9030}" type="pres">
      <dgm:prSet presAssocID="{3EE0B8A5-9B17-47A9-BFF5-D19EC2852308}" presName="spNode" presStyleCnt="0"/>
      <dgm:spPr/>
      <dgm:t>
        <a:bodyPr/>
        <a:lstStyle/>
        <a:p>
          <a:endParaRPr lang="en-US"/>
        </a:p>
      </dgm:t>
    </dgm:pt>
    <dgm:pt modelId="{C8A017BE-F801-499A-B4F5-9F613D7728C5}" type="pres">
      <dgm:prSet presAssocID="{E8A7BB50-5F52-4DD1-ACB0-B4A61B85D0BD}" presName="sibTrans" presStyleLbl="sibTrans1D1" presStyleIdx="3" presStyleCnt="7"/>
      <dgm:spPr/>
      <dgm:t>
        <a:bodyPr/>
        <a:lstStyle/>
        <a:p>
          <a:endParaRPr lang="en-US"/>
        </a:p>
      </dgm:t>
    </dgm:pt>
    <dgm:pt modelId="{EF16659D-D45E-49FE-BC69-7B1B027853C9}" type="pres">
      <dgm:prSet presAssocID="{DC637596-CFFC-4EF4-BFB1-77C31BF5A08E}" presName="node" presStyleLbl="node1" presStyleIdx="4" presStyleCnt="7" custScaleX="127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35FFD-BE99-449B-AF4F-4813D023978F}" type="pres">
      <dgm:prSet presAssocID="{DC637596-CFFC-4EF4-BFB1-77C31BF5A08E}" presName="spNode" presStyleCnt="0"/>
      <dgm:spPr/>
      <dgm:t>
        <a:bodyPr/>
        <a:lstStyle/>
        <a:p>
          <a:endParaRPr lang="en-US"/>
        </a:p>
      </dgm:t>
    </dgm:pt>
    <dgm:pt modelId="{88090C16-1A66-43CB-85A7-0B691D4EA784}" type="pres">
      <dgm:prSet presAssocID="{D1FDB1B0-DDC3-4608-A5EC-73973BDEF272}" presName="sibTrans" presStyleLbl="sibTrans1D1" presStyleIdx="4" presStyleCnt="7"/>
      <dgm:spPr/>
      <dgm:t>
        <a:bodyPr/>
        <a:lstStyle/>
        <a:p>
          <a:endParaRPr lang="en-US"/>
        </a:p>
      </dgm:t>
    </dgm:pt>
    <dgm:pt modelId="{6CF9C30C-39E5-4C3D-A1CA-86C6619FAF82}" type="pres">
      <dgm:prSet presAssocID="{15108058-97B0-480D-9C44-73D212C229C4}" presName="node" presStyleLbl="node1" presStyleIdx="5" presStyleCnt="7" custScaleX="141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81DA8-6628-48D2-B343-38AF2650227A}" type="pres">
      <dgm:prSet presAssocID="{15108058-97B0-480D-9C44-73D212C229C4}" presName="spNode" presStyleCnt="0"/>
      <dgm:spPr/>
    </dgm:pt>
    <dgm:pt modelId="{B1BF410D-E384-45FE-9521-F99FA75D0548}" type="pres">
      <dgm:prSet presAssocID="{2577AD14-1BC8-4C15-91EA-3CD3C3B2E3CC}" presName="sibTrans" presStyleLbl="sibTrans1D1" presStyleIdx="5" presStyleCnt="7"/>
      <dgm:spPr/>
      <dgm:t>
        <a:bodyPr/>
        <a:lstStyle/>
        <a:p>
          <a:endParaRPr lang="en-US"/>
        </a:p>
      </dgm:t>
    </dgm:pt>
    <dgm:pt modelId="{E0B92358-B8EA-427C-815C-CEF34543FE13}" type="pres">
      <dgm:prSet presAssocID="{289C3089-A2A4-4E6F-AB96-B8C9EC379B2E}" presName="node" presStyleLbl="node1" presStyleIdx="6" presStyleCnt="7" custScaleX="127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CF577-DBBC-4C96-AD95-E0EF58E35FC1}" type="pres">
      <dgm:prSet presAssocID="{289C3089-A2A4-4E6F-AB96-B8C9EC379B2E}" presName="spNode" presStyleCnt="0"/>
      <dgm:spPr/>
      <dgm:t>
        <a:bodyPr/>
        <a:lstStyle/>
        <a:p>
          <a:endParaRPr lang="en-US"/>
        </a:p>
      </dgm:t>
    </dgm:pt>
    <dgm:pt modelId="{5E49AC95-C5F7-4BFF-95BB-6DE2FE1294E8}" type="pres">
      <dgm:prSet presAssocID="{B696C7AB-3A02-4532-8BED-6ADE89B0E645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13708E36-88BB-468B-B79A-FF60856CC397}" type="presOf" srcId="{6C165EF7-C315-4B8C-A3CE-BB8C6FDB251E}" destId="{EC8431B1-41A1-488D-ACD8-BE504D6BE2E5}" srcOrd="0" destOrd="0" presId="urn:microsoft.com/office/officeart/2005/8/layout/cycle6"/>
    <dgm:cxn modelId="{F69399E3-26DD-4877-9412-C2E28EADD4AE}" type="presOf" srcId="{2577AD14-1BC8-4C15-91EA-3CD3C3B2E3CC}" destId="{B1BF410D-E384-45FE-9521-F99FA75D0548}" srcOrd="0" destOrd="0" presId="urn:microsoft.com/office/officeart/2005/8/layout/cycle6"/>
    <dgm:cxn modelId="{9AC3C414-79FF-4BBA-920C-531BA66B8CA8}" srcId="{6C165EF7-C315-4B8C-A3CE-BB8C6FDB251E}" destId="{2BB64C4E-B4CC-4E0C-B5FE-DC3E9CD719AC}" srcOrd="0" destOrd="0" parTransId="{71B57282-E242-400D-8945-5668F86C6EA4}" sibTransId="{3BEAB7C1-03FB-41FD-9A33-332C370B1397}"/>
    <dgm:cxn modelId="{FA6009ED-71A7-4419-B51F-1B39BB69B201}" type="presOf" srcId="{D1FDB1B0-DDC3-4608-A5EC-73973BDEF272}" destId="{88090C16-1A66-43CB-85A7-0B691D4EA784}" srcOrd="0" destOrd="0" presId="urn:microsoft.com/office/officeart/2005/8/layout/cycle6"/>
    <dgm:cxn modelId="{74470796-1072-4712-93BB-14D4A3B5F4FB}" srcId="{6C165EF7-C315-4B8C-A3CE-BB8C6FDB251E}" destId="{289C3089-A2A4-4E6F-AB96-B8C9EC379B2E}" srcOrd="6" destOrd="0" parTransId="{CC7C11AE-5662-48A5-8391-2DC901E90190}" sibTransId="{B696C7AB-3A02-4532-8BED-6ADE89B0E645}"/>
    <dgm:cxn modelId="{3594CB77-C05E-49DD-BC3F-48F9A0496C55}" srcId="{6C165EF7-C315-4B8C-A3CE-BB8C6FDB251E}" destId="{EB72E981-B968-4010-B9CF-97FDBEDAC5C6}" srcOrd="2" destOrd="0" parTransId="{0105F4DE-DE5B-43D8-BA78-C13F4286D76F}" sibTransId="{010D298D-EDF2-4D1B-8EAC-E0FE819CD648}"/>
    <dgm:cxn modelId="{CCE05EA2-CA5D-4CD1-BAA2-21509A441792}" type="presOf" srcId="{D8FF29F8-EE05-4621-90C1-986E9C20FD93}" destId="{A300D191-504C-47B0-BA32-C90EC17C54A8}" srcOrd="0" destOrd="0" presId="urn:microsoft.com/office/officeart/2005/8/layout/cycle6"/>
    <dgm:cxn modelId="{4A418E9A-3BC0-459F-82EF-2951EBB268CD}" type="presOf" srcId="{E8A7BB50-5F52-4DD1-ACB0-B4A61B85D0BD}" destId="{C8A017BE-F801-499A-B4F5-9F613D7728C5}" srcOrd="0" destOrd="0" presId="urn:microsoft.com/office/officeart/2005/8/layout/cycle6"/>
    <dgm:cxn modelId="{075D8205-A494-4A37-9D7B-4DAB95DC7D2A}" type="presOf" srcId="{DC637596-CFFC-4EF4-BFB1-77C31BF5A08E}" destId="{EF16659D-D45E-49FE-BC69-7B1B027853C9}" srcOrd="0" destOrd="0" presId="urn:microsoft.com/office/officeart/2005/8/layout/cycle6"/>
    <dgm:cxn modelId="{9B876475-2025-4C94-8059-C175FB6CC655}" type="presOf" srcId="{3EE0B8A5-9B17-47A9-BFF5-D19EC2852308}" destId="{541B0C64-7845-45DA-8FC2-8C2A77F0982D}" srcOrd="0" destOrd="0" presId="urn:microsoft.com/office/officeart/2005/8/layout/cycle6"/>
    <dgm:cxn modelId="{959D2D00-514C-4F79-B528-09A6822F25F8}" type="presOf" srcId="{B696C7AB-3A02-4532-8BED-6ADE89B0E645}" destId="{5E49AC95-C5F7-4BFF-95BB-6DE2FE1294E8}" srcOrd="0" destOrd="0" presId="urn:microsoft.com/office/officeart/2005/8/layout/cycle6"/>
    <dgm:cxn modelId="{1A4B0D5F-F2B4-4B4A-AFB7-C8D21EB2369F}" srcId="{6C165EF7-C315-4B8C-A3CE-BB8C6FDB251E}" destId="{3EE0B8A5-9B17-47A9-BFF5-D19EC2852308}" srcOrd="3" destOrd="0" parTransId="{293FF710-D7E8-4C31-870F-4705390B0080}" sibTransId="{E8A7BB50-5F52-4DD1-ACB0-B4A61B85D0BD}"/>
    <dgm:cxn modelId="{E4F8C957-E30C-4E11-AF19-980750CC65EE}" srcId="{6C165EF7-C315-4B8C-A3CE-BB8C6FDB251E}" destId="{DC637596-CFFC-4EF4-BFB1-77C31BF5A08E}" srcOrd="4" destOrd="0" parTransId="{98DEF7EF-87D9-4A8D-B9C4-56BC0B230B85}" sibTransId="{D1FDB1B0-DDC3-4608-A5EC-73973BDEF272}"/>
    <dgm:cxn modelId="{1A665B02-62DC-4723-A614-FE3DE26036AC}" type="presOf" srcId="{289C3089-A2A4-4E6F-AB96-B8C9EC379B2E}" destId="{E0B92358-B8EA-427C-815C-CEF34543FE13}" srcOrd="0" destOrd="0" presId="urn:microsoft.com/office/officeart/2005/8/layout/cycle6"/>
    <dgm:cxn modelId="{23E4DBCB-28B5-4B40-9A75-72E1DE640BCE}" type="presOf" srcId="{010D298D-EDF2-4D1B-8EAC-E0FE819CD648}" destId="{3FB10CC1-3295-467C-B74A-4BB5CF9B3EDA}" srcOrd="0" destOrd="0" presId="urn:microsoft.com/office/officeart/2005/8/layout/cycle6"/>
    <dgm:cxn modelId="{508E0373-4F58-434B-A381-93C6483682D2}" srcId="{6C165EF7-C315-4B8C-A3CE-BB8C6FDB251E}" destId="{D8FF29F8-EE05-4621-90C1-986E9C20FD93}" srcOrd="1" destOrd="0" parTransId="{FF24118B-3346-43A4-93FC-CAC07EA25C53}" sibTransId="{225B77C0-1B6D-45FC-A086-B2569BF3456E}"/>
    <dgm:cxn modelId="{BD9D8205-3541-4048-8905-DDBE1D632702}" type="presOf" srcId="{225B77C0-1B6D-45FC-A086-B2569BF3456E}" destId="{18C0F461-B2E4-4286-A772-FB60DE30B5F5}" srcOrd="0" destOrd="0" presId="urn:microsoft.com/office/officeart/2005/8/layout/cycle6"/>
    <dgm:cxn modelId="{CB98F248-5158-4EA2-885E-3ABC24AD504C}" type="presOf" srcId="{15108058-97B0-480D-9C44-73D212C229C4}" destId="{6CF9C30C-39E5-4C3D-A1CA-86C6619FAF82}" srcOrd="0" destOrd="0" presId="urn:microsoft.com/office/officeart/2005/8/layout/cycle6"/>
    <dgm:cxn modelId="{6D5BC7F6-A94A-45D7-ADCA-436739CCCA7C}" type="presOf" srcId="{EB72E981-B968-4010-B9CF-97FDBEDAC5C6}" destId="{7CC31B7A-B278-4AA5-9976-542C927966BD}" srcOrd="0" destOrd="0" presId="urn:microsoft.com/office/officeart/2005/8/layout/cycle6"/>
    <dgm:cxn modelId="{0688F9AC-C80D-467E-9BBC-BAEA574F56B1}" srcId="{6C165EF7-C315-4B8C-A3CE-BB8C6FDB251E}" destId="{15108058-97B0-480D-9C44-73D212C229C4}" srcOrd="5" destOrd="0" parTransId="{515E9640-D1A7-42D3-8C84-A83CD8083593}" sibTransId="{2577AD14-1BC8-4C15-91EA-3CD3C3B2E3CC}"/>
    <dgm:cxn modelId="{01EB3782-CFA4-47D6-A089-48228F397748}" type="presOf" srcId="{3BEAB7C1-03FB-41FD-9A33-332C370B1397}" destId="{E2C6423F-123A-4BA8-B5B2-8F9B8D0CECB8}" srcOrd="0" destOrd="0" presId="urn:microsoft.com/office/officeart/2005/8/layout/cycle6"/>
    <dgm:cxn modelId="{52CC5C75-4AF2-4156-AF55-385B60D77EF1}" type="presOf" srcId="{2BB64C4E-B4CC-4E0C-B5FE-DC3E9CD719AC}" destId="{6A883041-D593-4B02-9F1E-421709BD7F00}" srcOrd="0" destOrd="0" presId="urn:microsoft.com/office/officeart/2005/8/layout/cycle6"/>
    <dgm:cxn modelId="{328DFC15-334D-47C6-93A4-74B45E3DE976}" type="presParOf" srcId="{EC8431B1-41A1-488D-ACD8-BE504D6BE2E5}" destId="{6A883041-D593-4B02-9F1E-421709BD7F00}" srcOrd="0" destOrd="0" presId="urn:microsoft.com/office/officeart/2005/8/layout/cycle6"/>
    <dgm:cxn modelId="{8E348B56-C9B8-4026-813C-EC77942645C8}" type="presParOf" srcId="{EC8431B1-41A1-488D-ACD8-BE504D6BE2E5}" destId="{D818383F-5E28-4637-9940-4809C382802A}" srcOrd="1" destOrd="0" presId="urn:microsoft.com/office/officeart/2005/8/layout/cycle6"/>
    <dgm:cxn modelId="{B7F725BE-8BC3-4784-BC5D-F5BFC274FC3E}" type="presParOf" srcId="{EC8431B1-41A1-488D-ACD8-BE504D6BE2E5}" destId="{E2C6423F-123A-4BA8-B5B2-8F9B8D0CECB8}" srcOrd="2" destOrd="0" presId="urn:microsoft.com/office/officeart/2005/8/layout/cycle6"/>
    <dgm:cxn modelId="{A0DE6474-8EF8-4527-A4D7-CF6C1533FF71}" type="presParOf" srcId="{EC8431B1-41A1-488D-ACD8-BE504D6BE2E5}" destId="{A300D191-504C-47B0-BA32-C90EC17C54A8}" srcOrd="3" destOrd="0" presId="urn:microsoft.com/office/officeart/2005/8/layout/cycle6"/>
    <dgm:cxn modelId="{E4789127-9B1F-4246-9FC9-BA97A0D3771E}" type="presParOf" srcId="{EC8431B1-41A1-488D-ACD8-BE504D6BE2E5}" destId="{A61C066C-2BB2-4943-8A78-5A18FDEAE502}" srcOrd="4" destOrd="0" presId="urn:microsoft.com/office/officeart/2005/8/layout/cycle6"/>
    <dgm:cxn modelId="{1B1F5117-AFEC-49BF-B1C4-7F7F1CE4A0E3}" type="presParOf" srcId="{EC8431B1-41A1-488D-ACD8-BE504D6BE2E5}" destId="{18C0F461-B2E4-4286-A772-FB60DE30B5F5}" srcOrd="5" destOrd="0" presId="urn:microsoft.com/office/officeart/2005/8/layout/cycle6"/>
    <dgm:cxn modelId="{666A9C7F-4C85-41D1-A521-E725D3570F99}" type="presParOf" srcId="{EC8431B1-41A1-488D-ACD8-BE504D6BE2E5}" destId="{7CC31B7A-B278-4AA5-9976-542C927966BD}" srcOrd="6" destOrd="0" presId="urn:microsoft.com/office/officeart/2005/8/layout/cycle6"/>
    <dgm:cxn modelId="{05E92B08-364D-4409-B52E-F5A114E0B7B4}" type="presParOf" srcId="{EC8431B1-41A1-488D-ACD8-BE504D6BE2E5}" destId="{85692ADD-F80F-4DD8-82FC-BA0586D8F992}" srcOrd="7" destOrd="0" presId="urn:microsoft.com/office/officeart/2005/8/layout/cycle6"/>
    <dgm:cxn modelId="{03FC9B47-ECCB-47DC-8B3F-40BE60EAC258}" type="presParOf" srcId="{EC8431B1-41A1-488D-ACD8-BE504D6BE2E5}" destId="{3FB10CC1-3295-467C-B74A-4BB5CF9B3EDA}" srcOrd="8" destOrd="0" presId="urn:microsoft.com/office/officeart/2005/8/layout/cycle6"/>
    <dgm:cxn modelId="{5657D274-E367-4B05-BE1C-499BC95D8C96}" type="presParOf" srcId="{EC8431B1-41A1-488D-ACD8-BE504D6BE2E5}" destId="{541B0C64-7845-45DA-8FC2-8C2A77F0982D}" srcOrd="9" destOrd="0" presId="urn:microsoft.com/office/officeart/2005/8/layout/cycle6"/>
    <dgm:cxn modelId="{28EAA9C1-F919-4BA4-B51D-22FAC19EF974}" type="presParOf" srcId="{EC8431B1-41A1-488D-ACD8-BE504D6BE2E5}" destId="{7E80252E-456F-448E-A3B8-D5005ACC9030}" srcOrd="10" destOrd="0" presId="urn:microsoft.com/office/officeart/2005/8/layout/cycle6"/>
    <dgm:cxn modelId="{889ED5A5-D83A-4881-8126-5BC1BAFBFAD1}" type="presParOf" srcId="{EC8431B1-41A1-488D-ACD8-BE504D6BE2E5}" destId="{C8A017BE-F801-499A-B4F5-9F613D7728C5}" srcOrd="11" destOrd="0" presId="urn:microsoft.com/office/officeart/2005/8/layout/cycle6"/>
    <dgm:cxn modelId="{2B7BD376-C6D4-47B8-B8E7-013244F200DA}" type="presParOf" srcId="{EC8431B1-41A1-488D-ACD8-BE504D6BE2E5}" destId="{EF16659D-D45E-49FE-BC69-7B1B027853C9}" srcOrd="12" destOrd="0" presId="urn:microsoft.com/office/officeart/2005/8/layout/cycle6"/>
    <dgm:cxn modelId="{664187AB-14F7-454A-9969-64C101977B51}" type="presParOf" srcId="{EC8431B1-41A1-488D-ACD8-BE504D6BE2E5}" destId="{82235FFD-BE99-449B-AF4F-4813D023978F}" srcOrd="13" destOrd="0" presId="urn:microsoft.com/office/officeart/2005/8/layout/cycle6"/>
    <dgm:cxn modelId="{BE0A0D69-F9CD-4F5F-AF95-51ABB25E2073}" type="presParOf" srcId="{EC8431B1-41A1-488D-ACD8-BE504D6BE2E5}" destId="{88090C16-1A66-43CB-85A7-0B691D4EA784}" srcOrd="14" destOrd="0" presId="urn:microsoft.com/office/officeart/2005/8/layout/cycle6"/>
    <dgm:cxn modelId="{78354F0B-1500-46C3-AF06-F2F27B39FD77}" type="presParOf" srcId="{EC8431B1-41A1-488D-ACD8-BE504D6BE2E5}" destId="{6CF9C30C-39E5-4C3D-A1CA-86C6619FAF82}" srcOrd="15" destOrd="0" presId="urn:microsoft.com/office/officeart/2005/8/layout/cycle6"/>
    <dgm:cxn modelId="{8262FD8C-165F-4BF4-99A7-50111A31C250}" type="presParOf" srcId="{EC8431B1-41A1-488D-ACD8-BE504D6BE2E5}" destId="{43C81DA8-6628-48D2-B343-38AF2650227A}" srcOrd="16" destOrd="0" presId="urn:microsoft.com/office/officeart/2005/8/layout/cycle6"/>
    <dgm:cxn modelId="{77375C4A-EFED-4A24-9BBB-9942476C5668}" type="presParOf" srcId="{EC8431B1-41A1-488D-ACD8-BE504D6BE2E5}" destId="{B1BF410D-E384-45FE-9521-F99FA75D0548}" srcOrd="17" destOrd="0" presId="urn:microsoft.com/office/officeart/2005/8/layout/cycle6"/>
    <dgm:cxn modelId="{91527E50-BEA8-428E-8DE9-FC11EFADEB84}" type="presParOf" srcId="{EC8431B1-41A1-488D-ACD8-BE504D6BE2E5}" destId="{E0B92358-B8EA-427C-815C-CEF34543FE13}" srcOrd="18" destOrd="0" presId="urn:microsoft.com/office/officeart/2005/8/layout/cycle6"/>
    <dgm:cxn modelId="{3B4846BE-C56D-4F14-8701-1D9CA2473990}" type="presParOf" srcId="{EC8431B1-41A1-488D-ACD8-BE504D6BE2E5}" destId="{E72CF577-DBBC-4C96-AD95-E0EF58E35FC1}" srcOrd="19" destOrd="0" presId="urn:microsoft.com/office/officeart/2005/8/layout/cycle6"/>
    <dgm:cxn modelId="{2401FE30-DEB4-4739-A31F-423C12FB01B9}" type="presParOf" srcId="{EC8431B1-41A1-488D-ACD8-BE504D6BE2E5}" destId="{5E49AC95-C5F7-4BFF-95BB-6DE2FE1294E8}" srcOrd="20" destOrd="0" presId="urn:microsoft.com/office/officeart/2005/8/layout/cycle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94EA5A-D4A6-4F06-A0E6-5117177B362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5079B7-A37C-41CF-8B75-AC1257753CF0}">
      <dgm:prSet custT="1"/>
      <dgm:spPr/>
      <dgm:t>
        <a:bodyPr/>
        <a:lstStyle/>
        <a:p>
          <a:pPr rtl="0"/>
          <a:r>
            <a:rPr lang="en-US" sz="2000" dirty="0" smtClean="0"/>
            <a:t>STATE BRIDGE INVENTORY</a:t>
          </a:r>
          <a:endParaRPr lang="en-US" sz="2000" dirty="0"/>
        </a:p>
      </dgm:t>
    </dgm:pt>
    <dgm:pt modelId="{A019A3E0-A3F3-4F73-8DF0-536BFB65C747}" type="parTrans" cxnId="{E76945E9-086F-44B9-BA63-5F40440A0BDE}">
      <dgm:prSet/>
      <dgm:spPr/>
      <dgm:t>
        <a:bodyPr/>
        <a:lstStyle/>
        <a:p>
          <a:endParaRPr lang="en-US"/>
        </a:p>
      </dgm:t>
    </dgm:pt>
    <dgm:pt modelId="{B2890818-EA2B-4A70-A841-49A04DA33921}" type="sibTrans" cxnId="{E76945E9-086F-44B9-BA63-5F40440A0BDE}">
      <dgm:prSet/>
      <dgm:spPr/>
      <dgm:t>
        <a:bodyPr/>
        <a:lstStyle/>
        <a:p>
          <a:endParaRPr lang="en-US"/>
        </a:p>
      </dgm:t>
    </dgm:pt>
    <dgm:pt modelId="{ABB41C65-C093-41DD-8C17-CC0AE1C65E45}" type="pres">
      <dgm:prSet presAssocID="{8E94EA5A-D4A6-4F06-A0E6-5117177B36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7E91BC-0EBA-4CBA-9F27-6DFB2919AD82}" type="pres">
      <dgm:prSet presAssocID="{CE5079B7-A37C-41CF-8B75-AC1257753CF0}" presName="node" presStyleLbl="node1" presStyleIdx="0" presStyleCnt="1" custScaleX="290909" custScaleY="143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6486D4-5BCC-4F8E-8448-485F2EE99E44}" type="presOf" srcId="{CE5079B7-A37C-41CF-8B75-AC1257753CF0}" destId="{567E91BC-0EBA-4CBA-9F27-6DFB2919AD82}" srcOrd="0" destOrd="0" presId="urn:microsoft.com/office/officeart/2005/8/layout/cycle2"/>
    <dgm:cxn modelId="{E76945E9-086F-44B9-BA63-5F40440A0BDE}" srcId="{8E94EA5A-D4A6-4F06-A0E6-5117177B362E}" destId="{CE5079B7-A37C-41CF-8B75-AC1257753CF0}" srcOrd="0" destOrd="0" parTransId="{A019A3E0-A3F3-4F73-8DF0-536BFB65C747}" sibTransId="{B2890818-EA2B-4A70-A841-49A04DA33921}"/>
    <dgm:cxn modelId="{474290CE-7F19-4CC9-BE30-5A625077AE91}" type="presOf" srcId="{8E94EA5A-D4A6-4F06-A0E6-5117177B362E}" destId="{ABB41C65-C093-41DD-8C17-CC0AE1C65E45}" srcOrd="0" destOrd="0" presId="urn:microsoft.com/office/officeart/2005/8/layout/cycle2"/>
    <dgm:cxn modelId="{950AB2C2-B822-490D-99EB-209D05E7CEA7}" type="presParOf" srcId="{ABB41C65-C093-41DD-8C17-CC0AE1C65E45}" destId="{567E91BC-0EBA-4CBA-9F27-6DFB2919AD8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94EA5A-D4A6-4F06-A0E6-5117177B362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5079B7-A37C-41CF-8B75-AC1257753CF0}">
      <dgm:prSet custT="1"/>
      <dgm:spPr/>
      <dgm:t>
        <a:bodyPr/>
        <a:lstStyle/>
        <a:p>
          <a:pPr rtl="0"/>
          <a:r>
            <a:rPr lang="en-US" sz="2000" dirty="0" smtClean="0"/>
            <a:t>LOCAL BRIDGE INVENTORY</a:t>
          </a:r>
          <a:endParaRPr lang="en-US" sz="2000" dirty="0"/>
        </a:p>
      </dgm:t>
    </dgm:pt>
    <dgm:pt modelId="{A019A3E0-A3F3-4F73-8DF0-536BFB65C747}" type="parTrans" cxnId="{E76945E9-086F-44B9-BA63-5F40440A0BDE}">
      <dgm:prSet/>
      <dgm:spPr/>
      <dgm:t>
        <a:bodyPr/>
        <a:lstStyle/>
        <a:p>
          <a:endParaRPr lang="en-US"/>
        </a:p>
      </dgm:t>
    </dgm:pt>
    <dgm:pt modelId="{B2890818-EA2B-4A70-A841-49A04DA33921}" type="sibTrans" cxnId="{E76945E9-086F-44B9-BA63-5F40440A0BDE}">
      <dgm:prSet/>
      <dgm:spPr/>
      <dgm:t>
        <a:bodyPr/>
        <a:lstStyle/>
        <a:p>
          <a:endParaRPr lang="en-US"/>
        </a:p>
      </dgm:t>
    </dgm:pt>
    <dgm:pt modelId="{ABB41C65-C093-41DD-8C17-CC0AE1C65E45}" type="pres">
      <dgm:prSet presAssocID="{8E94EA5A-D4A6-4F06-A0E6-5117177B36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7E91BC-0EBA-4CBA-9F27-6DFB2919AD82}" type="pres">
      <dgm:prSet presAssocID="{CE5079B7-A37C-41CF-8B75-AC1257753CF0}" presName="node" presStyleLbl="node1" presStyleIdx="0" presStyleCnt="1" custScaleX="290909" custScaleY="143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187F5-6E62-460B-8534-377884A673CA}" type="presOf" srcId="{CE5079B7-A37C-41CF-8B75-AC1257753CF0}" destId="{567E91BC-0EBA-4CBA-9F27-6DFB2919AD82}" srcOrd="0" destOrd="0" presId="urn:microsoft.com/office/officeart/2005/8/layout/cycle2"/>
    <dgm:cxn modelId="{76B82C93-B270-4C64-9DDF-20ABD78A2971}" type="presOf" srcId="{8E94EA5A-D4A6-4F06-A0E6-5117177B362E}" destId="{ABB41C65-C093-41DD-8C17-CC0AE1C65E45}" srcOrd="0" destOrd="0" presId="urn:microsoft.com/office/officeart/2005/8/layout/cycle2"/>
    <dgm:cxn modelId="{E76945E9-086F-44B9-BA63-5F40440A0BDE}" srcId="{8E94EA5A-D4A6-4F06-A0E6-5117177B362E}" destId="{CE5079B7-A37C-41CF-8B75-AC1257753CF0}" srcOrd="0" destOrd="0" parTransId="{A019A3E0-A3F3-4F73-8DF0-536BFB65C747}" sibTransId="{B2890818-EA2B-4A70-A841-49A04DA33921}"/>
    <dgm:cxn modelId="{96CE6696-5338-4CA7-BDCD-40BB4317C271}" type="presParOf" srcId="{ABB41C65-C093-41DD-8C17-CC0AE1C65E45}" destId="{567E91BC-0EBA-4CBA-9F27-6DFB2919AD8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94EA5A-D4A6-4F06-A0E6-5117177B362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5079B7-A37C-41CF-8B75-AC1257753CF0}">
      <dgm:prSet custT="1"/>
      <dgm:spPr/>
      <dgm:t>
        <a:bodyPr/>
        <a:lstStyle/>
        <a:p>
          <a:pPr rtl="0"/>
          <a:r>
            <a:rPr lang="en-US" sz="2000" dirty="0" smtClean="0"/>
            <a:t>STATE BRIDGE INVENTORY</a:t>
          </a:r>
          <a:endParaRPr lang="en-US" sz="2000" dirty="0"/>
        </a:p>
      </dgm:t>
    </dgm:pt>
    <dgm:pt modelId="{A019A3E0-A3F3-4F73-8DF0-536BFB65C747}" type="parTrans" cxnId="{E76945E9-086F-44B9-BA63-5F40440A0BDE}">
      <dgm:prSet/>
      <dgm:spPr/>
      <dgm:t>
        <a:bodyPr/>
        <a:lstStyle/>
        <a:p>
          <a:endParaRPr lang="en-US"/>
        </a:p>
      </dgm:t>
    </dgm:pt>
    <dgm:pt modelId="{B2890818-EA2B-4A70-A841-49A04DA33921}" type="sibTrans" cxnId="{E76945E9-086F-44B9-BA63-5F40440A0BDE}">
      <dgm:prSet/>
      <dgm:spPr/>
      <dgm:t>
        <a:bodyPr/>
        <a:lstStyle/>
        <a:p>
          <a:endParaRPr lang="en-US"/>
        </a:p>
      </dgm:t>
    </dgm:pt>
    <dgm:pt modelId="{ABB41C65-C093-41DD-8C17-CC0AE1C65E45}" type="pres">
      <dgm:prSet presAssocID="{8E94EA5A-D4A6-4F06-A0E6-5117177B36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7E91BC-0EBA-4CBA-9F27-6DFB2919AD82}" type="pres">
      <dgm:prSet presAssocID="{CE5079B7-A37C-41CF-8B75-AC1257753CF0}" presName="node" presStyleLbl="node1" presStyleIdx="0" presStyleCnt="1" custScaleX="290909" custScaleY="143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B4F821-8EB2-4A3C-AD96-35FC7AF8D02D}" type="presOf" srcId="{8E94EA5A-D4A6-4F06-A0E6-5117177B362E}" destId="{ABB41C65-C093-41DD-8C17-CC0AE1C65E45}" srcOrd="0" destOrd="0" presId="urn:microsoft.com/office/officeart/2005/8/layout/cycle2"/>
    <dgm:cxn modelId="{54D42AA8-6F04-4B00-902B-2D17B3A0D674}" type="presOf" srcId="{CE5079B7-A37C-41CF-8B75-AC1257753CF0}" destId="{567E91BC-0EBA-4CBA-9F27-6DFB2919AD82}" srcOrd="0" destOrd="0" presId="urn:microsoft.com/office/officeart/2005/8/layout/cycle2"/>
    <dgm:cxn modelId="{E76945E9-086F-44B9-BA63-5F40440A0BDE}" srcId="{8E94EA5A-D4A6-4F06-A0E6-5117177B362E}" destId="{CE5079B7-A37C-41CF-8B75-AC1257753CF0}" srcOrd="0" destOrd="0" parTransId="{A019A3E0-A3F3-4F73-8DF0-536BFB65C747}" sibTransId="{B2890818-EA2B-4A70-A841-49A04DA33921}"/>
    <dgm:cxn modelId="{9B82F66A-F10B-41A6-820D-6F31F05AA7B1}" type="presParOf" srcId="{ABB41C65-C093-41DD-8C17-CC0AE1C65E45}" destId="{567E91BC-0EBA-4CBA-9F27-6DFB2919AD8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165EF7-C315-4B8C-A3CE-BB8C6FDB251E}" type="doc">
      <dgm:prSet loTypeId="urn:microsoft.com/office/officeart/2005/8/layout/cycle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9C3089-A2A4-4E6F-AB96-B8C9EC379B2E}">
      <dgm:prSet phldrT="[Text]" custT="1"/>
      <dgm:spPr/>
      <dgm:t>
        <a:bodyPr/>
        <a:lstStyle/>
        <a:p>
          <a:r>
            <a:rPr lang="en-US" sz="2000" dirty="0" smtClean="0"/>
            <a:t>Bridge Modeling &amp; Projections</a:t>
          </a:r>
          <a:endParaRPr lang="en-US" sz="2000" dirty="0"/>
        </a:p>
      </dgm:t>
    </dgm:pt>
    <dgm:pt modelId="{CC7C11AE-5662-48A5-8391-2DC901E90190}" type="parTrans" cxnId="{74470796-1072-4712-93BB-14D4A3B5F4FB}">
      <dgm:prSet/>
      <dgm:spPr/>
      <dgm:t>
        <a:bodyPr/>
        <a:lstStyle/>
        <a:p>
          <a:endParaRPr lang="en-US"/>
        </a:p>
      </dgm:t>
    </dgm:pt>
    <dgm:pt modelId="{B696C7AB-3A02-4532-8BED-6ADE89B0E645}" type="sibTrans" cxnId="{74470796-1072-4712-93BB-14D4A3B5F4FB}">
      <dgm:prSet/>
      <dgm:spPr/>
      <dgm:t>
        <a:bodyPr/>
        <a:lstStyle/>
        <a:p>
          <a:endParaRPr lang="en-US"/>
        </a:p>
      </dgm:t>
    </dgm:pt>
    <dgm:pt modelId="{D8FF29F8-EE05-4621-90C1-986E9C20FD93}">
      <dgm:prSet phldrT="[Text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</dgm:spPr>
      <dgm:t>
        <a:bodyPr/>
        <a:lstStyle/>
        <a:p>
          <a:r>
            <a:rPr lang="en-US" sz="2000" dirty="0"/>
            <a:t>Programming &amp; Funding</a:t>
          </a:r>
        </a:p>
      </dgm:t>
    </dgm:pt>
    <dgm:pt modelId="{FF24118B-3346-43A4-93FC-CAC07EA25C53}" type="parTrans" cxnId="{508E0373-4F58-434B-A381-93C6483682D2}">
      <dgm:prSet/>
      <dgm:spPr/>
      <dgm:t>
        <a:bodyPr/>
        <a:lstStyle/>
        <a:p>
          <a:endParaRPr lang="en-US"/>
        </a:p>
      </dgm:t>
    </dgm:pt>
    <dgm:pt modelId="{225B77C0-1B6D-45FC-A086-B2569BF3456E}" type="sibTrans" cxnId="{508E0373-4F58-434B-A381-93C6483682D2}">
      <dgm:prSet/>
      <dgm:spPr/>
      <dgm:t>
        <a:bodyPr/>
        <a:lstStyle/>
        <a:p>
          <a:endParaRPr lang="en-US"/>
        </a:p>
      </dgm:t>
    </dgm:pt>
    <dgm:pt modelId="{EB72E981-B968-4010-B9CF-97FDBEDAC5C6}">
      <dgm:prSet phldrT="[Text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</dgm:spPr>
      <dgm:t>
        <a:bodyPr/>
        <a:lstStyle/>
        <a:p>
          <a:r>
            <a:rPr lang="en-US" sz="2000" dirty="0"/>
            <a:t>Design</a:t>
          </a:r>
        </a:p>
      </dgm:t>
    </dgm:pt>
    <dgm:pt modelId="{0105F4DE-DE5B-43D8-BA78-C13F4286D76F}" type="parTrans" cxnId="{3594CB77-C05E-49DD-BC3F-48F9A0496C55}">
      <dgm:prSet/>
      <dgm:spPr/>
      <dgm:t>
        <a:bodyPr/>
        <a:lstStyle/>
        <a:p>
          <a:endParaRPr lang="en-US"/>
        </a:p>
      </dgm:t>
    </dgm:pt>
    <dgm:pt modelId="{010D298D-EDF2-4D1B-8EAC-E0FE819CD648}" type="sibTrans" cxnId="{3594CB77-C05E-49DD-BC3F-48F9A0496C55}">
      <dgm:prSet/>
      <dgm:spPr/>
      <dgm:t>
        <a:bodyPr/>
        <a:lstStyle/>
        <a:p>
          <a:endParaRPr lang="en-US"/>
        </a:p>
      </dgm:t>
    </dgm:pt>
    <dgm:pt modelId="{3EE0B8A5-9B17-47A9-BFF5-D19EC2852308}">
      <dgm:prSet phldrT="[Text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</dgm:spPr>
      <dgm:t>
        <a:bodyPr/>
        <a:lstStyle/>
        <a:p>
          <a:r>
            <a:rPr lang="en-US" sz="2000" dirty="0"/>
            <a:t>Construction</a:t>
          </a:r>
        </a:p>
      </dgm:t>
    </dgm:pt>
    <dgm:pt modelId="{293FF710-D7E8-4C31-870F-4705390B0080}" type="parTrans" cxnId="{1A4B0D5F-F2B4-4B4A-AFB7-C8D21EB2369F}">
      <dgm:prSet/>
      <dgm:spPr/>
      <dgm:t>
        <a:bodyPr/>
        <a:lstStyle/>
        <a:p>
          <a:endParaRPr lang="en-US"/>
        </a:p>
      </dgm:t>
    </dgm:pt>
    <dgm:pt modelId="{E8A7BB50-5F52-4DD1-ACB0-B4A61B85D0BD}" type="sibTrans" cxnId="{1A4B0D5F-F2B4-4B4A-AFB7-C8D21EB2369F}">
      <dgm:prSet/>
      <dgm:spPr/>
      <dgm:t>
        <a:bodyPr/>
        <a:lstStyle/>
        <a:p>
          <a:endParaRPr lang="en-US"/>
        </a:p>
      </dgm:t>
    </dgm:pt>
    <dgm:pt modelId="{DC637596-CFFC-4EF4-BFB1-77C31BF5A08E}">
      <dgm:prSet phldrT="[Text]" custT="1"/>
      <dgm:spPr/>
      <dgm:t>
        <a:bodyPr/>
        <a:lstStyle/>
        <a:p>
          <a:r>
            <a:rPr lang="en-US" sz="2000" dirty="0"/>
            <a:t>Inspection</a:t>
          </a:r>
        </a:p>
      </dgm:t>
    </dgm:pt>
    <dgm:pt modelId="{98DEF7EF-87D9-4A8D-B9C4-56BC0B230B85}" type="parTrans" cxnId="{E4F8C957-E30C-4E11-AF19-980750CC65EE}">
      <dgm:prSet/>
      <dgm:spPr/>
      <dgm:t>
        <a:bodyPr/>
        <a:lstStyle/>
        <a:p>
          <a:endParaRPr lang="en-US"/>
        </a:p>
      </dgm:t>
    </dgm:pt>
    <dgm:pt modelId="{D1FDB1B0-DDC3-4608-A5EC-73973BDEF272}" type="sibTrans" cxnId="{E4F8C957-E30C-4E11-AF19-980750CC65EE}">
      <dgm:prSet/>
      <dgm:spPr/>
      <dgm:t>
        <a:bodyPr/>
        <a:lstStyle/>
        <a:p>
          <a:endParaRPr lang="en-US"/>
        </a:p>
      </dgm:t>
    </dgm:pt>
    <dgm:pt modelId="{2BB64C4E-B4CC-4E0C-B5FE-DC3E9CD719AC}">
      <dgm:prSet phldrT="[Text]" custT="1"/>
      <dgm:spPr/>
      <dgm:t>
        <a:bodyPr/>
        <a:lstStyle/>
        <a:p>
          <a:r>
            <a:rPr lang="en-US" sz="2000" dirty="0"/>
            <a:t>Preservation Rehabilitation Replacement</a:t>
          </a:r>
        </a:p>
      </dgm:t>
    </dgm:pt>
    <dgm:pt modelId="{71B57282-E242-400D-8945-5668F86C6EA4}" type="parTrans" cxnId="{9AC3C414-79FF-4BBA-920C-531BA66B8CA8}">
      <dgm:prSet/>
      <dgm:spPr/>
      <dgm:t>
        <a:bodyPr/>
        <a:lstStyle/>
        <a:p>
          <a:endParaRPr lang="en-US"/>
        </a:p>
      </dgm:t>
    </dgm:pt>
    <dgm:pt modelId="{3BEAB7C1-03FB-41FD-9A33-332C370B1397}" type="sibTrans" cxnId="{9AC3C414-79FF-4BBA-920C-531BA66B8CA8}">
      <dgm:prSet/>
      <dgm:spPr/>
      <dgm:t>
        <a:bodyPr/>
        <a:lstStyle/>
        <a:p>
          <a:endParaRPr lang="en-US"/>
        </a:p>
      </dgm:t>
    </dgm:pt>
    <dgm:pt modelId="{15108058-97B0-480D-9C44-73D212C229C4}">
      <dgm:prSet phldrT="[Text]" custT="1"/>
      <dgm:spPr/>
      <dgm:t>
        <a:bodyPr/>
        <a:lstStyle/>
        <a:p>
          <a:r>
            <a:rPr lang="en-US" sz="2000" dirty="0" smtClean="0"/>
            <a:t>Maintenance</a:t>
          </a:r>
          <a:endParaRPr lang="en-US" sz="2000" dirty="0"/>
        </a:p>
      </dgm:t>
    </dgm:pt>
    <dgm:pt modelId="{515E9640-D1A7-42D3-8C84-A83CD8083593}" type="parTrans" cxnId="{0688F9AC-C80D-467E-9BBC-BAEA574F56B1}">
      <dgm:prSet/>
      <dgm:spPr/>
      <dgm:t>
        <a:bodyPr/>
        <a:lstStyle/>
        <a:p>
          <a:endParaRPr lang="en-US"/>
        </a:p>
      </dgm:t>
    </dgm:pt>
    <dgm:pt modelId="{2577AD14-1BC8-4C15-91EA-3CD3C3B2E3CC}" type="sibTrans" cxnId="{0688F9AC-C80D-467E-9BBC-BAEA574F56B1}">
      <dgm:prSet/>
      <dgm:spPr/>
      <dgm:t>
        <a:bodyPr/>
        <a:lstStyle/>
        <a:p>
          <a:endParaRPr lang="en-US"/>
        </a:p>
      </dgm:t>
    </dgm:pt>
    <dgm:pt modelId="{EC8431B1-41A1-488D-ACD8-BE504D6BE2E5}" type="pres">
      <dgm:prSet presAssocID="{6C165EF7-C315-4B8C-A3CE-BB8C6FDB25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883041-D593-4B02-9F1E-421709BD7F00}" type="pres">
      <dgm:prSet presAssocID="{2BB64C4E-B4CC-4E0C-B5FE-DC3E9CD719AC}" presName="node" presStyleLbl="node1" presStyleIdx="0" presStyleCnt="7" custScaleX="139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8383F-5E28-4637-9940-4809C382802A}" type="pres">
      <dgm:prSet presAssocID="{2BB64C4E-B4CC-4E0C-B5FE-DC3E9CD719AC}" presName="spNode" presStyleCnt="0"/>
      <dgm:spPr/>
      <dgm:t>
        <a:bodyPr/>
        <a:lstStyle/>
        <a:p>
          <a:endParaRPr lang="en-US"/>
        </a:p>
      </dgm:t>
    </dgm:pt>
    <dgm:pt modelId="{E2C6423F-123A-4BA8-B5B2-8F9B8D0CECB8}" type="pres">
      <dgm:prSet presAssocID="{3BEAB7C1-03FB-41FD-9A33-332C370B1397}" presName="sibTrans" presStyleLbl="sibTrans1D1" presStyleIdx="0" presStyleCnt="7"/>
      <dgm:spPr/>
      <dgm:t>
        <a:bodyPr/>
        <a:lstStyle/>
        <a:p>
          <a:endParaRPr lang="en-US"/>
        </a:p>
      </dgm:t>
    </dgm:pt>
    <dgm:pt modelId="{A300D191-504C-47B0-BA32-C90EC17C54A8}" type="pres">
      <dgm:prSet presAssocID="{D8FF29F8-EE05-4621-90C1-986E9C20FD93}" presName="node" presStyleLbl="node1" presStyleIdx="1" presStyleCnt="7" custScaleX="127450" custScaleY="100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C066C-2BB2-4943-8A78-5A18FDEAE502}" type="pres">
      <dgm:prSet presAssocID="{D8FF29F8-EE05-4621-90C1-986E9C20FD93}" presName="spNode" presStyleCnt="0"/>
      <dgm:spPr/>
      <dgm:t>
        <a:bodyPr/>
        <a:lstStyle/>
        <a:p>
          <a:endParaRPr lang="en-US"/>
        </a:p>
      </dgm:t>
    </dgm:pt>
    <dgm:pt modelId="{18C0F461-B2E4-4286-A772-FB60DE30B5F5}" type="pres">
      <dgm:prSet presAssocID="{225B77C0-1B6D-45FC-A086-B2569BF3456E}" presName="sibTrans" presStyleLbl="sibTrans1D1" presStyleIdx="1" presStyleCnt="7"/>
      <dgm:spPr/>
      <dgm:t>
        <a:bodyPr/>
        <a:lstStyle/>
        <a:p>
          <a:endParaRPr lang="en-US"/>
        </a:p>
      </dgm:t>
    </dgm:pt>
    <dgm:pt modelId="{7CC31B7A-B278-4AA5-9976-542C927966BD}" type="pres">
      <dgm:prSet presAssocID="{EB72E981-B968-4010-B9CF-97FDBEDAC5C6}" presName="node" presStyleLbl="node1" presStyleIdx="2" presStyleCnt="7" custScaleX="130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92ADD-F80F-4DD8-82FC-BA0586D8F992}" type="pres">
      <dgm:prSet presAssocID="{EB72E981-B968-4010-B9CF-97FDBEDAC5C6}" presName="spNode" presStyleCnt="0"/>
      <dgm:spPr/>
      <dgm:t>
        <a:bodyPr/>
        <a:lstStyle/>
        <a:p>
          <a:endParaRPr lang="en-US"/>
        </a:p>
      </dgm:t>
    </dgm:pt>
    <dgm:pt modelId="{3FB10CC1-3295-467C-B74A-4BB5CF9B3EDA}" type="pres">
      <dgm:prSet presAssocID="{010D298D-EDF2-4D1B-8EAC-E0FE819CD648}" presName="sibTrans" presStyleLbl="sibTrans1D1" presStyleIdx="2" presStyleCnt="7"/>
      <dgm:spPr/>
      <dgm:t>
        <a:bodyPr/>
        <a:lstStyle/>
        <a:p>
          <a:endParaRPr lang="en-US"/>
        </a:p>
      </dgm:t>
    </dgm:pt>
    <dgm:pt modelId="{541B0C64-7845-45DA-8FC2-8C2A77F0982D}" type="pres">
      <dgm:prSet presAssocID="{3EE0B8A5-9B17-47A9-BFF5-D19EC2852308}" presName="node" presStyleLbl="node1" presStyleIdx="3" presStyleCnt="7" custScaleX="127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0252E-456F-448E-A3B8-D5005ACC9030}" type="pres">
      <dgm:prSet presAssocID="{3EE0B8A5-9B17-47A9-BFF5-D19EC2852308}" presName="spNode" presStyleCnt="0"/>
      <dgm:spPr/>
      <dgm:t>
        <a:bodyPr/>
        <a:lstStyle/>
        <a:p>
          <a:endParaRPr lang="en-US"/>
        </a:p>
      </dgm:t>
    </dgm:pt>
    <dgm:pt modelId="{C8A017BE-F801-499A-B4F5-9F613D7728C5}" type="pres">
      <dgm:prSet presAssocID="{E8A7BB50-5F52-4DD1-ACB0-B4A61B85D0BD}" presName="sibTrans" presStyleLbl="sibTrans1D1" presStyleIdx="3" presStyleCnt="7"/>
      <dgm:spPr/>
      <dgm:t>
        <a:bodyPr/>
        <a:lstStyle/>
        <a:p>
          <a:endParaRPr lang="en-US"/>
        </a:p>
      </dgm:t>
    </dgm:pt>
    <dgm:pt modelId="{EF16659D-D45E-49FE-BC69-7B1B027853C9}" type="pres">
      <dgm:prSet presAssocID="{DC637596-CFFC-4EF4-BFB1-77C31BF5A08E}" presName="node" presStyleLbl="node1" presStyleIdx="4" presStyleCnt="7" custScaleX="127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35FFD-BE99-449B-AF4F-4813D023978F}" type="pres">
      <dgm:prSet presAssocID="{DC637596-CFFC-4EF4-BFB1-77C31BF5A08E}" presName="spNode" presStyleCnt="0"/>
      <dgm:spPr/>
      <dgm:t>
        <a:bodyPr/>
        <a:lstStyle/>
        <a:p>
          <a:endParaRPr lang="en-US"/>
        </a:p>
      </dgm:t>
    </dgm:pt>
    <dgm:pt modelId="{88090C16-1A66-43CB-85A7-0B691D4EA784}" type="pres">
      <dgm:prSet presAssocID="{D1FDB1B0-DDC3-4608-A5EC-73973BDEF272}" presName="sibTrans" presStyleLbl="sibTrans1D1" presStyleIdx="4" presStyleCnt="7"/>
      <dgm:spPr/>
      <dgm:t>
        <a:bodyPr/>
        <a:lstStyle/>
        <a:p>
          <a:endParaRPr lang="en-US"/>
        </a:p>
      </dgm:t>
    </dgm:pt>
    <dgm:pt modelId="{6CF9C30C-39E5-4C3D-A1CA-86C6619FAF82}" type="pres">
      <dgm:prSet presAssocID="{15108058-97B0-480D-9C44-73D212C229C4}" presName="node" presStyleLbl="node1" presStyleIdx="5" presStyleCnt="7" custScaleX="141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81DA8-6628-48D2-B343-38AF2650227A}" type="pres">
      <dgm:prSet presAssocID="{15108058-97B0-480D-9C44-73D212C229C4}" presName="spNode" presStyleCnt="0"/>
      <dgm:spPr/>
    </dgm:pt>
    <dgm:pt modelId="{B1BF410D-E384-45FE-9521-F99FA75D0548}" type="pres">
      <dgm:prSet presAssocID="{2577AD14-1BC8-4C15-91EA-3CD3C3B2E3CC}" presName="sibTrans" presStyleLbl="sibTrans1D1" presStyleIdx="5" presStyleCnt="7"/>
      <dgm:spPr/>
      <dgm:t>
        <a:bodyPr/>
        <a:lstStyle/>
        <a:p>
          <a:endParaRPr lang="en-US"/>
        </a:p>
      </dgm:t>
    </dgm:pt>
    <dgm:pt modelId="{E0B92358-B8EA-427C-815C-CEF34543FE13}" type="pres">
      <dgm:prSet presAssocID="{289C3089-A2A4-4E6F-AB96-B8C9EC379B2E}" presName="node" presStyleLbl="node1" presStyleIdx="6" presStyleCnt="7" custScaleX="127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CF577-DBBC-4C96-AD95-E0EF58E35FC1}" type="pres">
      <dgm:prSet presAssocID="{289C3089-A2A4-4E6F-AB96-B8C9EC379B2E}" presName="spNode" presStyleCnt="0"/>
      <dgm:spPr/>
      <dgm:t>
        <a:bodyPr/>
        <a:lstStyle/>
        <a:p>
          <a:endParaRPr lang="en-US"/>
        </a:p>
      </dgm:t>
    </dgm:pt>
    <dgm:pt modelId="{5E49AC95-C5F7-4BFF-95BB-6DE2FE1294E8}" type="pres">
      <dgm:prSet presAssocID="{B696C7AB-3A02-4532-8BED-6ADE89B0E645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9AC3C414-79FF-4BBA-920C-531BA66B8CA8}" srcId="{6C165EF7-C315-4B8C-A3CE-BB8C6FDB251E}" destId="{2BB64C4E-B4CC-4E0C-B5FE-DC3E9CD719AC}" srcOrd="0" destOrd="0" parTransId="{71B57282-E242-400D-8945-5668F86C6EA4}" sibTransId="{3BEAB7C1-03FB-41FD-9A33-332C370B1397}"/>
    <dgm:cxn modelId="{87BD29D1-68D8-4AB5-BC4F-6A96C6E34629}" type="presOf" srcId="{010D298D-EDF2-4D1B-8EAC-E0FE819CD648}" destId="{3FB10CC1-3295-467C-B74A-4BB5CF9B3EDA}" srcOrd="0" destOrd="0" presId="urn:microsoft.com/office/officeart/2005/8/layout/cycle6"/>
    <dgm:cxn modelId="{74470796-1072-4712-93BB-14D4A3B5F4FB}" srcId="{6C165EF7-C315-4B8C-A3CE-BB8C6FDB251E}" destId="{289C3089-A2A4-4E6F-AB96-B8C9EC379B2E}" srcOrd="6" destOrd="0" parTransId="{CC7C11AE-5662-48A5-8391-2DC901E90190}" sibTransId="{B696C7AB-3A02-4532-8BED-6ADE89B0E645}"/>
    <dgm:cxn modelId="{FA3A2BF4-265F-43DA-AB0D-FCF39A5E2500}" type="presOf" srcId="{E8A7BB50-5F52-4DD1-ACB0-B4A61B85D0BD}" destId="{C8A017BE-F801-499A-B4F5-9F613D7728C5}" srcOrd="0" destOrd="0" presId="urn:microsoft.com/office/officeart/2005/8/layout/cycle6"/>
    <dgm:cxn modelId="{3594CB77-C05E-49DD-BC3F-48F9A0496C55}" srcId="{6C165EF7-C315-4B8C-A3CE-BB8C6FDB251E}" destId="{EB72E981-B968-4010-B9CF-97FDBEDAC5C6}" srcOrd="2" destOrd="0" parTransId="{0105F4DE-DE5B-43D8-BA78-C13F4286D76F}" sibTransId="{010D298D-EDF2-4D1B-8EAC-E0FE819CD648}"/>
    <dgm:cxn modelId="{1DEE15C9-2B8B-4048-8902-43DE6DFA53B5}" type="presOf" srcId="{225B77C0-1B6D-45FC-A086-B2569BF3456E}" destId="{18C0F461-B2E4-4286-A772-FB60DE30B5F5}" srcOrd="0" destOrd="0" presId="urn:microsoft.com/office/officeart/2005/8/layout/cycle6"/>
    <dgm:cxn modelId="{430E5952-1FAA-4C05-AC5A-843150593DC0}" type="presOf" srcId="{2577AD14-1BC8-4C15-91EA-3CD3C3B2E3CC}" destId="{B1BF410D-E384-45FE-9521-F99FA75D0548}" srcOrd="0" destOrd="0" presId="urn:microsoft.com/office/officeart/2005/8/layout/cycle6"/>
    <dgm:cxn modelId="{680D3464-F2A2-49A2-BE5D-6B4592377929}" type="presOf" srcId="{3BEAB7C1-03FB-41FD-9A33-332C370B1397}" destId="{E2C6423F-123A-4BA8-B5B2-8F9B8D0CECB8}" srcOrd="0" destOrd="0" presId="urn:microsoft.com/office/officeart/2005/8/layout/cycle6"/>
    <dgm:cxn modelId="{38AEFCC1-B901-4A41-B10D-1357F227562A}" type="presOf" srcId="{D1FDB1B0-DDC3-4608-A5EC-73973BDEF272}" destId="{88090C16-1A66-43CB-85A7-0B691D4EA784}" srcOrd="0" destOrd="0" presId="urn:microsoft.com/office/officeart/2005/8/layout/cycle6"/>
    <dgm:cxn modelId="{43CEA3A4-82DE-40E1-A866-C7D265ADBDDF}" type="presOf" srcId="{3EE0B8A5-9B17-47A9-BFF5-D19EC2852308}" destId="{541B0C64-7845-45DA-8FC2-8C2A77F0982D}" srcOrd="0" destOrd="0" presId="urn:microsoft.com/office/officeart/2005/8/layout/cycle6"/>
    <dgm:cxn modelId="{1A4B0D5F-F2B4-4B4A-AFB7-C8D21EB2369F}" srcId="{6C165EF7-C315-4B8C-A3CE-BB8C6FDB251E}" destId="{3EE0B8A5-9B17-47A9-BFF5-D19EC2852308}" srcOrd="3" destOrd="0" parTransId="{293FF710-D7E8-4C31-870F-4705390B0080}" sibTransId="{E8A7BB50-5F52-4DD1-ACB0-B4A61B85D0BD}"/>
    <dgm:cxn modelId="{E4F8C957-E30C-4E11-AF19-980750CC65EE}" srcId="{6C165EF7-C315-4B8C-A3CE-BB8C6FDB251E}" destId="{DC637596-CFFC-4EF4-BFB1-77C31BF5A08E}" srcOrd="4" destOrd="0" parTransId="{98DEF7EF-87D9-4A8D-B9C4-56BC0B230B85}" sibTransId="{D1FDB1B0-DDC3-4608-A5EC-73973BDEF272}"/>
    <dgm:cxn modelId="{CE4EDDE9-D48B-4FCB-9311-21E684A78D6F}" type="presOf" srcId="{D8FF29F8-EE05-4621-90C1-986E9C20FD93}" destId="{A300D191-504C-47B0-BA32-C90EC17C54A8}" srcOrd="0" destOrd="0" presId="urn:microsoft.com/office/officeart/2005/8/layout/cycle6"/>
    <dgm:cxn modelId="{0C46C2FA-B59A-43F1-82EC-ECC91EB187DA}" type="presOf" srcId="{DC637596-CFFC-4EF4-BFB1-77C31BF5A08E}" destId="{EF16659D-D45E-49FE-BC69-7B1B027853C9}" srcOrd="0" destOrd="0" presId="urn:microsoft.com/office/officeart/2005/8/layout/cycle6"/>
    <dgm:cxn modelId="{508E0373-4F58-434B-A381-93C6483682D2}" srcId="{6C165EF7-C315-4B8C-A3CE-BB8C6FDB251E}" destId="{D8FF29F8-EE05-4621-90C1-986E9C20FD93}" srcOrd="1" destOrd="0" parTransId="{FF24118B-3346-43A4-93FC-CAC07EA25C53}" sibTransId="{225B77C0-1B6D-45FC-A086-B2569BF3456E}"/>
    <dgm:cxn modelId="{2FFF95F4-95D2-490C-ABA6-CEE11B490B29}" type="presOf" srcId="{2BB64C4E-B4CC-4E0C-B5FE-DC3E9CD719AC}" destId="{6A883041-D593-4B02-9F1E-421709BD7F00}" srcOrd="0" destOrd="0" presId="urn:microsoft.com/office/officeart/2005/8/layout/cycle6"/>
    <dgm:cxn modelId="{4C24F9F6-A674-443A-9046-9A67261C99F3}" type="presOf" srcId="{289C3089-A2A4-4E6F-AB96-B8C9EC379B2E}" destId="{E0B92358-B8EA-427C-815C-CEF34543FE13}" srcOrd="0" destOrd="0" presId="urn:microsoft.com/office/officeart/2005/8/layout/cycle6"/>
    <dgm:cxn modelId="{0688F9AC-C80D-467E-9BBC-BAEA574F56B1}" srcId="{6C165EF7-C315-4B8C-A3CE-BB8C6FDB251E}" destId="{15108058-97B0-480D-9C44-73D212C229C4}" srcOrd="5" destOrd="0" parTransId="{515E9640-D1A7-42D3-8C84-A83CD8083593}" sibTransId="{2577AD14-1BC8-4C15-91EA-3CD3C3B2E3CC}"/>
    <dgm:cxn modelId="{C7AB2FBB-7845-4B57-AE42-3143DA3913DA}" type="presOf" srcId="{15108058-97B0-480D-9C44-73D212C229C4}" destId="{6CF9C30C-39E5-4C3D-A1CA-86C6619FAF82}" srcOrd="0" destOrd="0" presId="urn:microsoft.com/office/officeart/2005/8/layout/cycle6"/>
    <dgm:cxn modelId="{87002FDF-9452-4358-B1F4-A8BAB8FCD873}" type="presOf" srcId="{B696C7AB-3A02-4532-8BED-6ADE89B0E645}" destId="{5E49AC95-C5F7-4BFF-95BB-6DE2FE1294E8}" srcOrd="0" destOrd="0" presId="urn:microsoft.com/office/officeart/2005/8/layout/cycle6"/>
    <dgm:cxn modelId="{EA9BA24D-2DC0-4052-B6DF-6D9021220F1A}" type="presOf" srcId="{EB72E981-B968-4010-B9CF-97FDBEDAC5C6}" destId="{7CC31B7A-B278-4AA5-9976-542C927966BD}" srcOrd="0" destOrd="0" presId="urn:microsoft.com/office/officeart/2005/8/layout/cycle6"/>
    <dgm:cxn modelId="{235DEB08-C6D2-4078-86CF-5C667EC91C7D}" type="presOf" srcId="{6C165EF7-C315-4B8C-A3CE-BB8C6FDB251E}" destId="{EC8431B1-41A1-488D-ACD8-BE504D6BE2E5}" srcOrd="0" destOrd="0" presId="urn:microsoft.com/office/officeart/2005/8/layout/cycle6"/>
    <dgm:cxn modelId="{7A9FCDFB-4F4A-4D38-9BCE-B2D66D38DD34}" type="presParOf" srcId="{EC8431B1-41A1-488D-ACD8-BE504D6BE2E5}" destId="{6A883041-D593-4B02-9F1E-421709BD7F00}" srcOrd="0" destOrd="0" presId="urn:microsoft.com/office/officeart/2005/8/layout/cycle6"/>
    <dgm:cxn modelId="{926685F7-5DAF-446C-A6A1-E7C086669054}" type="presParOf" srcId="{EC8431B1-41A1-488D-ACD8-BE504D6BE2E5}" destId="{D818383F-5E28-4637-9940-4809C382802A}" srcOrd="1" destOrd="0" presId="urn:microsoft.com/office/officeart/2005/8/layout/cycle6"/>
    <dgm:cxn modelId="{5C00755D-BC67-4BEE-8323-E6B12B45067E}" type="presParOf" srcId="{EC8431B1-41A1-488D-ACD8-BE504D6BE2E5}" destId="{E2C6423F-123A-4BA8-B5B2-8F9B8D0CECB8}" srcOrd="2" destOrd="0" presId="urn:microsoft.com/office/officeart/2005/8/layout/cycle6"/>
    <dgm:cxn modelId="{0E7CB46C-FF47-49EB-A60F-AC10DBECBCA2}" type="presParOf" srcId="{EC8431B1-41A1-488D-ACD8-BE504D6BE2E5}" destId="{A300D191-504C-47B0-BA32-C90EC17C54A8}" srcOrd="3" destOrd="0" presId="urn:microsoft.com/office/officeart/2005/8/layout/cycle6"/>
    <dgm:cxn modelId="{33E04B30-EE31-429C-82F6-F49164186F31}" type="presParOf" srcId="{EC8431B1-41A1-488D-ACD8-BE504D6BE2E5}" destId="{A61C066C-2BB2-4943-8A78-5A18FDEAE502}" srcOrd="4" destOrd="0" presId="urn:microsoft.com/office/officeart/2005/8/layout/cycle6"/>
    <dgm:cxn modelId="{FF5C9543-D236-4363-B21A-2E688E547CF7}" type="presParOf" srcId="{EC8431B1-41A1-488D-ACD8-BE504D6BE2E5}" destId="{18C0F461-B2E4-4286-A772-FB60DE30B5F5}" srcOrd="5" destOrd="0" presId="urn:microsoft.com/office/officeart/2005/8/layout/cycle6"/>
    <dgm:cxn modelId="{F8EC9AF9-8B2D-47DF-B05E-7E6237EE7D48}" type="presParOf" srcId="{EC8431B1-41A1-488D-ACD8-BE504D6BE2E5}" destId="{7CC31B7A-B278-4AA5-9976-542C927966BD}" srcOrd="6" destOrd="0" presId="urn:microsoft.com/office/officeart/2005/8/layout/cycle6"/>
    <dgm:cxn modelId="{BF9ACF79-E7E9-41FF-9015-9EACFBC347DB}" type="presParOf" srcId="{EC8431B1-41A1-488D-ACD8-BE504D6BE2E5}" destId="{85692ADD-F80F-4DD8-82FC-BA0586D8F992}" srcOrd="7" destOrd="0" presId="urn:microsoft.com/office/officeart/2005/8/layout/cycle6"/>
    <dgm:cxn modelId="{58718959-2B0A-42C6-A53E-F8C4F6DDF3EE}" type="presParOf" srcId="{EC8431B1-41A1-488D-ACD8-BE504D6BE2E5}" destId="{3FB10CC1-3295-467C-B74A-4BB5CF9B3EDA}" srcOrd="8" destOrd="0" presId="urn:microsoft.com/office/officeart/2005/8/layout/cycle6"/>
    <dgm:cxn modelId="{E944A2C8-667F-43DB-BF03-EBCDC9B1EE6E}" type="presParOf" srcId="{EC8431B1-41A1-488D-ACD8-BE504D6BE2E5}" destId="{541B0C64-7845-45DA-8FC2-8C2A77F0982D}" srcOrd="9" destOrd="0" presId="urn:microsoft.com/office/officeart/2005/8/layout/cycle6"/>
    <dgm:cxn modelId="{BC4FDFDC-4460-41E8-8DD5-4F0744E67EB3}" type="presParOf" srcId="{EC8431B1-41A1-488D-ACD8-BE504D6BE2E5}" destId="{7E80252E-456F-448E-A3B8-D5005ACC9030}" srcOrd="10" destOrd="0" presId="urn:microsoft.com/office/officeart/2005/8/layout/cycle6"/>
    <dgm:cxn modelId="{A1DDBDB4-9A17-4BAF-96B5-3DFEB13FC437}" type="presParOf" srcId="{EC8431B1-41A1-488D-ACD8-BE504D6BE2E5}" destId="{C8A017BE-F801-499A-B4F5-9F613D7728C5}" srcOrd="11" destOrd="0" presId="urn:microsoft.com/office/officeart/2005/8/layout/cycle6"/>
    <dgm:cxn modelId="{A821702D-AB65-4E42-97DE-4DC230454D52}" type="presParOf" srcId="{EC8431B1-41A1-488D-ACD8-BE504D6BE2E5}" destId="{EF16659D-D45E-49FE-BC69-7B1B027853C9}" srcOrd="12" destOrd="0" presId="urn:microsoft.com/office/officeart/2005/8/layout/cycle6"/>
    <dgm:cxn modelId="{73C51D20-2572-4FB5-B4E1-A6E5EF5F6D6F}" type="presParOf" srcId="{EC8431B1-41A1-488D-ACD8-BE504D6BE2E5}" destId="{82235FFD-BE99-449B-AF4F-4813D023978F}" srcOrd="13" destOrd="0" presId="urn:microsoft.com/office/officeart/2005/8/layout/cycle6"/>
    <dgm:cxn modelId="{789D6053-55DA-4420-9FDE-D47DEF4BBC2A}" type="presParOf" srcId="{EC8431B1-41A1-488D-ACD8-BE504D6BE2E5}" destId="{88090C16-1A66-43CB-85A7-0B691D4EA784}" srcOrd="14" destOrd="0" presId="urn:microsoft.com/office/officeart/2005/8/layout/cycle6"/>
    <dgm:cxn modelId="{2B0D0580-1F3C-4039-A972-9E1F40A81FBE}" type="presParOf" srcId="{EC8431B1-41A1-488D-ACD8-BE504D6BE2E5}" destId="{6CF9C30C-39E5-4C3D-A1CA-86C6619FAF82}" srcOrd="15" destOrd="0" presId="urn:microsoft.com/office/officeart/2005/8/layout/cycle6"/>
    <dgm:cxn modelId="{AAE09D5D-78CF-45E4-A816-DEE9FFE9E2B1}" type="presParOf" srcId="{EC8431B1-41A1-488D-ACD8-BE504D6BE2E5}" destId="{43C81DA8-6628-48D2-B343-38AF2650227A}" srcOrd="16" destOrd="0" presId="urn:microsoft.com/office/officeart/2005/8/layout/cycle6"/>
    <dgm:cxn modelId="{F685C9F1-EFC9-4FAA-94C7-478915FFB5AE}" type="presParOf" srcId="{EC8431B1-41A1-488D-ACD8-BE504D6BE2E5}" destId="{B1BF410D-E384-45FE-9521-F99FA75D0548}" srcOrd="17" destOrd="0" presId="urn:microsoft.com/office/officeart/2005/8/layout/cycle6"/>
    <dgm:cxn modelId="{53B63C01-B959-40CF-8E22-7168ABFD328F}" type="presParOf" srcId="{EC8431B1-41A1-488D-ACD8-BE504D6BE2E5}" destId="{E0B92358-B8EA-427C-815C-CEF34543FE13}" srcOrd="18" destOrd="0" presId="urn:microsoft.com/office/officeart/2005/8/layout/cycle6"/>
    <dgm:cxn modelId="{20B16E95-D7B4-4AE2-A767-2A16D1F90054}" type="presParOf" srcId="{EC8431B1-41A1-488D-ACD8-BE504D6BE2E5}" destId="{E72CF577-DBBC-4C96-AD95-E0EF58E35FC1}" srcOrd="19" destOrd="0" presId="urn:microsoft.com/office/officeart/2005/8/layout/cycle6"/>
    <dgm:cxn modelId="{6BC43970-9C74-4648-B535-E5D64C126725}" type="presParOf" srcId="{EC8431B1-41A1-488D-ACD8-BE504D6BE2E5}" destId="{5E49AC95-C5F7-4BFF-95BB-6DE2FE1294E8}" srcOrd="20" destOrd="0" presId="urn:microsoft.com/office/officeart/2005/8/layout/cycle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94EA5A-D4A6-4F06-A0E6-5117177B362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5079B7-A37C-41CF-8B75-AC1257753CF0}">
      <dgm:prSet custT="1"/>
      <dgm:spPr/>
      <dgm:t>
        <a:bodyPr/>
        <a:lstStyle/>
        <a:p>
          <a:pPr rtl="0"/>
          <a:r>
            <a:rPr lang="en-US" sz="2000" dirty="0" smtClean="0"/>
            <a:t>STATE BRIDGE INVENTORY</a:t>
          </a:r>
          <a:endParaRPr lang="en-US" sz="2000" dirty="0"/>
        </a:p>
      </dgm:t>
    </dgm:pt>
    <dgm:pt modelId="{A019A3E0-A3F3-4F73-8DF0-536BFB65C747}" type="parTrans" cxnId="{E76945E9-086F-44B9-BA63-5F40440A0BDE}">
      <dgm:prSet/>
      <dgm:spPr/>
      <dgm:t>
        <a:bodyPr/>
        <a:lstStyle/>
        <a:p>
          <a:endParaRPr lang="en-US"/>
        </a:p>
      </dgm:t>
    </dgm:pt>
    <dgm:pt modelId="{B2890818-EA2B-4A70-A841-49A04DA33921}" type="sibTrans" cxnId="{E76945E9-086F-44B9-BA63-5F40440A0BDE}">
      <dgm:prSet/>
      <dgm:spPr/>
      <dgm:t>
        <a:bodyPr/>
        <a:lstStyle/>
        <a:p>
          <a:endParaRPr lang="en-US"/>
        </a:p>
      </dgm:t>
    </dgm:pt>
    <dgm:pt modelId="{ABB41C65-C093-41DD-8C17-CC0AE1C65E45}" type="pres">
      <dgm:prSet presAssocID="{8E94EA5A-D4A6-4F06-A0E6-5117177B36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7E91BC-0EBA-4CBA-9F27-6DFB2919AD82}" type="pres">
      <dgm:prSet presAssocID="{CE5079B7-A37C-41CF-8B75-AC1257753CF0}" presName="node" presStyleLbl="node1" presStyleIdx="0" presStyleCnt="1" custScaleX="290909" custScaleY="143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CE302E-144B-4586-AB1C-A6CE47D425C6}" type="presOf" srcId="{CE5079B7-A37C-41CF-8B75-AC1257753CF0}" destId="{567E91BC-0EBA-4CBA-9F27-6DFB2919AD82}" srcOrd="0" destOrd="0" presId="urn:microsoft.com/office/officeart/2005/8/layout/cycle2"/>
    <dgm:cxn modelId="{E76945E9-086F-44B9-BA63-5F40440A0BDE}" srcId="{8E94EA5A-D4A6-4F06-A0E6-5117177B362E}" destId="{CE5079B7-A37C-41CF-8B75-AC1257753CF0}" srcOrd="0" destOrd="0" parTransId="{A019A3E0-A3F3-4F73-8DF0-536BFB65C747}" sibTransId="{B2890818-EA2B-4A70-A841-49A04DA33921}"/>
    <dgm:cxn modelId="{A29537C9-FFA6-41A0-A421-441D1FA301D3}" type="presOf" srcId="{8E94EA5A-D4A6-4F06-A0E6-5117177B362E}" destId="{ABB41C65-C093-41DD-8C17-CC0AE1C65E45}" srcOrd="0" destOrd="0" presId="urn:microsoft.com/office/officeart/2005/8/layout/cycle2"/>
    <dgm:cxn modelId="{2DF1E47E-4518-4CA6-9FD6-92D799F1F18A}" type="presParOf" srcId="{ABB41C65-C093-41DD-8C17-CC0AE1C65E45}" destId="{567E91BC-0EBA-4CBA-9F27-6DFB2919AD8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165EF7-C315-4B8C-A3CE-BB8C6FDB251E}" type="doc">
      <dgm:prSet loTypeId="urn:microsoft.com/office/officeart/2005/8/layout/cycle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9C3089-A2A4-4E6F-AB96-B8C9EC379B2E}">
      <dgm:prSet phldrT="[Text]" custT="1"/>
      <dgm:spPr/>
      <dgm:t>
        <a:bodyPr/>
        <a:lstStyle/>
        <a:p>
          <a:r>
            <a:rPr lang="en-US" sz="2000" dirty="0" smtClean="0"/>
            <a:t>Bridge Modeling &amp; Projections</a:t>
          </a:r>
          <a:endParaRPr lang="en-US" sz="2000" dirty="0"/>
        </a:p>
      </dgm:t>
    </dgm:pt>
    <dgm:pt modelId="{CC7C11AE-5662-48A5-8391-2DC901E90190}" type="parTrans" cxnId="{74470796-1072-4712-93BB-14D4A3B5F4FB}">
      <dgm:prSet/>
      <dgm:spPr/>
      <dgm:t>
        <a:bodyPr/>
        <a:lstStyle/>
        <a:p>
          <a:endParaRPr lang="en-US"/>
        </a:p>
      </dgm:t>
    </dgm:pt>
    <dgm:pt modelId="{B696C7AB-3A02-4532-8BED-6ADE89B0E645}" type="sibTrans" cxnId="{74470796-1072-4712-93BB-14D4A3B5F4FB}">
      <dgm:prSet/>
      <dgm:spPr/>
      <dgm:t>
        <a:bodyPr/>
        <a:lstStyle/>
        <a:p>
          <a:endParaRPr lang="en-US"/>
        </a:p>
      </dgm:t>
    </dgm:pt>
    <dgm:pt modelId="{D8FF29F8-EE05-4621-90C1-986E9C20FD93}">
      <dgm:prSet phldrT="[Text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</dgm:spPr>
      <dgm:t>
        <a:bodyPr/>
        <a:lstStyle/>
        <a:p>
          <a:r>
            <a:rPr lang="en-US" sz="2000" dirty="0"/>
            <a:t>Programming &amp; Funding</a:t>
          </a:r>
        </a:p>
      </dgm:t>
    </dgm:pt>
    <dgm:pt modelId="{FF24118B-3346-43A4-93FC-CAC07EA25C53}" type="parTrans" cxnId="{508E0373-4F58-434B-A381-93C6483682D2}">
      <dgm:prSet/>
      <dgm:spPr/>
      <dgm:t>
        <a:bodyPr/>
        <a:lstStyle/>
        <a:p>
          <a:endParaRPr lang="en-US"/>
        </a:p>
      </dgm:t>
    </dgm:pt>
    <dgm:pt modelId="{225B77C0-1B6D-45FC-A086-B2569BF3456E}" type="sibTrans" cxnId="{508E0373-4F58-434B-A381-93C6483682D2}">
      <dgm:prSet/>
      <dgm:spPr/>
      <dgm:t>
        <a:bodyPr/>
        <a:lstStyle/>
        <a:p>
          <a:endParaRPr lang="en-US"/>
        </a:p>
      </dgm:t>
    </dgm:pt>
    <dgm:pt modelId="{EB72E981-B968-4010-B9CF-97FDBEDAC5C6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n-US" sz="2000" dirty="0"/>
            <a:t>Design</a:t>
          </a:r>
        </a:p>
      </dgm:t>
    </dgm:pt>
    <dgm:pt modelId="{0105F4DE-DE5B-43D8-BA78-C13F4286D76F}" type="parTrans" cxnId="{3594CB77-C05E-49DD-BC3F-48F9A0496C55}">
      <dgm:prSet/>
      <dgm:spPr/>
      <dgm:t>
        <a:bodyPr/>
        <a:lstStyle/>
        <a:p>
          <a:endParaRPr lang="en-US"/>
        </a:p>
      </dgm:t>
    </dgm:pt>
    <dgm:pt modelId="{010D298D-EDF2-4D1B-8EAC-E0FE819CD648}" type="sibTrans" cxnId="{3594CB77-C05E-49DD-BC3F-48F9A0496C55}">
      <dgm:prSet/>
      <dgm:spPr/>
      <dgm:t>
        <a:bodyPr/>
        <a:lstStyle/>
        <a:p>
          <a:endParaRPr lang="en-US"/>
        </a:p>
      </dgm:t>
    </dgm:pt>
    <dgm:pt modelId="{3EE0B8A5-9B17-47A9-BFF5-D19EC2852308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n-US" sz="2000" dirty="0"/>
            <a:t>Construction</a:t>
          </a:r>
        </a:p>
      </dgm:t>
    </dgm:pt>
    <dgm:pt modelId="{293FF710-D7E8-4C31-870F-4705390B0080}" type="parTrans" cxnId="{1A4B0D5F-F2B4-4B4A-AFB7-C8D21EB2369F}">
      <dgm:prSet/>
      <dgm:spPr/>
      <dgm:t>
        <a:bodyPr/>
        <a:lstStyle/>
        <a:p>
          <a:endParaRPr lang="en-US"/>
        </a:p>
      </dgm:t>
    </dgm:pt>
    <dgm:pt modelId="{E8A7BB50-5F52-4DD1-ACB0-B4A61B85D0BD}" type="sibTrans" cxnId="{1A4B0D5F-F2B4-4B4A-AFB7-C8D21EB2369F}">
      <dgm:prSet/>
      <dgm:spPr/>
      <dgm:t>
        <a:bodyPr/>
        <a:lstStyle/>
        <a:p>
          <a:endParaRPr lang="en-US"/>
        </a:p>
      </dgm:t>
    </dgm:pt>
    <dgm:pt modelId="{DC637596-CFFC-4EF4-BFB1-77C31BF5A08E}">
      <dgm:prSet phldrT="[Text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</dgm:spPr>
      <dgm:t>
        <a:bodyPr/>
        <a:lstStyle/>
        <a:p>
          <a:r>
            <a:rPr lang="en-US" sz="2000" dirty="0"/>
            <a:t>Inspection</a:t>
          </a:r>
        </a:p>
      </dgm:t>
    </dgm:pt>
    <dgm:pt modelId="{98DEF7EF-87D9-4A8D-B9C4-56BC0B230B85}" type="parTrans" cxnId="{E4F8C957-E30C-4E11-AF19-980750CC65EE}">
      <dgm:prSet/>
      <dgm:spPr/>
      <dgm:t>
        <a:bodyPr/>
        <a:lstStyle/>
        <a:p>
          <a:endParaRPr lang="en-US"/>
        </a:p>
      </dgm:t>
    </dgm:pt>
    <dgm:pt modelId="{D1FDB1B0-DDC3-4608-A5EC-73973BDEF272}" type="sibTrans" cxnId="{E4F8C957-E30C-4E11-AF19-980750CC65EE}">
      <dgm:prSet/>
      <dgm:spPr/>
      <dgm:t>
        <a:bodyPr/>
        <a:lstStyle/>
        <a:p>
          <a:endParaRPr lang="en-US"/>
        </a:p>
      </dgm:t>
    </dgm:pt>
    <dgm:pt modelId="{2BB64C4E-B4CC-4E0C-B5FE-DC3E9CD719AC}">
      <dgm:prSet phldrT="[Text]" custT="1"/>
      <dgm:spPr/>
      <dgm:t>
        <a:bodyPr/>
        <a:lstStyle/>
        <a:p>
          <a:r>
            <a:rPr lang="en-US" sz="2000" dirty="0"/>
            <a:t>Preservation Rehabilitation Replacement</a:t>
          </a:r>
        </a:p>
      </dgm:t>
    </dgm:pt>
    <dgm:pt modelId="{71B57282-E242-400D-8945-5668F86C6EA4}" type="parTrans" cxnId="{9AC3C414-79FF-4BBA-920C-531BA66B8CA8}">
      <dgm:prSet/>
      <dgm:spPr/>
      <dgm:t>
        <a:bodyPr/>
        <a:lstStyle/>
        <a:p>
          <a:endParaRPr lang="en-US"/>
        </a:p>
      </dgm:t>
    </dgm:pt>
    <dgm:pt modelId="{3BEAB7C1-03FB-41FD-9A33-332C370B1397}" type="sibTrans" cxnId="{9AC3C414-79FF-4BBA-920C-531BA66B8CA8}">
      <dgm:prSet/>
      <dgm:spPr/>
      <dgm:t>
        <a:bodyPr/>
        <a:lstStyle/>
        <a:p>
          <a:endParaRPr lang="en-US"/>
        </a:p>
      </dgm:t>
    </dgm:pt>
    <dgm:pt modelId="{15108058-97B0-480D-9C44-73D212C229C4}">
      <dgm:prSet phldrT="[Text]" custT="1"/>
      <dgm:spPr/>
      <dgm:t>
        <a:bodyPr/>
        <a:lstStyle/>
        <a:p>
          <a:r>
            <a:rPr lang="en-US" sz="2000" dirty="0" smtClean="0"/>
            <a:t>Bridge Maintenance</a:t>
          </a:r>
          <a:endParaRPr lang="en-US" sz="2000" dirty="0"/>
        </a:p>
      </dgm:t>
    </dgm:pt>
    <dgm:pt modelId="{515E9640-D1A7-42D3-8C84-A83CD8083593}" type="parTrans" cxnId="{0688F9AC-C80D-467E-9BBC-BAEA574F56B1}">
      <dgm:prSet/>
      <dgm:spPr/>
      <dgm:t>
        <a:bodyPr/>
        <a:lstStyle/>
        <a:p>
          <a:endParaRPr lang="en-US"/>
        </a:p>
      </dgm:t>
    </dgm:pt>
    <dgm:pt modelId="{2577AD14-1BC8-4C15-91EA-3CD3C3B2E3CC}" type="sibTrans" cxnId="{0688F9AC-C80D-467E-9BBC-BAEA574F56B1}">
      <dgm:prSet/>
      <dgm:spPr/>
      <dgm:t>
        <a:bodyPr/>
        <a:lstStyle/>
        <a:p>
          <a:endParaRPr lang="en-US"/>
        </a:p>
      </dgm:t>
    </dgm:pt>
    <dgm:pt modelId="{EC8431B1-41A1-488D-ACD8-BE504D6BE2E5}" type="pres">
      <dgm:prSet presAssocID="{6C165EF7-C315-4B8C-A3CE-BB8C6FDB25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883041-D593-4B02-9F1E-421709BD7F00}" type="pres">
      <dgm:prSet presAssocID="{2BB64C4E-B4CC-4E0C-B5FE-DC3E9CD719AC}" presName="node" presStyleLbl="node1" presStyleIdx="0" presStyleCnt="7" custScaleX="139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8383F-5E28-4637-9940-4809C382802A}" type="pres">
      <dgm:prSet presAssocID="{2BB64C4E-B4CC-4E0C-B5FE-DC3E9CD719AC}" presName="spNode" presStyleCnt="0"/>
      <dgm:spPr/>
      <dgm:t>
        <a:bodyPr/>
        <a:lstStyle/>
        <a:p>
          <a:endParaRPr lang="en-US"/>
        </a:p>
      </dgm:t>
    </dgm:pt>
    <dgm:pt modelId="{E2C6423F-123A-4BA8-B5B2-8F9B8D0CECB8}" type="pres">
      <dgm:prSet presAssocID="{3BEAB7C1-03FB-41FD-9A33-332C370B1397}" presName="sibTrans" presStyleLbl="sibTrans1D1" presStyleIdx="0" presStyleCnt="7"/>
      <dgm:spPr/>
      <dgm:t>
        <a:bodyPr/>
        <a:lstStyle/>
        <a:p>
          <a:endParaRPr lang="en-US"/>
        </a:p>
      </dgm:t>
    </dgm:pt>
    <dgm:pt modelId="{A300D191-504C-47B0-BA32-C90EC17C54A8}" type="pres">
      <dgm:prSet presAssocID="{D8FF29F8-EE05-4621-90C1-986E9C20FD93}" presName="node" presStyleLbl="node1" presStyleIdx="1" presStyleCnt="7" custScaleX="127450" custScaleY="100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C066C-2BB2-4943-8A78-5A18FDEAE502}" type="pres">
      <dgm:prSet presAssocID="{D8FF29F8-EE05-4621-90C1-986E9C20FD93}" presName="spNode" presStyleCnt="0"/>
      <dgm:spPr/>
      <dgm:t>
        <a:bodyPr/>
        <a:lstStyle/>
        <a:p>
          <a:endParaRPr lang="en-US"/>
        </a:p>
      </dgm:t>
    </dgm:pt>
    <dgm:pt modelId="{18C0F461-B2E4-4286-A772-FB60DE30B5F5}" type="pres">
      <dgm:prSet presAssocID="{225B77C0-1B6D-45FC-A086-B2569BF3456E}" presName="sibTrans" presStyleLbl="sibTrans1D1" presStyleIdx="1" presStyleCnt="7"/>
      <dgm:spPr/>
      <dgm:t>
        <a:bodyPr/>
        <a:lstStyle/>
        <a:p>
          <a:endParaRPr lang="en-US"/>
        </a:p>
      </dgm:t>
    </dgm:pt>
    <dgm:pt modelId="{7CC31B7A-B278-4AA5-9976-542C927966BD}" type="pres">
      <dgm:prSet presAssocID="{EB72E981-B968-4010-B9CF-97FDBEDAC5C6}" presName="node" presStyleLbl="node1" presStyleIdx="2" presStyleCnt="7" custScaleX="130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92ADD-F80F-4DD8-82FC-BA0586D8F992}" type="pres">
      <dgm:prSet presAssocID="{EB72E981-B968-4010-B9CF-97FDBEDAC5C6}" presName="spNode" presStyleCnt="0"/>
      <dgm:spPr/>
      <dgm:t>
        <a:bodyPr/>
        <a:lstStyle/>
        <a:p>
          <a:endParaRPr lang="en-US"/>
        </a:p>
      </dgm:t>
    </dgm:pt>
    <dgm:pt modelId="{3FB10CC1-3295-467C-B74A-4BB5CF9B3EDA}" type="pres">
      <dgm:prSet presAssocID="{010D298D-EDF2-4D1B-8EAC-E0FE819CD648}" presName="sibTrans" presStyleLbl="sibTrans1D1" presStyleIdx="2" presStyleCnt="7"/>
      <dgm:spPr/>
      <dgm:t>
        <a:bodyPr/>
        <a:lstStyle/>
        <a:p>
          <a:endParaRPr lang="en-US"/>
        </a:p>
      </dgm:t>
    </dgm:pt>
    <dgm:pt modelId="{541B0C64-7845-45DA-8FC2-8C2A77F0982D}" type="pres">
      <dgm:prSet presAssocID="{3EE0B8A5-9B17-47A9-BFF5-D19EC2852308}" presName="node" presStyleLbl="node1" presStyleIdx="3" presStyleCnt="7" custScaleX="127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0252E-456F-448E-A3B8-D5005ACC9030}" type="pres">
      <dgm:prSet presAssocID="{3EE0B8A5-9B17-47A9-BFF5-D19EC2852308}" presName="spNode" presStyleCnt="0"/>
      <dgm:spPr/>
      <dgm:t>
        <a:bodyPr/>
        <a:lstStyle/>
        <a:p>
          <a:endParaRPr lang="en-US"/>
        </a:p>
      </dgm:t>
    </dgm:pt>
    <dgm:pt modelId="{C8A017BE-F801-499A-B4F5-9F613D7728C5}" type="pres">
      <dgm:prSet presAssocID="{E8A7BB50-5F52-4DD1-ACB0-B4A61B85D0BD}" presName="sibTrans" presStyleLbl="sibTrans1D1" presStyleIdx="3" presStyleCnt="7"/>
      <dgm:spPr/>
      <dgm:t>
        <a:bodyPr/>
        <a:lstStyle/>
        <a:p>
          <a:endParaRPr lang="en-US"/>
        </a:p>
      </dgm:t>
    </dgm:pt>
    <dgm:pt modelId="{EF16659D-D45E-49FE-BC69-7B1B027853C9}" type="pres">
      <dgm:prSet presAssocID="{DC637596-CFFC-4EF4-BFB1-77C31BF5A08E}" presName="node" presStyleLbl="node1" presStyleIdx="4" presStyleCnt="7" custScaleX="127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35FFD-BE99-449B-AF4F-4813D023978F}" type="pres">
      <dgm:prSet presAssocID="{DC637596-CFFC-4EF4-BFB1-77C31BF5A08E}" presName="spNode" presStyleCnt="0"/>
      <dgm:spPr/>
      <dgm:t>
        <a:bodyPr/>
        <a:lstStyle/>
        <a:p>
          <a:endParaRPr lang="en-US"/>
        </a:p>
      </dgm:t>
    </dgm:pt>
    <dgm:pt modelId="{88090C16-1A66-43CB-85A7-0B691D4EA784}" type="pres">
      <dgm:prSet presAssocID="{D1FDB1B0-DDC3-4608-A5EC-73973BDEF272}" presName="sibTrans" presStyleLbl="sibTrans1D1" presStyleIdx="4" presStyleCnt="7"/>
      <dgm:spPr/>
      <dgm:t>
        <a:bodyPr/>
        <a:lstStyle/>
        <a:p>
          <a:endParaRPr lang="en-US"/>
        </a:p>
      </dgm:t>
    </dgm:pt>
    <dgm:pt modelId="{6CF9C30C-39E5-4C3D-A1CA-86C6619FAF82}" type="pres">
      <dgm:prSet presAssocID="{15108058-97B0-480D-9C44-73D212C229C4}" presName="node" presStyleLbl="node1" presStyleIdx="5" presStyleCnt="7" custScaleX="141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81DA8-6628-48D2-B343-38AF2650227A}" type="pres">
      <dgm:prSet presAssocID="{15108058-97B0-480D-9C44-73D212C229C4}" presName="spNode" presStyleCnt="0"/>
      <dgm:spPr/>
    </dgm:pt>
    <dgm:pt modelId="{B1BF410D-E384-45FE-9521-F99FA75D0548}" type="pres">
      <dgm:prSet presAssocID="{2577AD14-1BC8-4C15-91EA-3CD3C3B2E3CC}" presName="sibTrans" presStyleLbl="sibTrans1D1" presStyleIdx="5" presStyleCnt="7"/>
      <dgm:spPr/>
      <dgm:t>
        <a:bodyPr/>
        <a:lstStyle/>
        <a:p>
          <a:endParaRPr lang="en-US"/>
        </a:p>
      </dgm:t>
    </dgm:pt>
    <dgm:pt modelId="{E0B92358-B8EA-427C-815C-CEF34543FE13}" type="pres">
      <dgm:prSet presAssocID="{289C3089-A2A4-4E6F-AB96-B8C9EC379B2E}" presName="node" presStyleLbl="node1" presStyleIdx="6" presStyleCnt="7" custScaleX="127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CF577-DBBC-4C96-AD95-E0EF58E35FC1}" type="pres">
      <dgm:prSet presAssocID="{289C3089-A2A4-4E6F-AB96-B8C9EC379B2E}" presName="spNode" presStyleCnt="0"/>
      <dgm:spPr/>
      <dgm:t>
        <a:bodyPr/>
        <a:lstStyle/>
        <a:p>
          <a:endParaRPr lang="en-US"/>
        </a:p>
      </dgm:t>
    </dgm:pt>
    <dgm:pt modelId="{5E49AC95-C5F7-4BFF-95BB-6DE2FE1294E8}" type="pres">
      <dgm:prSet presAssocID="{B696C7AB-3A02-4532-8BED-6ADE89B0E645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D9B97A4F-909C-405B-8C64-C671850172D3}" type="presOf" srcId="{2BB64C4E-B4CC-4E0C-B5FE-DC3E9CD719AC}" destId="{6A883041-D593-4B02-9F1E-421709BD7F00}" srcOrd="0" destOrd="0" presId="urn:microsoft.com/office/officeart/2005/8/layout/cycle6"/>
    <dgm:cxn modelId="{ACF5A600-DA32-4C8F-AB83-44F9377C6281}" type="presOf" srcId="{2577AD14-1BC8-4C15-91EA-3CD3C3B2E3CC}" destId="{B1BF410D-E384-45FE-9521-F99FA75D0548}" srcOrd="0" destOrd="0" presId="urn:microsoft.com/office/officeart/2005/8/layout/cycle6"/>
    <dgm:cxn modelId="{8580743A-3A59-4DFC-B8DB-1AA31E5F4800}" type="presOf" srcId="{15108058-97B0-480D-9C44-73D212C229C4}" destId="{6CF9C30C-39E5-4C3D-A1CA-86C6619FAF82}" srcOrd="0" destOrd="0" presId="urn:microsoft.com/office/officeart/2005/8/layout/cycle6"/>
    <dgm:cxn modelId="{5014F748-9532-4999-9264-0DE3AC1B4B44}" type="presOf" srcId="{E8A7BB50-5F52-4DD1-ACB0-B4A61B85D0BD}" destId="{C8A017BE-F801-499A-B4F5-9F613D7728C5}" srcOrd="0" destOrd="0" presId="urn:microsoft.com/office/officeart/2005/8/layout/cycle6"/>
    <dgm:cxn modelId="{9387947A-FF84-4DCC-93F8-3EF75251B1EF}" type="presOf" srcId="{D1FDB1B0-DDC3-4608-A5EC-73973BDEF272}" destId="{88090C16-1A66-43CB-85A7-0B691D4EA784}" srcOrd="0" destOrd="0" presId="urn:microsoft.com/office/officeart/2005/8/layout/cycle6"/>
    <dgm:cxn modelId="{74470796-1072-4712-93BB-14D4A3B5F4FB}" srcId="{6C165EF7-C315-4B8C-A3CE-BB8C6FDB251E}" destId="{289C3089-A2A4-4E6F-AB96-B8C9EC379B2E}" srcOrd="6" destOrd="0" parTransId="{CC7C11AE-5662-48A5-8391-2DC901E90190}" sibTransId="{B696C7AB-3A02-4532-8BED-6ADE89B0E645}"/>
    <dgm:cxn modelId="{EA52ABAF-F811-4F62-87AA-0500671F5048}" type="presOf" srcId="{D8FF29F8-EE05-4621-90C1-986E9C20FD93}" destId="{A300D191-504C-47B0-BA32-C90EC17C54A8}" srcOrd="0" destOrd="0" presId="urn:microsoft.com/office/officeart/2005/8/layout/cycle6"/>
    <dgm:cxn modelId="{3594CB77-C05E-49DD-BC3F-48F9A0496C55}" srcId="{6C165EF7-C315-4B8C-A3CE-BB8C6FDB251E}" destId="{EB72E981-B968-4010-B9CF-97FDBEDAC5C6}" srcOrd="2" destOrd="0" parTransId="{0105F4DE-DE5B-43D8-BA78-C13F4286D76F}" sibTransId="{010D298D-EDF2-4D1B-8EAC-E0FE819CD648}"/>
    <dgm:cxn modelId="{66904A62-E56F-409F-A065-83FB463E6D58}" type="presOf" srcId="{225B77C0-1B6D-45FC-A086-B2569BF3456E}" destId="{18C0F461-B2E4-4286-A772-FB60DE30B5F5}" srcOrd="0" destOrd="0" presId="urn:microsoft.com/office/officeart/2005/8/layout/cycle6"/>
    <dgm:cxn modelId="{E4F8C957-E30C-4E11-AF19-980750CC65EE}" srcId="{6C165EF7-C315-4B8C-A3CE-BB8C6FDB251E}" destId="{DC637596-CFFC-4EF4-BFB1-77C31BF5A08E}" srcOrd="4" destOrd="0" parTransId="{98DEF7EF-87D9-4A8D-B9C4-56BC0B230B85}" sibTransId="{D1FDB1B0-DDC3-4608-A5EC-73973BDEF272}"/>
    <dgm:cxn modelId="{F7D97EDB-8750-4830-B4A0-F5477E44200B}" type="presOf" srcId="{6C165EF7-C315-4B8C-A3CE-BB8C6FDB251E}" destId="{EC8431B1-41A1-488D-ACD8-BE504D6BE2E5}" srcOrd="0" destOrd="0" presId="urn:microsoft.com/office/officeart/2005/8/layout/cycle6"/>
    <dgm:cxn modelId="{89EEE747-5488-4B70-8405-61CFD61952D8}" type="presOf" srcId="{3BEAB7C1-03FB-41FD-9A33-332C370B1397}" destId="{E2C6423F-123A-4BA8-B5B2-8F9B8D0CECB8}" srcOrd="0" destOrd="0" presId="urn:microsoft.com/office/officeart/2005/8/layout/cycle6"/>
    <dgm:cxn modelId="{884499CB-AB59-4149-9635-12745C3E0CAA}" type="presOf" srcId="{EB72E981-B968-4010-B9CF-97FDBEDAC5C6}" destId="{7CC31B7A-B278-4AA5-9976-542C927966BD}" srcOrd="0" destOrd="0" presId="urn:microsoft.com/office/officeart/2005/8/layout/cycle6"/>
    <dgm:cxn modelId="{764224B3-5010-4CC4-B31D-A1BCEFA61A8E}" type="presOf" srcId="{010D298D-EDF2-4D1B-8EAC-E0FE819CD648}" destId="{3FB10CC1-3295-467C-B74A-4BB5CF9B3EDA}" srcOrd="0" destOrd="0" presId="urn:microsoft.com/office/officeart/2005/8/layout/cycle6"/>
    <dgm:cxn modelId="{B4DEB1CD-56D9-49AE-B0B3-236E6425789A}" type="presOf" srcId="{3EE0B8A5-9B17-47A9-BFF5-D19EC2852308}" destId="{541B0C64-7845-45DA-8FC2-8C2A77F0982D}" srcOrd="0" destOrd="0" presId="urn:microsoft.com/office/officeart/2005/8/layout/cycle6"/>
    <dgm:cxn modelId="{910BEBF1-E84E-4FC2-BDC1-7344F8CD3DF2}" type="presOf" srcId="{B696C7AB-3A02-4532-8BED-6ADE89B0E645}" destId="{5E49AC95-C5F7-4BFF-95BB-6DE2FE1294E8}" srcOrd="0" destOrd="0" presId="urn:microsoft.com/office/officeart/2005/8/layout/cycle6"/>
    <dgm:cxn modelId="{1A4B0D5F-F2B4-4B4A-AFB7-C8D21EB2369F}" srcId="{6C165EF7-C315-4B8C-A3CE-BB8C6FDB251E}" destId="{3EE0B8A5-9B17-47A9-BFF5-D19EC2852308}" srcOrd="3" destOrd="0" parTransId="{293FF710-D7E8-4C31-870F-4705390B0080}" sibTransId="{E8A7BB50-5F52-4DD1-ACB0-B4A61B85D0BD}"/>
    <dgm:cxn modelId="{97527FB2-DD95-4260-8553-02055303414B}" type="presOf" srcId="{DC637596-CFFC-4EF4-BFB1-77C31BF5A08E}" destId="{EF16659D-D45E-49FE-BC69-7B1B027853C9}" srcOrd="0" destOrd="0" presId="urn:microsoft.com/office/officeart/2005/8/layout/cycle6"/>
    <dgm:cxn modelId="{9AC3C414-79FF-4BBA-920C-531BA66B8CA8}" srcId="{6C165EF7-C315-4B8C-A3CE-BB8C6FDB251E}" destId="{2BB64C4E-B4CC-4E0C-B5FE-DC3E9CD719AC}" srcOrd="0" destOrd="0" parTransId="{71B57282-E242-400D-8945-5668F86C6EA4}" sibTransId="{3BEAB7C1-03FB-41FD-9A33-332C370B1397}"/>
    <dgm:cxn modelId="{508E0373-4F58-434B-A381-93C6483682D2}" srcId="{6C165EF7-C315-4B8C-A3CE-BB8C6FDB251E}" destId="{D8FF29F8-EE05-4621-90C1-986E9C20FD93}" srcOrd="1" destOrd="0" parTransId="{FF24118B-3346-43A4-93FC-CAC07EA25C53}" sibTransId="{225B77C0-1B6D-45FC-A086-B2569BF3456E}"/>
    <dgm:cxn modelId="{A03C1458-1384-4C34-A3EA-F6AA91464FBD}" type="presOf" srcId="{289C3089-A2A4-4E6F-AB96-B8C9EC379B2E}" destId="{E0B92358-B8EA-427C-815C-CEF34543FE13}" srcOrd="0" destOrd="0" presId="urn:microsoft.com/office/officeart/2005/8/layout/cycle6"/>
    <dgm:cxn modelId="{0688F9AC-C80D-467E-9BBC-BAEA574F56B1}" srcId="{6C165EF7-C315-4B8C-A3CE-BB8C6FDB251E}" destId="{15108058-97B0-480D-9C44-73D212C229C4}" srcOrd="5" destOrd="0" parTransId="{515E9640-D1A7-42D3-8C84-A83CD8083593}" sibTransId="{2577AD14-1BC8-4C15-91EA-3CD3C3B2E3CC}"/>
    <dgm:cxn modelId="{21DAB68B-E978-486E-BE36-44FB7F6C8962}" type="presParOf" srcId="{EC8431B1-41A1-488D-ACD8-BE504D6BE2E5}" destId="{6A883041-D593-4B02-9F1E-421709BD7F00}" srcOrd="0" destOrd="0" presId="urn:microsoft.com/office/officeart/2005/8/layout/cycle6"/>
    <dgm:cxn modelId="{7D03E276-94BF-4134-A81B-27190E273A51}" type="presParOf" srcId="{EC8431B1-41A1-488D-ACD8-BE504D6BE2E5}" destId="{D818383F-5E28-4637-9940-4809C382802A}" srcOrd="1" destOrd="0" presId="urn:microsoft.com/office/officeart/2005/8/layout/cycle6"/>
    <dgm:cxn modelId="{39305ABB-7817-4211-A7FE-CEB5FF04A04C}" type="presParOf" srcId="{EC8431B1-41A1-488D-ACD8-BE504D6BE2E5}" destId="{E2C6423F-123A-4BA8-B5B2-8F9B8D0CECB8}" srcOrd="2" destOrd="0" presId="urn:microsoft.com/office/officeart/2005/8/layout/cycle6"/>
    <dgm:cxn modelId="{717697B4-E78B-4B49-8C27-2AC89DE487AD}" type="presParOf" srcId="{EC8431B1-41A1-488D-ACD8-BE504D6BE2E5}" destId="{A300D191-504C-47B0-BA32-C90EC17C54A8}" srcOrd="3" destOrd="0" presId="urn:microsoft.com/office/officeart/2005/8/layout/cycle6"/>
    <dgm:cxn modelId="{6DDAAC86-868D-4424-9B7A-9580DE6E20E4}" type="presParOf" srcId="{EC8431B1-41A1-488D-ACD8-BE504D6BE2E5}" destId="{A61C066C-2BB2-4943-8A78-5A18FDEAE502}" srcOrd="4" destOrd="0" presId="urn:microsoft.com/office/officeart/2005/8/layout/cycle6"/>
    <dgm:cxn modelId="{4F4C7765-6ACD-4609-B68D-B2C7FC313A0A}" type="presParOf" srcId="{EC8431B1-41A1-488D-ACD8-BE504D6BE2E5}" destId="{18C0F461-B2E4-4286-A772-FB60DE30B5F5}" srcOrd="5" destOrd="0" presId="urn:microsoft.com/office/officeart/2005/8/layout/cycle6"/>
    <dgm:cxn modelId="{5F0063B6-BEED-424E-9236-E30514957284}" type="presParOf" srcId="{EC8431B1-41A1-488D-ACD8-BE504D6BE2E5}" destId="{7CC31B7A-B278-4AA5-9976-542C927966BD}" srcOrd="6" destOrd="0" presId="urn:microsoft.com/office/officeart/2005/8/layout/cycle6"/>
    <dgm:cxn modelId="{7042FF18-2296-4ED6-ABDB-58219A778B4E}" type="presParOf" srcId="{EC8431B1-41A1-488D-ACD8-BE504D6BE2E5}" destId="{85692ADD-F80F-4DD8-82FC-BA0586D8F992}" srcOrd="7" destOrd="0" presId="urn:microsoft.com/office/officeart/2005/8/layout/cycle6"/>
    <dgm:cxn modelId="{73BF03A4-0918-4098-9AFF-55B44474D2CA}" type="presParOf" srcId="{EC8431B1-41A1-488D-ACD8-BE504D6BE2E5}" destId="{3FB10CC1-3295-467C-B74A-4BB5CF9B3EDA}" srcOrd="8" destOrd="0" presId="urn:microsoft.com/office/officeart/2005/8/layout/cycle6"/>
    <dgm:cxn modelId="{89E65FD5-EE0D-4345-BE3F-9EF68006512E}" type="presParOf" srcId="{EC8431B1-41A1-488D-ACD8-BE504D6BE2E5}" destId="{541B0C64-7845-45DA-8FC2-8C2A77F0982D}" srcOrd="9" destOrd="0" presId="urn:microsoft.com/office/officeart/2005/8/layout/cycle6"/>
    <dgm:cxn modelId="{401F3203-0B6C-4854-8CFC-FD4CBFC3860C}" type="presParOf" srcId="{EC8431B1-41A1-488D-ACD8-BE504D6BE2E5}" destId="{7E80252E-456F-448E-A3B8-D5005ACC9030}" srcOrd="10" destOrd="0" presId="urn:microsoft.com/office/officeart/2005/8/layout/cycle6"/>
    <dgm:cxn modelId="{8BF97DC7-C273-412D-A9C6-A4CA8DA34C61}" type="presParOf" srcId="{EC8431B1-41A1-488D-ACD8-BE504D6BE2E5}" destId="{C8A017BE-F801-499A-B4F5-9F613D7728C5}" srcOrd="11" destOrd="0" presId="urn:microsoft.com/office/officeart/2005/8/layout/cycle6"/>
    <dgm:cxn modelId="{FC0165FB-008B-4F6C-905D-C4AE130913D5}" type="presParOf" srcId="{EC8431B1-41A1-488D-ACD8-BE504D6BE2E5}" destId="{EF16659D-D45E-49FE-BC69-7B1B027853C9}" srcOrd="12" destOrd="0" presId="urn:microsoft.com/office/officeart/2005/8/layout/cycle6"/>
    <dgm:cxn modelId="{2E95B525-6444-4F0E-98B0-F6909DAE7410}" type="presParOf" srcId="{EC8431B1-41A1-488D-ACD8-BE504D6BE2E5}" destId="{82235FFD-BE99-449B-AF4F-4813D023978F}" srcOrd="13" destOrd="0" presId="urn:microsoft.com/office/officeart/2005/8/layout/cycle6"/>
    <dgm:cxn modelId="{E35316B2-E33D-49B9-AEFC-F519216FDEB1}" type="presParOf" srcId="{EC8431B1-41A1-488D-ACD8-BE504D6BE2E5}" destId="{88090C16-1A66-43CB-85A7-0B691D4EA784}" srcOrd="14" destOrd="0" presId="urn:microsoft.com/office/officeart/2005/8/layout/cycle6"/>
    <dgm:cxn modelId="{D44D94FE-3936-41FD-8FF0-DD848B52CF01}" type="presParOf" srcId="{EC8431B1-41A1-488D-ACD8-BE504D6BE2E5}" destId="{6CF9C30C-39E5-4C3D-A1CA-86C6619FAF82}" srcOrd="15" destOrd="0" presId="urn:microsoft.com/office/officeart/2005/8/layout/cycle6"/>
    <dgm:cxn modelId="{E779B59E-1523-4F50-BAED-4EB15B34AC2E}" type="presParOf" srcId="{EC8431B1-41A1-488D-ACD8-BE504D6BE2E5}" destId="{43C81DA8-6628-48D2-B343-38AF2650227A}" srcOrd="16" destOrd="0" presId="urn:microsoft.com/office/officeart/2005/8/layout/cycle6"/>
    <dgm:cxn modelId="{0D413178-5C23-41BC-BB5C-2A6781A62FFF}" type="presParOf" srcId="{EC8431B1-41A1-488D-ACD8-BE504D6BE2E5}" destId="{B1BF410D-E384-45FE-9521-F99FA75D0548}" srcOrd="17" destOrd="0" presId="urn:microsoft.com/office/officeart/2005/8/layout/cycle6"/>
    <dgm:cxn modelId="{E3293231-684C-4972-9C82-90B51E6C8D7D}" type="presParOf" srcId="{EC8431B1-41A1-488D-ACD8-BE504D6BE2E5}" destId="{E0B92358-B8EA-427C-815C-CEF34543FE13}" srcOrd="18" destOrd="0" presId="urn:microsoft.com/office/officeart/2005/8/layout/cycle6"/>
    <dgm:cxn modelId="{D2B8C316-AE5D-4A48-9950-236233AB319E}" type="presParOf" srcId="{EC8431B1-41A1-488D-ACD8-BE504D6BE2E5}" destId="{E72CF577-DBBC-4C96-AD95-E0EF58E35FC1}" srcOrd="19" destOrd="0" presId="urn:microsoft.com/office/officeart/2005/8/layout/cycle6"/>
    <dgm:cxn modelId="{1F56D288-2B85-49BB-B951-C857538AD3EA}" type="presParOf" srcId="{EC8431B1-41A1-488D-ACD8-BE504D6BE2E5}" destId="{5E49AC95-C5F7-4BFF-95BB-6DE2FE1294E8}" srcOrd="20" destOrd="0" presId="urn:microsoft.com/office/officeart/2005/8/layout/cycle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94EA5A-D4A6-4F06-A0E6-5117177B362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5079B7-A37C-41CF-8B75-AC1257753CF0}">
      <dgm:prSet custT="1"/>
      <dgm:spPr/>
      <dgm:t>
        <a:bodyPr/>
        <a:lstStyle/>
        <a:p>
          <a:pPr rtl="0"/>
          <a:r>
            <a:rPr lang="en-US" sz="2000" dirty="0" smtClean="0"/>
            <a:t>STATE BRIDGE INVENTORY</a:t>
          </a:r>
          <a:endParaRPr lang="en-US" sz="2000" dirty="0"/>
        </a:p>
      </dgm:t>
    </dgm:pt>
    <dgm:pt modelId="{A019A3E0-A3F3-4F73-8DF0-536BFB65C747}" type="parTrans" cxnId="{E76945E9-086F-44B9-BA63-5F40440A0BDE}">
      <dgm:prSet/>
      <dgm:spPr/>
      <dgm:t>
        <a:bodyPr/>
        <a:lstStyle/>
        <a:p>
          <a:endParaRPr lang="en-US"/>
        </a:p>
      </dgm:t>
    </dgm:pt>
    <dgm:pt modelId="{B2890818-EA2B-4A70-A841-49A04DA33921}" type="sibTrans" cxnId="{E76945E9-086F-44B9-BA63-5F40440A0BDE}">
      <dgm:prSet/>
      <dgm:spPr/>
      <dgm:t>
        <a:bodyPr/>
        <a:lstStyle/>
        <a:p>
          <a:endParaRPr lang="en-US"/>
        </a:p>
      </dgm:t>
    </dgm:pt>
    <dgm:pt modelId="{ABB41C65-C093-41DD-8C17-CC0AE1C65E45}" type="pres">
      <dgm:prSet presAssocID="{8E94EA5A-D4A6-4F06-A0E6-5117177B36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7E91BC-0EBA-4CBA-9F27-6DFB2919AD82}" type="pres">
      <dgm:prSet presAssocID="{CE5079B7-A37C-41CF-8B75-AC1257753CF0}" presName="node" presStyleLbl="node1" presStyleIdx="0" presStyleCnt="1" custScaleX="290909" custScaleY="143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6945E9-086F-44B9-BA63-5F40440A0BDE}" srcId="{8E94EA5A-D4A6-4F06-A0E6-5117177B362E}" destId="{CE5079B7-A37C-41CF-8B75-AC1257753CF0}" srcOrd="0" destOrd="0" parTransId="{A019A3E0-A3F3-4F73-8DF0-536BFB65C747}" sibTransId="{B2890818-EA2B-4A70-A841-49A04DA33921}"/>
    <dgm:cxn modelId="{17A1CC62-A2B5-4365-8679-58838014C1DC}" type="presOf" srcId="{CE5079B7-A37C-41CF-8B75-AC1257753CF0}" destId="{567E91BC-0EBA-4CBA-9F27-6DFB2919AD82}" srcOrd="0" destOrd="0" presId="urn:microsoft.com/office/officeart/2005/8/layout/cycle2"/>
    <dgm:cxn modelId="{503A621B-5BFC-48C3-B0B7-6D6818142869}" type="presOf" srcId="{8E94EA5A-D4A6-4F06-A0E6-5117177B362E}" destId="{ABB41C65-C093-41DD-8C17-CC0AE1C65E45}" srcOrd="0" destOrd="0" presId="urn:microsoft.com/office/officeart/2005/8/layout/cycle2"/>
    <dgm:cxn modelId="{A0C6699E-2C49-408C-A51B-3CEE414B1EFD}" type="presParOf" srcId="{ABB41C65-C093-41DD-8C17-CC0AE1C65E45}" destId="{567E91BC-0EBA-4CBA-9F27-6DFB2919AD8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165EF7-C315-4B8C-A3CE-BB8C6FDB251E}" type="doc">
      <dgm:prSet loTypeId="urn:microsoft.com/office/officeart/2005/8/layout/cycle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9C3089-A2A4-4E6F-AB96-B8C9EC379B2E}">
      <dgm:prSet phldrT="[Text]" custT="1"/>
      <dgm:spPr/>
      <dgm:t>
        <a:bodyPr/>
        <a:lstStyle/>
        <a:p>
          <a:r>
            <a:rPr lang="en-US" sz="2000" dirty="0" smtClean="0"/>
            <a:t>Bridge Modeling &amp; Projections</a:t>
          </a:r>
          <a:endParaRPr lang="en-US" sz="2000" dirty="0"/>
        </a:p>
      </dgm:t>
    </dgm:pt>
    <dgm:pt modelId="{CC7C11AE-5662-48A5-8391-2DC901E90190}" type="parTrans" cxnId="{74470796-1072-4712-93BB-14D4A3B5F4FB}">
      <dgm:prSet/>
      <dgm:spPr/>
      <dgm:t>
        <a:bodyPr/>
        <a:lstStyle/>
        <a:p>
          <a:endParaRPr lang="en-US"/>
        </a:p>
      </dgm:t>
    </dgm:pt>
    <dgm:pt modelId="{B696C7AB-3A02-4532-8BED-6ADE89B0E645}" type="sibTrans" cxnId="{74470796-1072-4712-93BB-14D4A3B5F4FB}">
      <dgm:prSet/>
      <dgm:spPr/>
      <dgm:t>
        <a:bodyPr/>
        <a:lstStyle/>
        <a:p>
          <a:endParaRPr lang="en-US"/>
        </a:p>
      </dgm:t>
    </dgm:pt>
    <dgm:pt modelId="{D8FF29F8-EE05-4621-90C1-986E9C20FD93}">
      <dgm:prSet phldrT="[Text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</dgm:spPr>
      <dgm:t>
        <a:bodyPr/>
        <a:lstStyle/>
        <a:p>
          <a:r>
            <a:rPr lang="en-US" sz="2000" dirty="0"/>
            <a:t>Programming &amp; Funding</a:t>
          </a:r>
        </a:p>
      </dgm:t>
    </dgm:pt>
    <dgm:pt modelId="{FF24118B-3346-43A4-93FC-CAC07EA25C53}" type="parTrans" cxnId="{508E0373-4F58-434B-A381-93C6483682D2}">
      <dgm:prSet/>
      <dgm:spPr/>
      <dgm:t>
        <a:bodyPr/>
        <a:lstStyle/>
        <a:p>
          <a:endParaRPr lang="en-US"/>
        </a:p>
      </dgm:t>
    </dgm:pt>
    <dgm:pt modelId="{225B77C0-1B6D-45FC-A086-B2569BF3456E}" type="sibTrans" cxnId="{508E0373-4F58-434B-A381-93C6483682D2}">
      <dgm:prSet/>
      <dgm:spPr/>
      <dgm:t>
        <a:bodyPr/>
        <a:lstStyle/>
        <a:p>
          <a:endParaRPr lang="en-US"/>
        </a:p>
      </dgm:t>
    </dgm:pt>
    <dgm:pt modelId="{EB72E981-B968-4010-B9CF-97FDBEDAC5C6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n-US" sz="2000" dirty="0"/>
            <a:t>Design</a:t>
          </a:r>
        </a:p>
      </dgm:t>
    </dgm:pt>
    <dgm:pt modelId="{0105F4DE-DE5B-43D8-BA78-C13F4286D76F}" type="parTrans" cxnId="{3594CB77-C05E-49DD-BC3F-48F9A0496C55}">
      <dgm:prSet/>
      <dgm:spPr/>
      <dgm:t>
        <a:bodyPr/>
        <a:lstStyle/>
        <a:p>
          <a:endParaRPr lang="en-US"/>
        </a:p>
      </dgm:t>
    </dgm:pt>
    <dgm:pt modelId="{010D298D-EDF2-4D1B-8EAC-E0FE819CD648}" type="sibTrans" cxnId="{3594CB77-C05E-49DD-BC3F-48F9A0496C55}">
      <dgm:prSet/>
      <dgm:spPr/>
      <dgm:t>
        <a:bodyPr/>
        <a:lstStyle/>
        <a:p>
          <a:endParaRPr lang="en-US"/>
        </a:p>
      </dgm:t>
    </dgm:pt>
    <dgm:pt modelId="{3EE0B8A5-9B17-47A9-BFF5-D19EC2852308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n-US" sz="2000" dirty="0"/>
            <a:t>Construction</a:t>
          </a:r>
        </a:p>
      </dgm:t>
    </dgm:pt>
    <dgm:pt modelId="{293FF710-D7E8-4C31-870F-4705390B0080}" type="parTrans" cxnId="{1A4B0D5F-F2B4-4B4A-AFB7-C8D21EB2369F}">
      <dgm:prSet/>
      <dgm:spPr/>
      <dgm:t>
        <a:bodyPr/>
        <a:lstStyle/>
        <a:p>
          <a:endParaRPr lang="en-US"/>
        </a:p>
      </dgm:t>
    </dgm:pt>
    <dgm:pt modelId="{E8A7BB50-5F52-4DD1-ACB0-B4A61B85D0BD}" type="sibTrans" cxnId="{1A4B0D5F-F2B4-4B4A-AFB7-C8D21EB2369F}">
      <dgm:prSet/>
      <dgm:spPr/>
      <dgm:t>
        <a:bodyPr/>
        <a:lstStyle/>
        <a:p>
          <a:endParaRPr lang="en-US"/>
        </a:p>
      </dgm:t>
    </dgm:pt>
    <dgm:pt modelId="{DC637596-CFFC-4EF4-BFB1-77C31BF5A08E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n-US" sz="2000" dirty="0"/>
            <a:t>Inspection</a:t>
          </a:r>
        </a:p>
      </dgm:t>
    </dgm:pt>
    <dgm:pt modelId="{98DEF7EF-87D9-4A8D-B9C4-56BC0B230B85}" type="parTrans" cxnId="{E4F8C957-E30C-4E11-AF19-980750CC65EE}">
      <dgm:prSet/>
      <dgm:spPr/>
      <dgm:t>
        <a:bodyPr/>
        <a:lstStyle/>
        <a:p>
          <a:endParaRPr lang="en-US"/>
        </a:p>
      </dgm:t>
    </dgm:pt>
    <dgm:pt modelId="{D1FDB1B0-DDC3-4608-A5EC-73973BDEF272}" type="sibTrans" cxnId="{E4F8C957-E30C-4E11-AF19-980750CC65EE}">
      <dgm:prSet/>
      <dgm:spPr/>
      <dgm:t>
        <a:bodyPr/>
        <a:lstStyle/>
        <a:p>
          <a:endParaRPr lang="en-US"/>
        </a:p>
      </dgm:t>
    </dgm:pt>
    <dgm:pt modelId="{2BB64C4E-B4CC-4E0C-B5FE-DC3E9CD719AC}">
      <dgm:prSet phldrT="[Text]" custT="1"/>
      <dgm:spPr/>
      <dgm:t>
        <a:bodyPr/>
        <a:lstStyle/>
        <a:p>
          <a:r>
            <a:rPr lang="en-US" sz="2000" dirty="0"/>
            <a:t>Preservation Rehabilitation Replacement</a:t>
          </a:r>
        </a:p>
      </dgm:t>
    </dgm:pt>
    <dgm:pt modelId="{71B57282-E242-400D-8945-5668F86C6EA4}" type="parTrans" cxnId="{9AC3C414-79FF-4BBA-920C-531BA66B8CA8}">
      <dgm:prSet/>
      <dgm:spPr/>
      <dgm:t>
        <a:bodyPr/>
        <a:lstStyle/>
        <a:p>
          <a:endParaRPr lang="en-US"/>
        </a:p>
      </dgm:t>
    </dgm:pt>
    <dgm:pt modelId="{3BEAB7C1-03FB-41FD-9A33-332C370B1397}" type="sibTrans" cxnId="{9AC3C414-79FF-4BBA-920C-531BA66B8CA8}">
      <dgm:prSet/>
      <dgm:spPr/>
      <dgm:t>
        <a:bodyPr/>
        <a:lstStyle/>
        <a:p>
          <a:endParaRPr lang="en-US"/>
        </a:p>
      </dgm:t>
    </dgm:pt>
    <dgm:pt modelId="{15108058-97B0-480D-9C44-73D212C229C4}">
      <dgm:prSet phldrT="[Text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</dgm:spPr>
      <dgm:t>
        <a:bodyPr/>
        <a:lstStyle/>
        <a:p>
          <a:r>
            <a:rPr lang="en-US" sz="2000" dirty="0" smtClean="0"/>
            <a:t>Bridge Maintenance</a:t>
          </a:r>
          <a:endParaRPr lang="en-US" sz="2000" dirty="0"/>
        </a:p>
      </dgm:t>
    </dgm:pt>
    <dgm:pt modelId="{515E9640-D1A7-42D3-8C84-A83CD8083593}" type="parTrans" cxnId="{0688F9AC-C80D-467E-9BBC-BAEA574F56B1}">
      <dgm:prSet/>
      <dgm:spPr/>
      <dgm:t>
        <a:bodyPr/>
        <a:lstStyle/>
        <a:p>
          <a:endParaRPr lang="en-US"/>
        </a:p>
      </dgm:t>
    </dgm:pt>
    <dgm:pt modelId="{2577AD14-1BC8-4C15-91EA-3CD3C3B2E3CC}" type="sibTrans" cxnId="{0688F9AC-C80D-467E-9BBC-BAEA574F56B1}">
      <dgm:prSet/>
      <dgm:spPr/>
      <dgm:t>
        <a:bodyPr/>
        <a:lstStyle/>
        <a:p>
          <a:endParaRPr lang="en-US"/>
        </a:p>
      </dgm:t>
    </dgm:pt>
    <dgm:pt modelId="{EC8431B1-41A1-488D-ACD8-BE504D6BE2E5}" type="pres">
      <dgm:prSet presAssocID="{6C165EF7-C315-4B8C-A3CE-BB8C6FDB25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883041-D593-4B02-9F1E-421709BD7F00}" type="pres">
      <dgm:prSet presAssocID="{2BB64C4E-B4CC-4E0C-B5FE-DC3E9CD719AC}" presName="node" presStyleLbl="node1" presStyleIdx="0" presStyleCnt="7" custScaleX="139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8383F-5E28-4637-9940-4809C382802A}" type="pres">
      <dgm:prSet presAssocID="{2BB64C4E-B4CC-4E0C-B5FE-DC3E9CD719AC}" presName="spNode" presStyleCnt="0"/>
      <dgm:spPr/>
      <dgm:t>
        <a:bodyPr/>
        <a:lstStyle/>
        <a:p>
          <a:endParaRPr lang="en-US"/>
        </a:p>
      </dgm:t>
    </dgm:pt>
    <dgm:pt modelId="{E2C6423F-123A-4BA8-B5B2-8F9B8D0CECB8}" type="pres">
      <dgm:prSet presAssocID="{3BEAB7C1-03FB-41FD-9A33-332C370B1397}" presName="sibTrans" presStyleLbl="sibTrans1D1" presStyleIdx="0" presStyleCnt="7"/>
      <dgm:spPr/>
      <dgm:t>
        <a:bodyPr/>
        <a:lstStyle/>
        <a:p>
          <a:endParaRPr lang="en-US"/>
        </a:p>
      </dgm:t>
    </dgm:pt>
    <dgm:pt modelId="{A300D191-504C-47B0-BA32-C90EC17C54A8}" type="pres">
      <dgm:prSet presAssocID="{D8FF29F8-EE05-4621-90C1-986E9C20FD93}" presName="node" presStyleLbl="node1" presStyleIdx="1" presStyleCnt="7" custScaleX="127450" custScaleY="100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C066C-2BB2-4943-8A78-5A18FDEAE502}" type="pres">
      <dgm:prSet presAssocID="{D8FF29F8-EE05-4621-90C1-986E9C20FD93}" presName="spNode" presStyleCnt="0"/>
      <dgm:spPr/>
      <dgm:t>
        <a:bodyPr/>
        <a:lstStyle/>
        <a:p>
          <a:endParaRPr lang="en-US"/>
        </a:p>
      </dgm:t>
    </dgm:pt>
    <dgm:pt modelId="{18C0F461-B2E4-4286-A772-FB60DE30B5F5}" type="pres">
      <dgm:prSet presAssocID="{225B77C0-1B6D-45FC-A086-B2569BF3456E}" presName="sibTrans" presStyleLbl="sibTrans1D1" presStyleIdx="1" presStyleCnt="7"/>
      <dgm:spPr/>
      <dgm:t>
        <a:bodyPr/>
        <a:lstStyle/>
        <a:p>
          <a:endParaRPr lang="en-US"/>
        </a:p>
      </dgm:t>
    </dgm:pt>
    <dgm:pt modelId="{7CC31B7A-B278-4AA5-9976-542C927966BD}" type="pres">
      <dgm:prSet presAssocID="{EB72E981-B968-4010-B9CF-97FDBEDAC5C6}" presName="node" presStyleLbl="node1" presStyleIdx="2" presStyleCnt="7" custScaleX="130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92ADD-F80F-4DD8-82FC-BA0586D8F992}" type="pres">
      <dgm:prSet presAssocID="{EB72E981-B968-4010-B9CF-97FDBEDAC5C6}" presName="spNode" presStyleCnt="0"/>
      <dgm:spPr/>
      <dgm:t>
        <a:bodyPr/>
        <a:lstStyle/>
        <a:p>
          <a:endParaRPr lang="en-US"/>
        </a:p>
      </dgm:t>
    </dgm:pt>
    <dgm:pt modelId="{3FB10CC1-3295-467C-B74A-4BB5CF9B3EDA}" type="pres">
      <dgm:prSet presAssocID="{010D298D-EDF2-4D1B-8EAC-E0FE819CD648}" presName="sibTrans" presStyleLbl="sibTrans1D1" presStyleIdx="2" presStyleCnt="7"/>
      <dgm:spPr/>
      <dgm:t>
        <a:bodyPr/>
        <a:lstStyle/>
        <a:p>
          <a:endParaRPr lang="en-US"/>
        </a:p>
      </dgm:t>
    </dgm:pt>
    <dgm:pt modelId="{541B0C64-7845-45DA-8FC2-8C2A77F0982D}" type="pres">
      <dgm:prSet presAssocID="{3EE0B8A5-9B17-47A9-BFF5-D19EC2852308}" presName="node" presStyleLbl="node1" presStyleIdx="3" presStyleCnt="7" custScaleX="127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0252E-456F-448E-A3B8-D5005ACC9030}" type="pres">
      <dgm:prSet presAssocID="{3EE0B8A5-9B17-47A9-BFF5-D19EC2852308}" presName="spNode" presStyleCnt="0"/>
      <dgm:spPr/>
      <dgm:t>
        <a:bodyPr/>
        <a:lstStyle/>
        <a:p>
          <a:endParaRPr lang="en-US"/>
        </a:p>
      </dgm:t>
    </dgm:pt>
    <dgm:pt modelId="{C8A017BE-F801-499A-B4F5-9F613D7728C5}" type="pres">
      <dgm:prSet presAssocID="{E8A7BB50-5F52-4DD1-ACB0-B4A61B85D0BD}" presName="sibTrans" presStyleLbl="sibTrans1D1" presStyleIdx="3" presStyleCnt="7"/>
      <dgm:spPr/>
      <dgm:t>
        <a:bodyPr/>
        <a:lstStyle/>
        <a:p>
          <a:endParaRPr lang="en-US"/>
        </a:p>
      </dgm:t>
    </dgm:pt>
    <dgm:pt modelId="{EF16659D-D45E-49FE-BC69-7B1B027853C9}" type="pres">
      <dgm:prSet presAssocID="{DC637596-CFFC-4EF4-BFB1-77C31BF5A08E}" presName="node" presStyleLbl="node1" presStyleIdx="4" presStyleCnt="7" custScaleX="127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35FFD-BE99-449B-AF4F-4813D023978F}" type="pres">
      <dgm:prSet presAssocID="{DC637596-CFFC-4EF4-BFB1-77C31BF5A08E}" presName="spNode" presStyleCnt="0"/>
      <dgm:spPr/>
      <dgm:t>
        <a:bodyPr/>
        <a:lstStyle/>
        <a:p>
          <a:endParaRPr lang="en-US"/>
        </a:p>
      </dgm:t>
    </dgm:pt>
    <dgm:pt modelId="{88090C16-1A66-43CB-85A7-0B691D4EA784}" type="pres">
      <dgm:prSet presAssocID="{D1FDB1B0-DDC3-4608-A5EC-73973BDEF272}" presName="sibTrans" presStyleLbl="sibTrans1D1" presStyleIdx="4" presStyleCnt="7"/>
      <dgm:spPr/>
      <dgm:t>
        <a:bodyPr/>
        <a:lstStyle/>
        <a:p>
          <a:endParaRPr lang="en-US"/>
        </a:p>
      </dgm:t>
    </dgm:pt>
    <dgm:pt modelId="{6CF9C30C-39E5-4C3D-A1CA-86C6619FAF82}" type="pres">
      <dgm:prSet presAssocID="{15108058-97B0-480D-9C44-73D212C229C4}" presName="node" presStyleLbl="node1" presStyleIdx="5" presStyleCnt="7" custScaleX="141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81DA8-6628-48D2-B343-38AF2650227A}" type="pres">
      <dgm:prSet presAssocID="{15108058-97B0-480D-9C44-73D212C229C4}" presName="spNode" presStyleCnt="0"/>
      <dgm:spPr/>
    </dgm:pt>
    <dgm:pt modelId="{B1BF410D-E384-45FE-9521-F99FA75D0548}" type="pres">
      <dgm:prSet presAssocID="{2577AD14-1BC8-4C15-91EA-3CD3C3B2E3CC}" presName="sibTrans" presStyleLbl="sibTrans1D1" presStyleIdx="5" presStyleCnt="7"/>
      <dgm:spPr/>
      <dgm:t>
        <a:bodyPr/>
        <a:lstStyle/>
        <a:p>
          <a:endParaRPr lang="en-US"/>
        </a:p>
      </dgm:t>
    </dgm:pt>
    <dgm:pt modelId="{E0B92358-B8EA-427C-815C-CEF34543FE13}" type="pres">
      <dgm:prSet presAssocID="{289C3089-A2A4-4E6F-AB96-B8C9EC379B2E}" presName="node" presStyleLbl="node1" presStyleIdx="6" presStyleCnt="7" custScaleX="127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CF577-DBBC-4C96-AD95-E0EF58E35FC1}" type="pres">
      <dgm:prSet presAssocID="{289C3089-A2A4-4E6F-AB96-B8C9EC379B2E}" presName="spNode" presStyleCnt="0"/>
      <dgm:spPr/>
      <dgm:t>
        <a:bodyPr/>
        <a:lstStyle/>
        <a:p>
          <a:endParaRPr lang="en-US"/>
        </a:p>
      </dgm:t>
    </dgm:pt>
    <dgm:pt modelId="{5E49AC95-C5F7-4BFF-95BB-6DE2FE1294E8}" type="pres">
      <dgm:prSet presAssocID="{B696C7AB-3A02-4532-8BED-6ADE89B0E645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ACE44976-A08C-4568-8B05-A2AB2F94147C}" type="presOf" srcId="{B696C7AB-3A02-4532-8BED-6ADE89B0E645}" destId="{5E49AC95-C5F7-4BFF-95BB-6DE2FE1294E8}" srcOrd="0" destOrd="0" presId="urn:microsoft.com/office/officeart/2005/8/layout/cycle6"/>
    <dgm:cxn modelId="{9AC3C414-79FF-4BBA-920C-531BA66B8CA8}" srcId="{6C165EF7-C315-4B8C-A3CE-BB8C6FDB251E}" destId="{2BB64C4E-B4CC-4E0C-B5FE-DC3E9CD719AC}" srcOrd="0" destOrd="0" parTransId="{71B57282-E242-400D-8945-5668F86C6EA4}" sibTransId="{3BEAB7C1-03FB-41FD-9A33-332C370B1397}"/>
    <dgm:cxn modelId="{D531B0A8-37D3-49DE-8FA5-5D6293B1DE92}" type="presOf" srcId="{15108058-97B0-480D-9C44-73D212C229C4}" destId="{6CF9C30C-39E5-4C3D-A1CA-86C6619FAF82}" srcOrd="0" destOrd="0" presId="urn:microsoft.com/office/officeart/2005/8/layout/cycle6"/>
    <dgm:cxn modelId="{74470796-1072-4712-93BB-14D4A3B5F4FB}" srcId="{6C165EF7-C315-4B8C-A3CE-BB8C6FDB251E}" destId="{289C3089-A2A4-4E6F-AB96-B8C9EC379B2E}" srcOrd="6" destOrd="0" parTransId="{CC7C11AE-5662-48A5-8391-2DC901E90190}" sibTransId="{B696C7AB-3A02-4532-8BED-6ADE89B0E645}"/>
    <dgm:cxn modelId="{3594CB77-C05E-49DD-BC3F-48F9A0496C55}" srcId="{6C165EF7-C315-4B8C-A3CE-BB8C6FDB251E}" destId="{EB72E981-B968-4010-B9CF-97FDBEDAC5C6}" srcOrd="2" destOrd="0" parTransId="{0105F4DE-DE5B-43D8-BA78-C13F4286D76F}" sibTransId="{010D298D-EDF2-4D1B-8EAC-E0FE819CD648}"/>
    <dgm:cxn modelId="{30698856-EA7A-462E-9E6B-88FBF3B08572}" type="presOf" srcId="{289C3089-A2A4-4E6F-AB96-B8C9EC379B2E}" destId="{E0B92358-B8EA-427C-815C-CEF34543FE13}" srcOrd="0" destOrd="0" presId="urn:microsoft.com/office/officeart/2005/8/layout/cycle6"/>
    <dgm:cxn modelId="{C6473C9B-D20E-447F-81E4-A772029C045A}" type="presOf" srcId="{2577AD14-1BC8-4C15-91EA-3CD3C3B2E3CC}" destId="{B1BF410D-E384-45FE-9521-F99FA75D0548}" srcOrd="0" destOrd="0" presId="urn:microsoft.com/office/officeart/2005/8/layout/cycle6"/>
    <dgm:cxn modelId="{F38AB5EC-2247-4147-9A7F-BE1CB04809D0}" type="presOf" srcId="{3EE0B8A5-9B17-47A9-BFF5-D19EC2852308}" destId="{541B0C64-7845-45DA-8FC2-8C2A77F0982D}" srcOrd="0" destOrd="0" presId="urn:microsoft.com/office/officeart/2005/8/layout/cycle6"/>
    <dgm:cxn modelId="{7C833218-0CE2-4AAF-84F7-675EBDD30837}" type="presOf" srcId="{2BB64C4E-B4CC-4E0C-B5FE-DC3E9CD719AC}" destId="{6A883041-D593-4B02-9F1E-421709BD7F00}" srcOrd="0" destOrd="0" presId="urn:microsoft.com/office/officeart/2005/8/layout/cycle6"/>
    <dgm:cxn modelId="{C1EC30C7-AB5F-4AB3-8F0B-D5965D738918}" type="presOf" srcId="{6C165EF7-C315-4B8C-A3CE-BB8C6FDB251E}" destId="{EC8431B1-41A1-488D-ACD8-BE504D6BE2E5}" srcOrd="0" destOrd="0" presId="urn:microsoft.com/office/officeart/2005/8/layout/cycle6"/>
    <dgm:cxn modelId="{560CDCFF-F7DF-4F33-B58A-1BCA42EFFFF0}" type="presOf" srcId="{010D298D-EDF2-4D1B-8EAC-E0FE819CD648}" destId="{3FB10CC1-3295-467C-B74A-4BB5CF9B3EDA}" srcOrd="0" destOrd="0" presId="urn:microsoft.com/office/officeart/2005/8/layout/cycle6"/>
    <dgm:cxn modelId="{E9A81D2C-A912-4B25-8AC1-5E497304898A}" type="presOf" srcId="{DC637596-CFFC-4EF4-BFB1-77C31BF5A08E}" destId="{EF16659D-D45E-49FE-BC69-7B1B027853C9}" srcOrd="0" destOrd="0" presId="urn:microsoft.com/office/officeart/2005/8/layout/cycle6"/>
    <dgm:cxn modelId="{1A4B0D5F-F2B4-4B4A-AFB7-C8D21EB2369F}" srcId="{6C165EF7-C315-4B8C-A3CE-BB8C6FDB251E}" destId="{3EE0B8A5-9B17-47A9-BFF5-D19EC2852308}" srcOrd="3" destOrd="0" parTransId="{293FF710-D7E8-4C31-870F-4705390B0080}" sibTransId="{E8A7BB50-5F52-4DD1-ACB0-B4A61B85D0BD}"/>
    <dgm:cxn modelId="{E4F8C957-E30C-4E11-AF19-980750CC65EE}" srcId="{6C165EF7-C315-4B8C-A3CE-BB8C6FDB251E}" destId="{DC637596-CFFC-4EF4-BFB1-77C31BF5A08E}" srcOrd="4" destOrd="0" parTransId="{98DEF7EF-87D9-4A8D-B9C4-56BC0B230B85}" sibTransId="{D1FDB1B0-DDC3-4608-A5EC-73973BDEF272}"/>
    <dgm:cxn modelId="{79F8070C-1C0E-4E27-9901-125456EB9379}" type="presOf" srcId="{D1FDB1B0-DDC3-4608-A5EC-73973BDEF272}" destId="{88090C16-1A66-43CB-85A7-0B691D4EA784}" srcOrd="0" destOrd="0" presId="urn:microsoft.com/office/officeart/2005/8/layout/cycle6"/>
    <dgm:cxn modelId="{1FA7737B-C67E-45D9-B108-A7AECF24038F}" type="presOf" srcId="{EB72E981-B968-4010-B9CF-97FDBEDAC5C6}" destId="{7CC31B7A-B278-4AA5-9976-542C927966BD}" srcOrd="0" destOrd="0" presId="urn:microsoft.com/office/officeart/2005/8/layout/cycle6"/>
    <dgm:cxn modelId="{508E0373-4F58-434B-A381-93C6483682D2}" srcId="{6C165EF7-C315-4B8C-A3CE-BB8C6FDB251E}" destId="{D8FF29F8-EE05-4621-90C1-986E9C20FD93}" srcOrd="1" destOrd="0" parTransId="{FF24118B-3346-43A4-93FC-CAC07EA25C53}" sibTransId="{225B77C0-1B6D-45FC-A086-B2569BF3456E}"/>
    <dgm:cxn modelId="{74797B23-C0CB-4BEC-82FA-7A514F44AFBB}" type="presOf" srcId="{D8FF29F8-EE05-4621-90C1-986E9C20FD93}" destId="{A300D191-504C-47B0-BA32-C90EC17C54A8}" srcOrd="0" destOrd="0" presId="urn:microsoft.com/office/officeart/2005/8/layout/cycle6"/>
    <dgm:cxn modelId="{D33A44CB-6D1B-4B1E-9135-4BF7F31BF8A2}" type="presOf" srcId="{3BEAB7C1-03FB-41FD-9A33-332C370B1397}" destId="{E2C6423F-123A-4BA8-B5B2-8F9B8D0CECB8}" srcOrd="0" destOrd="0" presId="urn:microsoft.com/office/officeart/2005/8/layout/cycle6"/>
    <dgm:cxn modelId="{0688F9AC-C80D-467E-9BBC-BAEA574F56B1}" srcId="{6C165EF7-C315-4B8C-A3CE-BB8C6FDB251E}" destId="{15108058-97B0-480D-9C44-73D212C229C4}" srcOrd="5" destOrd="0" parTransId="{515E9640-D1A7-42D3-8C84-A83CD8083593}" sibTransId="{2577AD14-1BC8-4C15-91EA-3CD3C3B2E3CC}"/>
    <dgm:cxn modelId="{6777C403-EF1F-40BB-ABA7-3388726C89B8}" type="presOf" srcId="{E8A7BB50-5F52-4DD1-ACB0-B4A61B85D0BD}" destId="{C8A017BE-F801-499A-B4F5-9F613D7728C5}" srcOrd="0" destOrd="0" presId="urn:microsoft.com/office/officeart/2005/8/layout/cycle6"/>
    <dgm:cxn modelId="{6F738E1F-EE1F-44E8-ABCB-A9EF6ACFCA62}" type="presOf" srcId="{225B77C0-1B6D-45FC-A086-B2569BF3456E}" destId="{18C0F461-B2E4-4286-A772-FB60DE30B5F5}" srcOrd="0" destOrd="0" presId="urn:microsoft.com/office/officeart/2005/8/layout/cycle6"/>
    <dgm:cxn modelId="{BE6CB211-0774-4654-94FA-A129DE8F324A}" type="presParOf" srcId="{EC8431B1-41A1-488D-ACD8-BE504D6BE2E5}" destId="{6A883041-D593-4B02-9F1E-421709BD7F00}" srcOrd="0" destOrd="0" presId="urn:microsoft.com/office/officeart/2005/8/layout/cycle6"/>
    <dgm:cxn modelId="{767B289B-FC68-4521-A275-C5503B961FA0}" type="presParOf" srcId="{EC8431B1-41A1-488D-ACD8-BE504D6BE2E5}" destId="{D818383F-5E28-4637-9940-4809C382802A}" srcOrd="1" destOrd="0" presId="urn:microsoft.com/office/officeart/2005/8/layout/cycle6"/>
    <dgm:cxn modelId="{D5FDACA3-9826-4647-949D-992293196263}" type="presParOf" srcId="{EC8431B1-41A1-488D-ACD8-BE504D6BE2E5}" destId="{E2C6423F-123A-4BA8-B5B2-8F9B8D0CECB8}" srcOrd="2" destOrd="0" presId="urn:microsoft.com/office/officeart/2005/8/layout/cycle6"/>
    <dgm:cxn modelId="{7B11FD8D-7385-4791-9040-F2CA0A7D5F93}" type="presParOf" srcId="{EC8431B1-41A1-488D-ACD8-BE504D6BE2E5}" destId="{A300D191-504C-47B0-BA32-C90EC17C54A8}" srcOrd="3" destOrd="0" presId="urn:microsoft.com/office/officeart/2005/8/layout/cycle6"/>
    <dgm:cxn modelId="{3524B936-0607-485A-936D-F819A49F8391}" type="presParOf" srcId="{EC8431B1-41A1-488D-ACD8-BE504D6BE2E5}" destId="{A61C066C-2BB2-4943-8A78-5A18FDEAE502}" srcOrd="4" destOrd="0" presId="urn:microsoft.com/office/officeart/2005/8/layout/cycle6"/>
    <dgm:cxn modelId="{04B2355F-79C1-496B-AD08-27C0BBC5181C}" type="presParOf" srcId="{EC8431B1-41A1-488D-ACD8-BE504D6BE2E5}" destId="{18C0F461-B2E4-4286-A772-FB60DE30B5F5}" srcOrd="5" destOrd="0" presId="urn:microsoft.com/office/officeart/2005/8/layout/cycle6"/>
    <dgm:cxn modelId="{96E904A7-49F4-431F-9303-ED1F80C4AA57}" type="presParOf" srcId="{EC8431B1-41A1-488D-ACD8-BE504D6BE2E5}" destId="{7CC31B7A-B278-4AA5-9976-542C927966BD}" srcOrd="6" destOrd="0" presId="urn:microsoft.com/office/officeart/2005/8/layout/cycle6"/>
    <dgm:cxn modelId="{50E094AB-ED58-4D85-A0B0-9A592482CA7E}" type="presParOf" srcId="{EC8431B1-41A1-488D-ACD8-BE504D6BE2E5}" destId="{85692ADD-F80F-4DD8-82FC-BA0586D8F992}" srcOrd="7" destOrd="0" presId="urn:microsoft.com/office/officeart/2005/8/layout/cycle6"/>
    <dgm:cxn modelId="{DB7066E7-5035-4964-9C8A-D83E63479418}" type="presParOf" srcId="{EC8431B1-41A1-488D-ACD8-BE504D6BE2E5}" destId="{3FB10CC1-3295-467C-B74A-4BB5CF9B3EDA}" srcOrd="8" destOrd="0" presId="urn:microsoft.com/office/officeart/2005/8/layout/cycle6"/>
    <dgm:cxn modelId="{22097538-8374-4B59-B476-9CF4C22D89EE}" type="presParOf" srcId="{EC8431B1-41A1-488D-ACD8-BE504D6BE2E5}" destId="{541B0C64-7845-45DA-8FC2-8C2A77F0982D}" srcOrd="9" destOrd="0" presId="urn:microsoft.com/office/officeart/2005/8/layout/cycle6"/>
    <dgm:cxn modelId="{2294576A-0A70-4975-BCBC-E1F27C43C354}" type="presParOf" srcId="{EC8431B1-41A1-488D-ACD8-BE504D6BE2E5}" destId="{7E80252E-456F-448E-A3B8-D5005ACC9030}" srcOrd="10" destOrd="0" presId="urn:microsoft.com/office/officeart/2005/8/layout/cycle6"/>
    <dgm:cxn modelId="{0398262D-4739-49FB-9CD4-7DAC8C50180B}" type="presParOf" srcId="{EC8431B1-41A1-488D-ACD8-BE504D6BE2E5}" destId="{C8A017BE-F801-499A-B4F5-9F613D7728C5}" srcOrd="11" destOrd="0" presId="urn:microsoft.com/office/officeart/2005/8/layout/cycle6"/>
    <dgm:cxn modelId="{416CD0CE-9657-44B0-936D-7FE43210AA0A}" type="presParOf" srcId="{EC8431B1-41A1-488D-ACD8-BE504D6BE2E5}" destId="{EF16659D-D45E-49FE-BC69-7B1B027853C9}" srcOrd="12" destOrd="0" presId="urn:microsoft.com/office/officeart/2005/8/layout/cycle6"/>
    <dgm:cxn modelId="{5A38332C-A932-4B65-98DE-1AA0B5C02D63}" type="presParOf" srcId="{EC8431B1-41A1-488D-ACD8-BE504D6BE2E5}" destId="{82235FFD-BE99-449B-AF4F-4813D023978F}" srcOrd="13" destOrd="0" presId="urn:microsoft.com/office/officeart/2005/8/layout/cycle6"/>
    <dgm:cxn modelId="{CC8DC6C7-AE60-441C-B198-8A1F1F8F0DFA}" type="presParOf" srcId="{EC8431B1-41A1-488D-ACD8-BE504D6BE2E5}" destId="{88090C16-1A66-43CB-85A7-0B691D4EA784}" srcOrd="14" destOrd="0" presId="urn:microsoft.com/office/officeart/2005/8/layout/cycle6"/>
    <dgm:cxn modelId="{A3DB64C0-94CA-46D6-8C22-AE988E650D29}" type="presParOf" srcId="{EC8431B1-41A1-488D-ACD8-BE504D6BE2E5}" destId="{6CF9C30C-39E5-4C3D-A1CA-86C6619FAF82}" srcOrd="15" destOrd="0" presId="urn:microsoft.com/office/officeart/2005/8/layout/cycle6"/>
    <dgm:cxn modelId="{684CAC99-5A1D-4494-AB90-3D3ABAA9808F}" type="presParOf" srcId="{EC8431B1-41A1-488D-ACD8-BE504D6BE2E5}" destId="{43C81DA8-6628-48D2-B343-38AF2650227A}" srcOrd="16" destOrd="0" presId="urn:microsoft.com/office/officeart/2005/8/layout/cycle6"/>
    <dgm:cxn modelId="{1993B2AB-049B-40B5-9674-8A1D221C6205}" type="presParOf" srcId="{EC8431B1-41A1-488D-ACD8-BE504D6BE2E5}" destId="{B1BF410D-E384-45FE-9521-F99FA75D0548}" srcOrd="17" destOrd="0" presId="urn:microsoft.com/office/officeart/2005/8/layout/cycle6"/>
    <dgm:cxn modelId="{8A793B20-DF22-43A3-827E-094B34C4C0F5}" type="presParOf" srcId="{EC8431B1-41A1-488D-ACD8-BE504D6BE2E5}" destId="{E0B92358-B8EA-427C-815C-CEF34543FE13}" srcOrd="18" destOrd="0" presId="urn:microsoft.com/office/officeart/2005/8/layout/cycle6"/>
    <dgm:cxn modelId="{ED903F14-B265-4DC0-8953-68A9B622B14B}" type="presParOf" srcId="{EC8431B1-41A1-488D-ACD8-BE504D6BE2E5}" destId="{E72CF577-DBBC-4C96-AD95-E0EF58E35FC1}" srcOrd="19" destOrd="0" presId="urn:microsoft.com/office/officeart/2005/8/layout/cycle6"/>
    <dgm:cxn modelId="{DECBE5A4-D252-4BAF-9216-FB39B7DE6BA7}" type="presParOf" srcId="{EC8431B1-41A1-488D-ACD8-BE504D6BE2E5}" destId="{5E49AC95-C5F7-4BFF-95BB-6DE2FE1294E8}" srcOrd="20" destOrd="0" presId="urn:microsoft.com/office/officeart/2005/8/layout/cycle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94EA5A-D4A6-4F06-A0E6-5117177B362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5079B7-A37C-41CF-8B75-AC1257753CF0}">
      <dgm:prSet custT="1"/>
      <dgm:spPr/>
      <dgm:t>
        <a:bodyPr/>
        <a:lstStyle/>
        <a:p>
          <a:pPr rtl="0"/>
          <a:r>
            <a:rPr lang="en-US" sz="2000" dirty="0" smtClean="0"/>
            <a:t>STATE BRIDGE INVENTORY</a:t>
          </a:r>
          <a:endParaRPr lang="en-US" sz="2000" dirty="0"/>
        </a:p>
      </dgm:t>
    </dgm:pt>
    <dgm:pt modelId="{A019A3E0-A3F3-4F73-8DF0-536BFB65C747}" type="parTrans" cxnId="{E76945E9-086F-44B9-BA63-5F40440A0BDE}">
      <dgm:prSet/>
      <dgm:spPr/>
      <dgm:t>
        <a:bodyPr/>
        <a:lstStyle/>
        <a:p>
          <a:endParaRPr lang="en-US"/>
        </a:p>
      </dgm:t>
    </dgm:pt>
    <dgm:pt modelId="{B2890818-EA2B-4A70-A841-49A04DA33921}" type="sibTrans" cxnId="{E76945E9-086F-44B9-BA63-5F40440A0BDE}">
      <dgm:prSet/>
      <dgm:spPr/>
      <dgm:t>
        <a:bodyPr/>
        <a:lstStyle/>
        <a:p>
          <a:endParaRPr lang="en-US"/>
        </a:p>
      </dgm:t>
    </dgm:pt>
    <dgm:pt modelId="{ABB41C65-C093-41DD-8C17-CC0AE1C65E45}" type="pres">
      <dgm:prSet presAssocID="{8E94EA5A-D4A6-4F06-A0E6-5117177B36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7E91BC-0EBA-4CBA-9F27-6DFB2919AD82}" type="pres">
      <dgm:prSet presAssocID="{CE5079B7-A37C-41CF-8B75-AC1257753CF0}" presName="node" presStyleLbl="node1" presStyleIdx="0" presStyleCnt="1" custScaleX="290909" custScaleY="143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BE68AF-4C0C-47B1-A773-5157C471FFC5}" type="presOf" srcId="{8E94EA5A-D4A6-4F06-A0E6-5117177B362E}" destId="{ABB41C65-C093-41DD-8C17-CC0AE1C65E45}" srcOrd="0" destOrd="0" presId="urn:microsoft.com/office/officeart/2005/8/layout/cycle2"/>
    <dgm:cxn modelId="{E76945E9-086F-44B9-BA63-5F40440A0BDE}" srcId="{8E94EA5A-D4A6-4F06-A0E6-5117177B362E}" destId="{CE5079B7-A37C-41CF-8B75-AC1257753CF0}" srcOrd="0" destOrd="0" parTransId="{A019A3E0-A3F3-4F73-8DF0-536BFB65C747}" sibTransId="{B2890818-EA2B-4A70-A841-49A04DA33921}"/>
    <dgm:cxn modelId="{8CAAFA42-9D0F-4936-88CE-49E660D569E3}" type="presOf" srcId="{CE5079B7-A37C-41CF-8B75-AC1257753CF0}" destId="{567E91BC-0EBA-4CBA-9F27-6DFB2919AD82}" srcOrd="0" destOrd="0" presId="urn:microsoft.com/office/officeart/2005/8/layout/cycle2"/>
    <dgm:cxn modelId="{49F8CB55-F756-4D77-A256-EFDBC15A7CA9}" type="presParOf" srcId="{ABB41C65-C093-41DD-8C17-CC0AE1C65E45}" destId="{567E91BC-0EBA-4CBA-9F27-6DFB2919AD8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165EF7-C315-4B8C-A3CE-BB8C6FDB251E}" type="doc">
      <dgm:prSet loTypeId="urn:microsoft.com/office/officeart/2005/8/layout/cycle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9C3089-A2A4-4E6F-AB96-B8C9EC379B2E}">
      <dgm:prSet phldrT="[Text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</dgm:spPr>
      <dgm:t>
        <a:bodyPr/>
        <a:lstStyle/>
        <a:p>
          <a:r>
            <a:rPr lang="en-US" sz="2000" dirty="0" smtClean="0"/>
            <a:t>Bridge Modeling &amp; Projections</a:t>
          </a:r>
          <a:endParaRPr lang="en-US" sz="2000" dirty="0"/>
        </a:p>
      </dgm:t>
    </dgm:pt>
    <dgm:pt modelId="{CC7C11AE-5662-48A5-8391-2DC901E90190}" type="parTrans" cxnId="{74470796-1072-4712-93BB-14D4A3B5F4FB}">
      <dgm:prSet/>
      <dgm:spPr/>
      <dgm:t>
        <a:bodyPr/>
        <a:lstStyle/>
        <a:p>
          <a:endParaRPr lang="en-US"/>
        </a:p>
      </dgm:t>
    </dgm:pt>
    <dgm:pt modelId="{B696C7AB-3A02-4532-8BED-6ADE89B0E645}" type="sibTrans" cxnId="{74470796-1072-4712-93BB-14D4A3B5F4FB}">
      <dgm:prSet/>
      <dgm:spPr/>
      <dgm:t>
        <a:bodyPr/>
        <a:lstStyle/>
        <a:p>
          <a:endParaRPr lang="en-US"/>
        </a:p>
      </dgm:t>
    </dgm:pt>
    <dgm:pt modelId="{D8FF29F8-EE05-4621-90C1-986E9C20FD93}">
      <dgm:prSet phldrT="[Text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</dgm:spPr>
      <dgm:t>
        <a:bodyPr/>
        <a:lstStyle/>
        <a:p>
          <a:r>
            <a:rPr lang="en-US" sz="2000" dirty="0"/>
            <a:t>Programming &amp; Funding</a:t>
          </a:r>
        </a:p>
      </dgm:t>
    </dgm:pt>
    <dgm:pt modelId="{FF24118B-3346-43A4-93FC-CAC07EA25C53}" type="parTrans" cxnId="{508E0373-4F58-434B-A381-93C6483682D2}">
      <dgm:prSet/>
      <dgm:spPr/>
      <dgm:t>
        <a:bodyPr/>
        <a:lstStyle/>
        <a:p>
          <a:endParaRPr lang="en-US"/>
        </a:p>
      </dgm:t>
    </dgm:pt>
    <dgm:pt modelId="{225B77C0-1B6D-45FC-A086-B2569BF3456E}" type="sibTrans" cxnId="{508E0373-4F58-434B-A381-93C6483682D2}">
      <dgm:prSet/>
      <dgm:spPr/>
      <dgm:t>
        <a:bodyPr/>
        <a:lstStyle/>
        <a:p>
          <a:endParaRPr lang="en-US"/>
        </a:p>
      </dgm:t>
    </dgm:pt>
    <dgm:pt modelId="{EB72E981-B968-4010-B9CF-97FDBEDAC5C6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n-US" sz="2000" dirty="0"/>
            <a:t>Design</a:t>
          </a:r>
        </a:p>
      </dgm:t>
    </dgm:pt>
    <dgm:pt modelId="{0105F4DE-DE5B-43D8-BA78-C13F4286D76F}" type="parTrans" cxnId="{3594CB77-C05E-49DD-BC3F-48F9A0496C55}">
      <dgm:prSet/>
      <dgm:spPr/>
      <dgm:t>
        <a:bodyPr/>
        <a:lstStyle/>
        <a:p>
          <a:endParaRPr lang="en-US"/>
        </a:p>
      </dgm:t>
    </dgm:pt>
    <dgm:pt modelId="{010D298D-EDF2-4D1B-8EAC-E0FE819CD648}" type="sibTrans" cxnId="{3594CB77-C05E-49DD-BC3F-48F9A0496C55}">
      <dgm:prSet/>
      <dgm:spPr/>
      <dgm:t>
        <a:bodyPr/>
        <a:lstStyle/>
        <a:p>
          <a:endParaRPr lang="en-US"/>
        </a:p>
      </dgm:t>
    </dgm:pt>
    <dgm:pt modelId="{3EE0B8A5-9B17-47A9-BFF5-D19EC2852308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n-US" sz="2000" dirty="0"/>
            <a:t>Construction</a:t>
          </a:r>
        </a:p>
      </dgm:t>
    </dgm:pt>
    <dgm:pt modelId="{293FF710-D7E8-4C31-870F-4705390B0080}" type="parTrans" cxnId="{1A4B0D5F-F2B4-4B4A-AFB7-C8D21EB2369F}">
      <dgm:prSet/>
      <dgm:spPr/>
      <dgm:t>
        <a:bodyPr/>
        <a:lstStyle/>
        <a:p>
          <a:endParaRPr lang="en-US"/>
        </a:p>
      </dgm:t>
    </dgm:pt>
    <dgm:pt modelId="{E8A7BB50-5F52-4DD1-ACB0-B4A61B85D0BD}" type="sibTrans" cxnId="{1A4B0D5F-F2B4-4B4A-AFB7-C8D21EB2369F}">
      <dgm:prSet/>
      <dgm:spPr/>
      <dgm:t>
        <a:bodyPr/>
        <a:lstStyle/>
        <a:p>
          <a:endParaRPr lang="en-US"/>
        </a:p>
      </dgm:t>
    </dgm:pt>
    <dgm:pt modelId="{DC637596-CFFC-4EF4-BFB1-77C31BF5A08E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n-US" sz="2000" dirty="0"/>
            <a:t>Inspection</a:t>
          </a:r>
        </a:p>
      </dgm:t>
    </dgm:pt>
    <dgm:pt modelId="{98DEF7EF-87D9-4A8D-B9C4-56BC0B230B85}" type="parTrans" cxnId="{E4F8C957-E30C-4E11-AF19-980750CC65EE}">
      <dgm:prSet/>
      <dgm:spPr/>
      <dgm:t>
        <a:bodyPr/>
        <a:lstStyle/>
        <a:p>
          <a:endParaRPr lang="en-US"/>
        </a:p>
      </dgm:t>
    </dgm:pt>
    <dgm:pt modelId="{D1FDB1B0-DDC3-4608-A5EC-73973BDEF272}" type="sibTrans" cxnId="{E4F8C957-E30C-4E11-AF19-980750CC65EE}">
      <dgm:prSet/>
      <dgm:spPr/>
      <dgm:t>
        <a:bodyPr/>
        <a:lstStyle/>
        <a:p>
          <a:endParaRPr lang="en-US"/>
        </a:p>
      </dgm:t>
    </dgm:pt>
    <dgm:pt modelId="{2BB64C4E-B4CC-4E0C-B5FE-DC3E9CD719AC}">
      <dgm:prSet phldrT="[Text]" custT="1"/>
      <dgm:spPr/>
      <dgm:t>
        <a:bodyPr/>
        <a:lstStyle/>
        <a:p>
          <a:r>
            <a:rPr lang="en-US" sz="2000" dirty="0"/>
            <a:t>Preservation Rehabilitation Replacement</a:t>
          </a:r>
        </a:p>
      </dgm:t>
    </dgm:pt>
    <dgm:pt modelId="{71B57282-E242-400D-8945-5668F86C6EA4}" type="parTrans" cxnId="{9AC3C414-79FF-4BBA-920C-531BA66B8CA8}">
      <dgm:prSet/>
      <dgm:spPr/>
      <dgm:t>
        <a:bodyPr/>
        <a:lstStyle/>
        <a:p>
          <a:endParaRPr lang="en-US"/>
        </a:p>
      </dgm:t>
    </dgm:pt>
    <dgm:pt modelId="{3BEAB7C1-03FB-41FD-9A33-332C370B1397}" type="sibTrans" cxnId="{9AC3C414-79FF-4BBA-920C-531BA66B8CA8}">
      <dgm:prSet/>
      <dgm:spPr/>
      <dgm:t>
        <a:bodyPr/>
        <a:lstStyle/>
        <a:p>
          <a:endParaRPr lang="en-US"/>
        </a:p>
      </dgm:t>
    </dgm:pt>
    <dgm:pt modelId="{15108058-97B0-480D-9C44-73D212C229C4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n-US" sz="2000" dirty="0" smtClean="0"/>
            <a:t>Maintenance</a:t>
          </a:r>
          <a:endParaRPr lang="en-US" sz="2000" dirty="0"/>
        </a:p>
      </dgm:t>
    </dgm:pt>
    <dgm:pt modelId="{515E9640-D1A7-42D3-8C84-A83CD8083593}" type="parTrans" cxnId="{0688F9AC-C80D-467E-9BBC-BAEA574F56B1}">
      <dgm:prSet/>
      <dgm:spPr/>
      <dgm:t>
        <a:bodyPr/>
        <a:lstStyle/>
        <a:p>
          <a:endParaRPr lang="en-US"/>
        </a:p>
      </dgm:t>
    </dgm:pt>
    <dgm:pt modelId="{2577AD14-1BC8-4C15-91EA-3CD3C3B2E3CC}" type="sibTrans" cxnId="{0688F9AC-C80D-467E-9BBC-BAEA574F56B1}">
      <dgm:prSet/>
      <dgm:spPr/>
      <dgm:t>
        <a:bodyPr/>
        <a:lstStyle/>
        <a:p>
          <a:endParaRPr lang="en-US"/>
        </a:p>
      </dgm:t>
    </dgm:pt>
    <dgm:pt modelId="{EC8431B1-41A1-488D-ACD8-BE504D6BE2E5}" type="pres">
      <dgm:prSet presAssocID="{6C165EF7-C315-4B8C-A3CE-BB8C6FDB25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883041-D593-4B02-9F1E-421709BD7F00}" type="pres">
      <dgm:prSet presAssocID="{2BB64C4E-B4CC-4E0C-B5FE-DC3E9CD719AC}" presName="node" presStyleLbl="node1" presStyleIdx="0" presStyleCnt="7" custScaleX="139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8383F-5E28-4637-9940-4809C382802A}" type="pres">
      <dgm:prSet presAssocID="{2BB64C4E-B4CC-4E0C-B5FE-DC3E9CD719AC}" presName="spNode" presStyleCnt="0"/>
      <dgm:spPr/>
      <dgm:t>
        <a:bodyPr/>
        <a:lstStyle/>
        <a:p>
          <a:endParaRPr lang="en-US"/>
        </a:p>
      </dgm:t>
    </dgm:pt>
    <dgm:pt modelId="{E2C6423F-123A-4BA8-B5B2-8F9B8D0CECB8}" type="pres">
      <dgm:prSet presAssocID="{3BEAB7C1-03FB-41FD-9A33-332C370B1397}" presName="sibTrans" presStyleLbl="sibTrans1D1" presStyleIdx="0" presStyleCnt="7"/>
      <dgm:spPr/>
      <dgm:t>
        <a:bodyPr/>
        <a:lstStyle/>
        <a:p>
          <a:endParaRPr lang="en-US"/>
        </a:p>
      </dgm:t>
    </dgm:pt>
    <dgm:pt modelId="{A300D191-504C-47B0-BA32-C90EC17C54A8}" type="pres">
      <dgm:prSet presAssocID="{D8FF29F8-EE05-4621-90C1-986E9C20FD93}" presName="node" presStyleLbl="node1" presStyleIdx="1" presStyleCnt="7" custScaleX="127450" custScaleY="100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C066C-2BB2-4943-8A78-5A18FDEAE502}" type="pres">
      <dgm:prSet presAssocID="{D8FF29F8-EE05-4621-90C1-986E9C20FD93}" presName="spNode" presStyleCnt="0"/>
      <dgm:spPr/>
      <dgm:t>
        <a:bodyPr/>
        <a:lstStyle/>
        <a:p>
          <a:endParaRPr lang="en-US"/>
        </a:p>
      </dgm:t>
    </dgm:pt>
    <dgm:pt modelId="{18C0F461-B2E4-4286-A772-FB60DE30B5F5}" type="pres">
      <dgm:prSet presAssocID="{225B77C0-1B6D-45FC-A086-B2569BF3456E}" presName="sibTrans" presStyleLbl="sibTrans1D1" presStyleIdx="1" presStyleCnt="7"/>
      <dgm:spPr/>
      <dgm:t>
        <a:bodyPr/>
        <a:lstStyle/>
        <a:p>
          <a:endParaRPr lang="en-US"/>
        </a:p>
      </dgm:t>
    </dgm:pt>
    <dgm:pt modelId="{7CC31B7A-B278-4AA5-9976-542C927966BD}" type="pres">
      <dgm:prSet presAssocID="{EB72E981-B968-4010-B9CF-97FDBEDAC5C6}" presName="node" presStyleLbl="node1" presStyleIdx="2" presStyleCnt="7" custScaleX="130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92ADD-F80F-4DD8-82FC-BA0586D8F992}" type="pres">
      <dgm:prSet presAssocID="{EB72E981-B968-4010-B9CF-97FDBEDAC5C6}" presName="spNode" presStyleCnt="0"/>
      <dgm:spPr/>
      <dgm:t>
        <a:bodyPr/>
        <a:lstStyle/>
        <a:p>
          <a:endParaRPr lang="en-US"/>
        </a:p>
      </dgm:t>
    </dgm:pt>
    <dgm:pt modelId="{3FB10CC1-3295-467C-B74A-4BB5CF9B3EDA}" type="pres">
      <dgm:prSet presAssocID="{010D298D-EDF2-4D1B-8EAC-E0FE819CD648}" presName="sibTrans" presStyleLbl="sibTrans1D1" presStyleIdx="2" presStyleCnt="7"/>
      <dgm:spPr/>
      <dgm:t>
        <a:bodyPr/>
        <a:lstStyle/>
        <a:p>
          <a:endParaRPr lang="en-US"/>
        </a:p>
      </dgm:t>
    </dgm:pt>
    <dgm:pt modelId="{541B0C64-7845-45DA-8FC2-8C2A77F0982D}" type="pres">
      <dgm:prSet presAssocID="{3EE0B8A5-9B17-47A9-BFF5-D19EC2852308}" presName="node" presStyleLbl="node1" presStyleIdx="3" presStyleCnt="7" custScaleX="127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0252E-456F-448E-A3B8-D5005ACC9030}" type="pres">
      <dgm:prSet presAssocID="{3EE0B8A5-9B17-47A9-BFF5-D19EC2852308}" presName="spNode" presStyleCnt="0"/>
      <dgm:spPr/>
      <dgm:t>
        <a:bodyPr/>
        <a:lstStyle/>
        <a:p>
          <a:endParaRPr lang="en-US"/>
        </a:p>
      </dgm:t>
    </dgm:pt>
    <dgm:pt modelId="{C8A017BE-F801-499A-B4F5-9F613D7728C5}" type="pres">
      <dgm:prSet presAssocID="{E8A7BB50-5F52-4DD1-ACB0-B4A61B85D0BD}" presName="sibTrans" presStyleLbl="sibTrans1D1" presStyleIdx="3" presStyleCnt="7"/>
      <dgm:spPr/>
      <dgm:t>
        <a:bodyPr/>
        <a:lstStyle/>
        <a:p>
          <a:endParaRPr lang="en-US"/>
        </a:p>
      </dgm:t>
    </dgm:pt>
    <dgm:pt modelId="{EF16659D-D45E-49FE-BC69-7B1B027853C9}" type="pres">
      <dgm:prSet presAssocID="{DC637596-CFFC-4EF4-BFB1-77C31BF5A08E}" presName="node" presStyleLbl="node1" presStyleIdx="4" presStyleCnt="7" custScaleX="127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35FFD-BE99-449B-AF4F-4813D023978F}" type="pres">
      <dgm:prSet presAssocID="{DC637596-CFFC-4EF4-BFB1-77C31BF5A08E}" presName="spNode" presStyleCnt="0"/>
      <dgm:spPr/>
      <dgm:t>
        <a:bodyPr/>
        <a:lstStyle/>
        <a:p>
          <a:endParaRPr lang="en-US"/>
        </a:p>
      </dgm:t>
    </dgm:pt>
    <dgm:pt modelId="{88090C16-1A66-43CB-85A7-0B691D4EA784}" type="pres">
      <dgm:prSet presAssocID="{D1FDB1B0-DDC3-4608-A5EC-73973BDEF272}" presName="sibTrans" presStyleLbl="sibTrans1D1" presStyleIdx="4" presStyleCnt="7"/>
      <dgm:spPr/>
      <dgm:t>
        <a:bodyPr/>
        <a:lstStyle/>
        <a:p>
          <a:endParaRPr lang="en-US"/>
        </a:p>
      </dgm:t>
    </dgm:pt>
    <dgm:pt modelId="{6CF9C30C-39E5-4C3D-A1CA-86C6619FAF82}" type="pres">
      <dgm:prSet presAssocID="{15108058-97B0-480D-9C44-73D212C229C4}" presName="node" presStyleLbl="node1" presStyleIdx="5" presStyleCnt="7" custScaleX="141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81DA8-6628-48D2-B343-38AF2650227A}" type="pres">
      <dgm:prSet presAssocID="{15108058-97B0-480D-9C44-73D212C229C4}" presName="spNode" presStyleCnt="0"/>
      <dgm:spPr/>
    </dgm:pt>
    <dgm:pt modelId="{B1BF410D-E384-45FE-9521-F99FA75D0548}" type="pres">
      <dgm:prSet presAssocID="{2577AD14-1BC8-4C15-91EA-3CD3C3B2E3CC}" presName="sibTrans" presStyleLbl="sibTrans1D1" presStyleIdx="5" presStyleCnt="7"/>
      <dgm:spPr/>
      <dgm:t>
        <a:bodyPr/>
        <a:lstStyle/>
        <a:p>
          <a:endParaRPr lang="en-US"/>
        </a:p>
      </dgm:t>
    </dgm:pt>
    <dgm:pt modelId="{E0B92358-B8EA-427C-815C-CEF34543FE13}" type="pres">
      <dgm:prSet presAssocID="{289C3089-A2A4-4E6F-AB96-B8C9EC379B2E}" presName="node" presStyleLbl="node1" presStyleIdx="6" presStyleCnt="7" custScaleX="127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CF577-DBBC-4C96-AD95-E0EF58E35FC1}" type="pres">
      <dgm:prSet presAssocID="{289C3089-A2A4-4E6F-AB96-B8C9EC379B2E}" presName="spNode" presStyleCnt="0"/>
      <dgm:spPr/>
      <dgm:t>
        <a:bodyPr/>
        <a:lstStyle/>
        <a:p>
          <a:endParaRPr lang="en-US"/>
        </a:p>
      </dgm:t>
    </dgm:pt>
    <dgm:pt modelId="{5E49AC95-C5F7-4BFF-95BB-6DE2FE1294E8}" type="pres">
      <dgm:prSet presAssocID="{B696C7AB-3A02-4532-8BED-6ADE89B0E645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AD711CAB-CDEB-4472-AD0A-1918399D7103}" type="presOf" srcId="{EB72E981-B968-4010-B9CF-97FDBEDAC5C6}" destId="{7CC31B7A-B278-4AA5-9976-542C927966BD}" srcOrd="0" destOrd="0" presId="urn:microsoft.com/office/officeart/2005/8/layout/cycle6"/>
    <dgm:cxn modelId="{FF94F761-151A-4855-BA85-A32D41649555}" type="presOf" srcId="{2BB64C4E-B4CC-4E0C-B5FE-DC3E9CD719AC}" destId="{6A883041-D593-4B02-9F1E-421709BD7F00}" srcOrd="0" destOrd="0" presId="urn:microsoft.com/office/officeart/2005/8/layout/cycle6"/>
    <dgm:cxn modelId="{B0A43CEA-DF30-4534-8BAB-98AF5DEB6FE7}" type="presOf" srcId="{2577AD14-1BC8-4C15-91EA-3CD3C3B2E3CC}" destId="{B1BF410D-E384-45FE-9521-F99FA75D0548}" srcOrd="0" destOrd="0" presId="urn:microsoft.com/office/officeart/2005/8/layout/cycle6"/>
    <dgm:cxn modelId="{74470796-1072-4712-93BB-14D4A3B5F4FB}" srcId="{6C165EF7-C315-4B8C-A3CE-BB8C6FDB251E}" destId="{289C3089-A2A4-4E6F-AB96-B8C9EC379B2E}" srcOrd="6" destOrd="0" parTransId="{CC7C11AE-5662-48A5-8391-2DC901E90190}" sibTransId="{B696C7AB-3A02-4532-8BED-6ADE89B0E645}"/>
    <dgm:cxn modelId="{3594CB77-C05E-49DD-BC3F-48F9A0496C55}" srcId="{6C165EF7-C315-4B8C-A3CE-BB8C6FDB251E}" destId="{EB72E981-B968-4010-B9CF-97FDBEDAC5C6}" srcOrd="2" destOrd="0" parTransId="{0105F4DE-DE5B-43D8-BA78-C13F4286D76F}" sibTransId="{010D298D-EDF2-4D1B-8EAC-E0FE819CD648}"/>
    <dgm:cxn modelId="{E4F8C957-E30C-4E11-AF19-980750CC65EE}" srcId="{6C165EF7-C315-4B8C-A3CE-BB8C6FDB251E}" destId="{DC637596-CFFC-4EF4-BFB1-77C31BF5A08E}" srcOrd="4" destOrd="0" parTransId="{98DEF7EF-87D9-4A8D-B9C4-56BC0B230B85}" sibTransId="{D1FDB1B0-DDC3-4608-A5EC-73973BDEF272}"/>
    <dgm:cxn modelId="{6B77A800-C59B-4C82-A269-F9CB2AE6132B}" type="presOf" srcId="{010D298D-EDF2-4D1B-8EAC-E0FE819CD648}" destId="{3FB10CC1-3295-467C-B74A-4BB5CF9B3EDA}" srcOrd="0" destOrd="0" presId="urn:microsoft.com/office/officeart/2005/8/layout/cycle6"/>
    <dgm:cxn modelId="{CA6D07B5-9CB1-4BC5-8DB0-26B3B1001153}" type="presOf" srcId="{D8FF29F8-EE05-4621-90C1-986E9C20FD93}" destId="{A300D191-504C-47B0-BA32-C90EC17C54A8}" srcOrd="0" destOrd="0" presId="urn:microsoft.com/office/officeart/2005/8/layout/cycle6"/>
    <dgm:cxn modelId="{4FF9664C-484A-40C0-BAD2-62E7C314B8C5}" type="presOf" srcId="{225B77C0-1B6D-45FC-A086-B2569BF3456E}" destId="{18C0F461-B2E4-4286-A772-FB60DE30B5F5}" srcOrd="0" destOrd="0" presId="urn:microsoft.com/office/officeart/2005/8/layout/cycle6"/>
    <dgm:cxn modelId="{AD99849B-B0A8-48AB-9D79-4DC858ACCDF6}" type="presOf" srcId="{6C165EF7-C315-4B8C-A3CE-BB8C6FDB251E}" destId="{EC8431B1-41A1-488D-ACD8-BE504D6BE2E5}" srcOrd="0" destOrd="0" presId="urn:microsoft.com/office/officeart/2005/8/layout/cycle6"/>
    <dgm:cxn modelId="{9EC6A93C-6346-45B1-97B7-61C7132E1565}" type="presOf" srcId="{15108058-97B0-480D-9C44-73D212C229C4}" destId="{6CF9C30C-39E5-4C3D-A1CA-86C6619FAF82}" srcOrd="0" destOrd="0" presId="urn:microsoft.com/office/officeart/2005/8/layout/cycle6"/>
    <dgm:cxn modelId="{5593D23F-3508-435D-ABE9-303FF2A021D7}" type="presOf" srcId="{3BEAB7C1-03FB-41FD-9A33-332C370B1397}" destId="{E2C6423F-123A-4BA8-B5B2-8F9B8D0CECB8}" srcOrd="0" destOrd="0" presId="urn:microsoft.com/office/officeart/2005/8/layout/cycle6"/>
    <dgm:cxn modelId="{24649378-7F42-4CB9-8283-EAA28AE3193C}" type="presOf" srcId="{E8A7BB50-5F52-4DD1-ACB0-B4A61B85D0BD}" destId="{C8A017BE-F801-499A-B4F5-9F613D7728C5}" srcOrd="0" destOrd="0" presId="urn:microsoft.com/office/officeart/2005/8/layout/cycle6"/>
    <dgm:cxn modelId="{670899DE-B3C3-4FF8-927D-F7E790F5FA2F}" type="presOf" srcId="{DC637596-CFFC-4EF4-BFB1-77C31BF5A08E}" destId="{EF16659D-D45E-49FE-BC69-7B1B027853C9}" srcOrd="0" destOrd="0" presId="urn:microsoft.com/office/officeart/2005/8/layout/cycle6"/>
    <dgm:cxn modelId="{DD90DFCD-468C-48DE-B1D0-6F0E41C2764A}" type="presOf" srcId="{289C3089-A2A4-4E6F-AB96-B8C9EC379B2E}" destId="{E0B92358-B8EA-427C-815C-CEF34543FE13}" srcOrd="0" destOrd="0" presId="urn:microsoft.com/office/officeart/2005/8/layout/cycle6"/>
    <dgm:cxn modelId="{1A4B0D5F-F2B4-4B4A-AFB7-C8D21EB2369F}" srcId="{6C165EF7-C315-4B8C-A3CE-BB8C6FDB251E}" destId="{3EE0B8A5-9B17-47A9-BFF5-D19EC2852308}" srcOrd="3" destOrd="0" parTransId="{293FF710-D7E8-4C31-870F-4705390B0080}" sibTransId="{E8A7BB50-5F52-4DD1-ACB0-B4A61B85D0BD}"/>
    <dgm:cxn modelId="{4CDFD75D-1B50-4412-AB8F-4109DEADEB69}" type="presOf" srcId="{D1FDB1B0-DDC3-4608-A5EC-73973BDEF272}" destId="{88090C16-1A66-43CB-85A7-0B691D4EA784}" srcOrd="0" destOrd="0" presId="urn:microsoft.com/office/officeart/2005/8/layout/cycle6"/>
    <dgm:cxn modelId="{1B756C29-AD5D-447A-80D0-61C76C0A3C44}" type="presOf" srcId="{B696C7AB-3A02-4532-8BED-6ADE89B0E645}" destId="{5E49AC95-C5F7-4BFF-95BB-6DE2FE1294E8}" srcOrd="0" destOrd="0" presId="urn:microsoft.com/office/officeart/2005/8/layout/cycle6"/>
    <dgm:cxn modelId="{9AC3C414-79FF-4BBA-920C-531BA66B8CA8}" srcId="{6C165EF7-C315-4B8C-A3CE-BB8C6FDB251E}" destId="{2BB64C4E-B4CC-4E0C-B5FE-DC3E9CD719AC}" srcOrd="0" destOrd="0" parTransId="{71B57282-E242-400D-8945-5668F86C6EA4}" sibTransId="{3BEAB7C1-03FB-41FD-9A33-332C370B1397}"/>
    <dgm:cxn modelId="{508E0373-4F58-434B-A381-93C6483682D2}" srcId="{6C165EF7-C315-4B8C-A3CE-BB8C6FDB251E}" destId="{D8FF29F8-EE05-4621-90C1-986E9C20FD93}" srcOrd="1" destOrd="0" parTransId="{FF24118B-3346-43A4-93FC-CAC07EA25C53}" sibTransId="{225B77C0-1B6D-45FC-A086-B2569BF3456E}"/>
    <dgm:cxn modelId="{7BC95E96-858A-47F4-BC00-BE30C08BB2A8}" type="presOf" srcId="{3EE0B8A5-9B17-47A9-BFF5-D19EC2852308}" destId="{541B0C64-7845-45DA-8FC2-8C2A77F0982D}" srcOrd="0" destOrd="0" presId="urn:microsoft.com/office/officeart/2005/8/layout/cycle6"/>
    <dgm:cxn modelId="{0688F9AC-C80D-467E-9BBC-BAEA574F56B1}" srcId="{6C165EF7-C315-4B8C-A3CE-BB8C6FDB251E}" destId="{15108058-97B0-480D-9C44-73D212C229C4}" srcOrd="5" destOrd="0" parTransId="{515E9640-D1A7-42D3-8C84-A83CD8083593}" sibTransId="{2577AD14-1BC8-4C15-91EA-3CD3C3B2E3CC}"/>
    <dgm:cxn modelId="{B3914761-68DE-47FF-94CC-54FF8D099B20}" type="presParOf" srcId="{EC8431B1-41A1-488D-ACD8-BE504D6BE2E5}" destId="{6A883041-D593-4B02-9F1E-421709BD7F00}" srcOrd="0" destOrd="0" presId="urn:microsoft.com/office/officeart/2005/8/layout/cycle6"/>
    <dgm:cxn modelId="{F8BCF479-6E66-4FA8-A78B-78F3B043674A}" type="presParOf" srcId="{EC8431B1-41A1-488D-ACD8-BE504D6BE2E5}" destId="{D818383F-5E28-4637-9940-4809C382802A}" srcOrd="1" destOrd="0" presId="urn:microsoft.com/office/officeart/2005/8/layout/cycle6"/>
    <dgm:cxn modelId="{C9383EBF-CD84-4AA9-AD97-907E2168E808}" type="presParOf" srcId="{EC8431B1-41A1-488D-ACD8-BE504D6BE2E5}" destId="{E2C6423F-123A-4BA8-B5B2-8F9B8D0CECB8}" srcOrd="2" destOrd="0" presId="urn:microsoft.com/office/officeart/2005/8/layout/cycle6"/>
    <dgm:cxn modelId="{797FC63C-7186-4615-8AB9-B87925E6D357}" type="presParOf" srcId="{EC8431B1-41A1-488D-ACD8-BE504D6BE2E5}" destId="{A300D191-504C-47B0-BA32-C90EC17C54A8}" srcOrd="3" destOrd="0" presId="urn:microsoft.com/office/officeart/2005/8/layout/cycle6"/>
    <dgm:cxn modelId="{8077A4E2-18E5-4B8D-8BEF-5013E1415C37}" type="presParOf" srcId="{EC8431B1-41A1-488D-ACD8-BE504D6BE2E5}" destId="{A61C066C-2BB2-4943-8A78-5A18FDEAE502}" srcOrd="4" destOrd="0" presId="urn:microsoft.com/office/officeart/2005/8/layout/cycle6"/>
    <dgm:cxn modelId="{175FA3EF-2911-4044-B446-A2030B8ADA55}" type="presParOf" srcId="{EC8431B1-41A1-488D-ACD8-BE504D6BE2E5}" destId="{18C0F461-B2E4-4286-A772-FB60DE30B5F5}" srcOrd="5" destOrd="0" presId="urn:microsoft.com/office/officeart/2005/8/layout/cycle6"/>
    <dgm:cxn modelId="{F4C04E46-4E34-4F87-B80A-048ED5D9ACBA}" type="presParOf" srcId="{EC8431B1-41A1-488D-ACD8-BE504D6BE2E5}" destId="{7CC31B7A-B278-4AA5-9976-542C927966BD}" srcOrd="6" destOrd="0" presId="urn:microsoft.com/office/officeart/2005/8/layout/cycle6"/>
    <dgm:cxn modelId="{3D9C9111-29C4-40ED-9164-59CE48974A2A}" type="presParOf" srcId="{EC8431B1-41A1-488D-ACD8-BE504D6BE2E5}" destId="{85692ADD-F80F-4DD8-82FC-BA0586D8F992}" srcOrd="7" destOrd="0" presId="urn:microsoft.com/office/officeart/2005/8/layout/cycle6"/>
    <dgm:cxn modelId="{549907B0-B799-4D49-83C7-D9F976FCD943}" type="presParOf" srcId="{EC8431B1-41A1-488D-ACD8-BE504D6BE2E5}" destId="{3FB10CC1-3295-467C-B74A-4BB5CF9B3EDA}" srcOrd="8" destOrd="0" presId="urn:microsoft.com/office/officeart/2005/8/layout/cycle6"/>
    <dgm:cxn modelId="{9CEF5B99-8E06-4571-BF39-AC76EA3961A4}" type="presParOf" srcId="{EC8431B1-41A1-488D-ACD8-BE504D6BE2E5}" destId="{541B0C64-7845-45DA-8FC2-8C2A77F0982D}" srcOrd="9" destOrd="0" presId="urn:microsoft.com/office/officeart/2005/8/layout/cycle6"/>
    <dgm:cxn modelId="{C057296B-CABD-46A6-AA6C-36736A78A264}" type="presParOf" srcId="{EC8431B1-41A1-488D-ACD8-BE504D6BE2E5}" destId="{7E80252E-456F-448E-A3B8-D5005ACC9030}" srcOrd="10" destOrd="0" presId="urn:microsoft.com/office/officeart/2005/8/layout/cycle6"/>
    <dgm:cxn modelId="{E154BF91-97FD-4140-A9CA-8EAF4160FC5E}" type="presParOf" srcId="{EC8431B1-41A1-488D-ACD8-BE504D6BE2E5}" destId="{C8A017BE-F801-499A-B4F5-9F613D7728C5}" srcOrd="11" destOrd="0" presId="urn:microsoft.com/office/officeart/2005/8/layout/cycle6"/>
    <dgm:cxn modelId="{E8B24C61-15C9-4C31-AB83-7ECCD7A7F05B}" type="presParOf" srcId="{EC8431B1-41A1-488D-ACD8-BE504D6BE2E5}" destId="{EF16659D-D45E-49FE-BC69-7B1B027853C9}" srcOrd="12" destOrd="0" presId="urn:microsoft.com/office/officeart/2005/8/layout/cycle6"/>
    <dgm:cxn modelId="{5383A671-FEC9-4E68-8A84-C03D5A923E6B}" type="presParOf" srcId="{EC8431B1-41A1-488D-ACD8-BE504D6BE2E5}" destId="{82235FFD-BE99-449B-AF4F-4813D023978F}" srcOrd="13" destOrd="0" presId="urn:microsoft.com/office/officeart/2005/8/layout/cycle6"/>
    <dgm:cxn modelId="{D9CD2F02-2903-416E-B925-75F1A0577F31}" type="presParOf" srcId="{EC8431B1-41A1-488D-ACD8-BE504D6BE2E5}" destId="{88090C16-1A66-43CB-85A7-0B691D4EA784}" srcOrd="14" destOrd="0" presId="urn:microsoft.com/office/officeart/2005/8/layout/cycle6"/>
    <dgm:cxn modelId="{A2E01444-5894-41D9-8548-BF1FF3426FEE}" type="presParOf" srcId="{EC8431B1-41A1-488D-ACD8-BE504D6BE2E5}" destId="{6CF9C30C-39E5-4C3D-A1CA-86C6619FAF82}" srcOrd="15" destOrd="0" presId="urn:microsoft.com/office/officeart/2005/8/layout/cycle6"/>
    <dgm:cxn modelId="{9A99277D-053F-45A5-879E-4BBA4F088675}" type="presParOf" srcId="{EC8431B1-41A1-488D-ACD8-BE504D6BE2E5}" destId="{43C81DA8-6628-48D2-B343-38AF2650227A}" srcOrd="16" destOrd="0" presId="urn:microsoft.com/office/officeart/2005/8/layout/cycle6"/>
    <dgm:cxn modelId="{942865DA-F3D3-4D12-B41B-3FCFF0A19B1F}" type="presParOf" srcId="{EC8431B1-41A1-488D-ACD8-BE504D6BE2E5}" destId="{B1BF410D-E384-45FE-9521-F99FA75D0548}" srcOrd="17" destOrd="0" presId="urn:microsoft.com/office/officeart/2005/8/layout/cycle6"/>
    <dgm:cxn modelId="{9E3D21CB-0A1D-4629-AF9D-7B24A5BB14FF}" type="presParOf" srcId="{EC8431B1-41A1-488D-ACD8-BE504D6BE2E5}" destId="{E0B92358-B8EA-427C-815C-CEF34543FE13}" srcOrd="18" destOrd="0" presId="urn:microsoft.com/office/officeart/2005/8/layout/cycle6"/>
    <dgm:cxn modelId="{9659EE00-869D-43FB-8BAC-7BA0EADE7FC8}" type="presParOf" srcId="{EC8431B1-41A1-488D-ACD8-BE504D6BE2E5}" destId="{E72CF577-DBBC-4C96-AD95-E0EF58E35FC1}" srcOrd="19" destOrd="0" presId="urn:microsoft.com/office/officeart/2005/8/layout/cycle6"/>
    <dgm:cxn modelId="{DD964303-90E0-429A-8D2A-6E1199DAF959}" type="presParOf" srcId="{EC8431B1-41A1-488D-ACD8-BE504D6BE2E5}" destId="{5E49AC95-C5F7-4BFF-95BB-6DE2FE1294E8}" srcOrd="20" destOrd="0" presId="urn:microsoft.com/office/officeart/2005/8/layout/cycle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83041-D593-4B02-9F1E-421709BD7F00}">
      <dsp:nvSpPr>
        <dsp:cNvPr id="0" name=""/>
        <dsp:cNvSpPr/>
      </dsp:nvSpPr>
      <dsp:spPr>
        <a:xfrm>
          <a:off x="2893837" y="1514"/>
          <a:ext cx="1869736" cy="8295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Preservation Rehabilitation Replacement</a:t>
          </a:r>
        </a:p>
      </dsp:txBody>
      <dsp:txXfrm>
        <a:off x="2934331" y="42008"/>
        <a:ext cx="1788748" cy="748542"/>
      </dsp:txXfrm>
    </dsp:sp>
    <dsp:sp modelId="{E2C6423F-123A-4BA8-B5B2-8F9B8D0CECB8}">
      <dsp:nvSpPr>
        <dsp:cNvPr id="0" name=""/>
        <dsp:cNvSpPr/>
      </dsp:nvSpPr>
      <dsp:spPr>
        <a:xfrm>
          <a:off x="1460734" y="416279"/>
          <a:ext cx="4735942" cy="4735942"/>
        </a:xfrm>
        <a:custGeom>
          <a:avLst/>
          <a:gdLst/>
          <a:ahLst/>
          <a:cxnLst/>
          <a:rect l="0" t="0" r="0" b="0"/>
          <a:pathLst>
            <a:path>
              <a:moveTo>
                <a:pt x="3308013" y="194584"/>
              </a:moveTo>
              <a:arcTo wR="2367971" hR="2367971" stAng="17603378" swAng="8034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0D191-504C-47B0-BA32-C90EC17C54A8}">
      <dsp:nvSpPr>
        <dsp:cNvPr id="0" name=""/>
        <dsp:cNvSpPr/>
      </dsp:nvSpPr>
      <dsp:spPr>
        <a:xfrm>
          <a:off x="4808683" y="891043"/>
          <a:ext cx="1742754" cy="8336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Programming &amp; Funding</a:t>
          </a:r>
        </a:p>
      </dsp:txBody>
      <dsp:txXfrm>
        <a:off x="4849376" y="931736"/>
        <a:ext cx="1661368" cy="752217"/>
      </dsp:txXfrm>
    </dsp:sp>
    <dsp:sp modelId="{18C0F461-B2E4-4286-A772-FB60DE30B5F5}">
      <dsp:nvSpPr>
        <dsp:cNvPr id="0" name=""/>
        <dsp:cNvSpPr/>
      </dsp:nvSpPr>
      <dsp:spPr>
        <a:xfrm>
          <a:off x="1460734" y="416279"/>
          <a:ext cx="4735942" cy="4735942"/>
        </a:xfrm>
        <a:custGeom>
          <a:avLst/>
          <a:gdLst/>
          <a:ahLst/>
          <a:cxnLst/>
          <a:rect l="0" t="0" r="0" b="0"/>
          <a:pathLst>
            <a:path>
              <a:moveTo>
                <a:pt x="4490973" y="1319091"/>
              </a:moveTo>
              <a:arcTo wR="2367971" hR="2367971" stAng="20022485" swAng="17230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31B7A-B278-4AA5-9976-542C927966BD}">
      <dsp:nvSpPr>
        <dsp:cNvPr id="0" name=""/>
        <dsp:cNvSpPr/>
      </dsp:nvSpPr>
      <dsp:spPr>
        <a:xfrm>
          <a:off x="5300202" y="2896409"/>
          <a:ext cx="1674210" cy="8295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Design</a:t>
          </a:r>
        </a:p>
      </dsp:txBody>
      <dsp:txXfrm>
        <a:off x="5340696" y="2936903"/>
        <a:ext cx="1593222" cy="748542"/>
      </dsp:txXfrm>
    </dsp:sp>
    <dsp:sp modelId="{3FB10CC1-3295-467C-B74A-4BB5CF9B3EDA}">
      <dsp:nvSpPr>
        <dsp:cNvPr id="0" name=""/>
        <dsp:cNvSpPr/>
      </dsp:nvSpPr>
      <dsp:spPr>
        <a:xfrm>
          <a:off x="1460734" y="416279"/>
          <a:ext cx="4735942" cy="4735942"/>
        </a:xfrm>
        <a:custGeom>
          <a:avLst/>
          <a:gdLst/>
          <a:ahLst/>
          <a:cxnLst/>
          <a:rect l="0" t="0" r="0" b="0"/>
          <a:pathLst>
            <a:path>
              <a:moveTo>
                <a:pt x="4536856" y="3318354"/>
              </a:moveTo>
              <a:arcTo wR="2367971" hR="2367971" stAng="1419752" swAng="13586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B0C64-7845-45DA-8FC2-8C2A77F0982D}">
      <dsp:nvSpPr>
        <dsp:cNvPr id="0" name=""/>
        <dsp:cNvSpPr/>
      </dsp:nvSpPr>
      <dsp:spPr>
        <a:xfrm>
          <a:off x="4029017" y="4502954"/>
          <a:ext cx="1654224" cy="8295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Construction</a:t>
          </a:r>
        </a:p>
      </dsp:txBody>
      <dsp:txXfrm>
        <a:off x="4069511" y="4543448"/>
        <a:ext cx="1573236" cy="748542"/>
      </dsp:txXfrm>
    </dsp:sp>
    <dsp:sp modelId="{C8A017BE-F801-499A-B4F5-9F613D7728C5}">
      <dsp:nvSpPr>
        <dsp:cNvPr id="0" name=""/>
        <dsp:cNvSpPr/>
      </dsp:nvSpPr>
      <dsp:spPr>
        <a:xfrm>
          <a:off x="1460734" y="416279"/>
          <a:ext cx="4735942" cy="4735942"/>
        </a:xfrm>
        <a:custGeom>
          <a:avLst/>
          <a:gdLst/>
          <a:ahLst/>
          <a:cxnLst/>
          <a:rect l="0" t="0" r="0" b="0"/>
          <a:pathLst>
            <a:path>
              <a:moveTo>
                <a:pt x="2564537" y="4727770"/>
              </a:moveTo>
              <a:arcTo wR="2367971" hR="2367971" stAng="5114303" swAng="5353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6659D-D45E-49FE-BC69-7B1B027853C9}">
      <dsp:nvSpPr>
        <dsp:cNvPr id="0" name=""/>
        <dsp:cNvSpPr/>
      </dsp:nvSpPr>
      <dsp:spPr>
        <a:xfrm>
          <a:off x="1949442" y="4502954"/>
          <a:ext cx="1703677" cy="8295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Inspection</a:t>
          </a:r>
        </a:p>
      </dsp:txBody>
      <dsp:txXfrm>
        <a:off x="1989936" y="4543448"/>
        <a:ext cx="1622689" cy="748542"/>
      </dsp:txXfrm>
    </dsp:sp>
    <dsp:sp modelId="{88090C16-1A66-43CB-85A7-0B691D4EA784}">
      <dsp:nvSpPr>
        <dsp:cNvPr id="0" name=""/>
        <dsp:cNvSpPr/>
      </dsp:nvSpPr>
      <dsp:spPr>
        <a:xfrm>
          <a:off x="1460734" y="416279"/>
          <a:ext cx="4735942" cy="4735942"/>
        </a:xfrm>
        <a:custGeom>
          <a:avLst/>
          <a:gdLst/>
          <a:ahLst/>
          <a:cxnLst/>
          <a:rect l="0" t="0" r="0" b="0"/>
          <a:pathLst>
            <a:path>
              <a:moveTo>
                <a:pt x="732190" y="4080136"/>
              </a:moveTo>
              <a:arcTo wR="2367971" hR="2367971" stAng="8021580" swAng="13586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1773B-CD10-4C3E-9B71-EF9569F89CD0}">
      <dsp:nvSpPr>
        <dsp:cNvPr id="0" name=""/>
        <dsp:cNvSpPr/>
      </dsp:nvSpPr>
      <dsp:spPr>
        <a:xfrm>
          <a:off x="645587" y="2896409"/>
          <a:ext cx="1749033" cy="8295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Maintenance</a:t>
          </a:r>
          <a:endParaRPr lang="en-US" sz="2000" kern="1200" dirty="0"/>
        </a:p>
      </dsp:txBody>
      <dsp:txXfrm>
        <a:off x="686081" y="2936903"/>
        <a:ext cx="1668045" cy="748542"/>
      </dsp:txXfrm>
    </dsp:sp>
    <dsp:sp modelId="{92219C4A-9439-4485-8F84-E2FC1201EF5A}">
      <dsp:nvSpPr>
        <dsp:cNvPr id="0" name=""/>
        <dsp:cNvSpPr/>
      </dsp:nvSpPr>
      <dsp:spPr>
        <a:xfrm>
          <a:off x="1460734" y="416279"/>
          <a:ext cx="4735942" cy="4735942"/>
        </a:xfrm>
        <a:custGeom>
          <a:avLst/>
          <a:gdLst/>
          <a:ahLst/>
          <a:cxnLst/>
          <a:rect l="0" t="0" r="0" b="0"/>
          <a:pathLst>
            <a:path>
              <a:moveTo>
                <a:pt x="2119" y="2468142"/>
              </a:moveTo>
              <a:arcTo wR="2367971" hR="2367971" stAng="10654531" swAng="17262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92358-B8EA-427C-815C-CEF34543FE13}">
      <dsp:nvSpPr>
        <dsp:cNvPr id="0" name=""/>
        <dsp:cNvSpPr/>
      </dsp:nvSpPr>
      <dsp:spPr>
        <a:xfrm>
          <a:off x="1111244" y="893080"/>
          <a:ext cx="1732213" cy="8295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Bridge Modeling &amp; Projections</a:t>
          </a:r>
          <a:endParaRPr lang="en-US" sz="2000" kern="1200" dirty="0"/>
        </a:p>
      </dsp:txBody>
      <dsp:txXfrm>
        <a:off x="1151738" y="933574"/>
        <a:ext cx="1651225" cy="748542"/>
      </dsp:txXfrm>
    </dsp:sp>
    <dsp:sp modelId="{5E49AC95-C5F7-4BFF-95BB-6DE2FE1294E8}">
      <dsp:nvSpPr>
        <dsp:cNvPr id="0" name=""/>
        <dsp:cNvSpPr/>
      </dsp:nvSpPr>
      <dsp:spPr>
        <a:xfrm>
          <a:off x="1460734" y="416279"/>
          <a:ext cx="4735942" cy="4735942"/>
        </a:xfrm>
        <a:custGeom>
          <a:avLst/>
          <a:gdLst/>
          <a:ahLst/>
          <a:cxnLst/>
          <a:rect l="0" t="0" r="0" b="0"/>
          <a:pathLst>
            <a:path>
              <a:moveTo>
                <a:pt x="947454" y="473394"/>
              </a:moveTo>
              <a:arcTo wR="2367971" hR="2367971" stAng="13988289" swAng="8082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E91BC-0EBA-4CBA-9F27-6DFB2919AD82}">
      <dsp:nvSpPr>
        <dsp:cNvPr id="0" name=""/>
        <dsp:cNvSpPr/>
      </dsp:nvSpPr>
      <dsp:spPr>
        <a:xfrm>
          <a:off x="0" y="141357"/>
          <a:ext cx="2057399" cy="1012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STATE BRIDGE INVENTORY</a:t>
          </a:r>
          <a:endParaRPr lang="en-US" sz="2000" kern="1200" dirty="0"/>
        </a:p>
      </dsp:txBody>
      <dsp:txXfrm>
        <a:off x="301299" y="289661"/>
        <a:ext cx="1454801" cy="7160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E91BC-0EBA-4CBA-9F27-6DFB2919AD82}">
      <dsp:nvSpPr>
        <dsp:cNvPr id="0" name=""/>
        <dsp:cNvSpPr/>
      </dsp:nvSpPr>
      <dsp:spPr>
        <a:xfrm>
          <a:off x="0" y="141357"/>
          <a:ext cx="2057399" cy="1012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STATE BRIDGE INVENTORY</a:t>
          </a:r>
          <a:endParaRPr lang="en-US" sz="2000" kern="1200" dirty="0"/>
        </a:p>
      </dsp:txBody>
      <dsp:txXfrm>
        <a:off x="301299" y="289661"/>
        <a:ext cx="1454801" cy="7160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83041-D593-4B02-9F1E-421709BD7F00}">
      <dsp:nvSpPr>
        <dsp:cNvPr id="0" name=""/>
        <dsp:cNvSpPr/>
      </dsp:nvSpPr>
      <dsp:spPr>
        <a:xfrm>
          <a:off x="3020763" y="1684"/>
          <a:ext cx="1802225" cy="841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Preservation Rehabilitation Replacement</a:t>
          </a:r>
        </a:p>
      </dsp:txBody>
      <dsp:txXfrm>
        <a:off x="3061826" y="42747"/>
        <a:ext cx="1720099" cy="759061"/>
      </dsp:txXfrm>
    </dsp:sp>
    <dsp:sp modelId="{E2C6423F-123A-4BA8-B5B2-8F9B8D0CECB8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3308622" y="177794"/>
              </a:moveTo>
              <a:arcTo wR="2401745" hR="2401745" stAng="17531072" swAng="8752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0D191-504C-47B0-BA32-C90EC17C54A8}">
      <dsp:nvSpPr>
        <dsp:cNvPr id="0" name=""/>
        <dsp:cNvSpPr/>
      </dsp:nvSpPr>
      <dsp:spPr>
        <a:xfrm>
          <a:off x="4974948" y="903900"/>
          <a:ext cx="1649375" cy="845317"/>
        </a:xfrm>
        <a:prstGeom prst="roundRect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Programming &amp; Funding</a:t>
          </a:r>
        </a:p>
      </dsp:txBody>
      <dsp:txXfrm>
        <a:off x="5016213" y="945165"/>
        <a:ext cx="1566845" cy="762787"/>
      </dsp:txXfrm>
    </dsp:sp>
    <dsp:sp modelId="{18C0F461-B2E4-4286-A772-FB60DE30B5F5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4554985" y="1337819"/>
              </a:moveTo>
              <a:arcTo wR="2401745" hR="2401745" stAng="20022348" swAng="17232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31B7A-B278-4AA5-9976-542C927966BD}">
      <dsp:nvSpPr>
        <dsp:cNvPr id="0" name=""/>
        <dsp:cNvSpPr/>
      </dsp:nvSpPr>
      <dsp:spPr>
        <a:xfrm>
          <a:off x="5418114" y="2937868"/>
          <a:ext cx="1690580" cy="841187"/>
        </a:xfrm>
        <a:prstGeom prst="roundRect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Design</a:t>
          </a:r>
        </a:p>
      </dsp:txBody>
      <dsp:txXfrm>
        <a:off x="5459177" y="2978931"/>
        <a:ext cx="1608454" cy="759061"/>
      </dsp:txXfrm>
    </dsp:sp>
    <dsp:sp modelId="{3FB10CC1-3295-467C-B74A-4BB5CF9B3EDA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4601602" y="3365598"/>
              </a:moveTo>
              <a:arcTo wR="2401745" hR="2401745" stAng="1419619" swAng="13589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B0C64-7845-45DA-8FC2-8C2A77F0982D}">
      <dsp:nvSpPr>
        <dsp:cNvPr id="0" name=""/>
        <dsp:cNvSpPr/>
      </dsp:nvSpPr>
      <dsp:spPr>
        <a:xfrm>
          <a:off x="4136711" y="4567328"/>
          <a:ext cx="1654486" cy="841187"/>
        </a:xfrm>
        <a:prstGeom prst="roundRect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Construction</a:t>
          </a:r>
        </a:p>
      </dsp:txBody>
      <dsp:txXfrm>
        <a:off x="4177774" y="4608391"/>
        <a:ext cx="1572360" cy="759061"/>
      </dsp:txXfrm>
    </dsp:sp>
    <dsp:sp modelId="{C8A017BE-F801-499A-B4F5-9F613D7728C5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2612252" y="4794248"/>
              </a:moveTo>
              <a:arcTo wR="2401745" hR="2401745" stAng="5098303" swAng="6103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6659D-D45E-49FE-BC69-7B1B027853C9}">
      <dsp:nvSpPr>
        <dsp:cNvPr id="0" name=""/>
        <dsp:cNvSpPr/>
      </dsp:nvSpPr>
      <dsp:spPr>
        <a:xfrm>
          <a:off x="2057400" y="4567328"/>
          <a:ext cx="1644793" cy="841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Inspection</a:t>
          </a:r>
        </a:p>
      </dsp:txBody>
      <dsp:txXfrm>
        <a:off x="2098463" y="4608391"/>
        <a:ext cx="1562667" cy="759061"/>
      </dsp:txXfrm>
    </dsp:sp>
    <dsp:sp modelId="{88090C16-1A66-43CB-85A7-0B691D4EA784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742724" y="4138417"/>
              </a:moveTo>
              <a:arcTo wR="2401745" hR="2401745" stAng="8021401" swAng="13589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9C30C-39E5-4C3D-A1CA-86C6619FAF82}">
      <dsp:nvSpPr>
        <dsp:cNvPr id="0" name=""/>
        <dsp:cNvSpPr/>
      </dsp:nvSpPr>
      <dsp:spPr>
        <a:xfrm>
          <a:off x="663704" y="2937868"/>
          <a:ext cx="1833284" cy="841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Maintenance</a:t>
          </a:r>
          <a:endParaRPr lang="en-US" sz="2000" kern="1200" dirty="0"/>
        </a:p>
      </dsp:txBody>
      <dsp:txXfrm>
        <a:off x="704767" y="2978931"/>
        <a:ext cx="1751158" cy="759061"/>
      </dsp:txXfrm>
    </dsp:sp>
    <dsp:sp modelId="{B1BF410D-E384-45FE-9521-F99FA75D0548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2153" y="2503431"/>
              </a:moveTo>
              <a:arcTo wR="2401745" hR="2401745" stAng="10654408" swAng="17265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92358-B8EA-427C-815C-CEF34543FE13}">
      <dsp:nvSpPr>
        <dsp:cNvPr id="0" name=""/>
        <dsp:cNvSpPr/>
      </dsp:nvSpPr>
      <dsp:spPr>
        <a:xfrm>
          <a:off x="1219201" y="905966"/>
          <a:ext cx="1649827" cy="841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Bridge Modeling &amp; Projections</a:t>
          </a:r>
          <a:endParaRPr lang="en-US" sz="2000" kern="1200" dirty="0"/>
        </a:p>
      </dsp:txBody>
      <dsp:txXfrm>
        <a:off x="1260264" y="947029"/>
        <a:ext cx="1567701" cy="759061"/>
      </dsp:txXfrm>
    </dsp:sp>
    <dsp:sp modelId="{5E49AC95-C5F7-4BFF-95BB-6DE2FE1294E8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961258" y="479929"/>
              </a:moveTo>
              <a:arcTo wR="2401745" hR="2401745" stAng="13988808" swAng="8800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E91BC-0EBA-4CBA-9F27-6DFB2919AD82}">
      <dsp:nvSpPr>
        <dsp:cNvPr id="0" name=""/>
        <dsp:cNvSpPr/>
      </dsp:nvSpPr>
      <dsp:spPr>
        <a:xfrm>
          <a:off x="0" y="141357"/>
          <a:ext cx="2057399" cy="1012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STATE BRIDGE INVENTORY</a:t>
          </a:r>
          <a:endParaRPr lang="en-US" sz="2000" kern="1200" dirty="0"/>
        </a:p>
      </dsp:txBody>
      <dsp:txXfrm>
        <a:off x="301299" y="289661"/>
        <a:ext cx="1454801" cy="716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83041-D593-4B02-9F1E-421709BD7F00}">
      <dsp:nvSpPr>
        <dsp:cNvPr id="0" name=""/>
        <dsp:cNvSpPr/>
      </dsp:nvSpPr>
      <dsp:spPr>
        <a:xfrm>
          <a:off x="3020763" y="1684"/>
          <a:ext cx="1802225" cy="841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Preservation Rehabilitation Replacement</a:t>
          </a:r>
        </a:p>
      </dsp:txBody>
      <dsp:txXfrm>
        <a:off x="3061826" y="42747"/>
        <a:ext cx="1720099" cy="759061"/>
      </dsp:txXfrm>
    </dsp:sp>
    <dsp:sp modelId="{E2C6423F-123A-4BA8-B5B2-8F9B8D0CECB8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3308622" y="177794"/>
              </a:moveTo>
              <a:arcTo wR="2401745" hR="2401745" stAng="17531072" swAng="8752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0D191-504C-47B0-BA32-C90EC17C54A8}">
      <dsp:nvSpPr>
        <dsp:cNvPr id="0" name=""/>
        <dsp:cNvSpPr/>
      </dsp:nvSpPr>
      <dsp:spPr>
        <a:xfrm>
          <a:off x="4974948" y="903900"/>
          <a:ext cx="1649375" cy="845317"/>
        </a:xfrm>
        <a:prstGeom prst="roundRect">
          <a:avLst/>
        </a:prstGeom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Programming &amp; Funding</a:t>
          </a:r>
        </a:p>
      </dsp:txBody>
      <dsp:txXfrm>
        <a:off x="5016213" y="945165"/>
        <a:ext cx="1566845" cy="762787"/>
      </dsp:txXfrm>
    </dsp:sp>
    <dsp:sp modelId="{18C0F461-B2E4-4286-A772-FB60DE30B5F5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4554985" y="1337819"/>
              </a:moveTo>
              <a:arcTo wR="2401745" hR="2401745" stAng="20022348" swAng="17232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31B7A-B278-4AA5-9976-542C927966BD}">
      <dsp:nvSpPr>
        <dsp:cNvPr id="0" name=""/>
        <dsp:cNvSpPr/>
      </dsp:nvSpPr>
      <dsp:spPr>
        <a:xfrm>
          <a:off x="5418114" y="2937868"/>
          <a:ext cx="1690580" cy="841187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Design</a:t>
          </a:r>
        </a:p>
      </dsp:txBody>
      <dsp:txXfrm>
        <a:off x="5459177" y="2978931"/>
        <a:ext cx="1608454" cy="759061"/>
      </dsp:txXfrm>
    </dsp:sp>
    <dsp:sp modelId="{3FB10CC1-3295-467C-B74A-4BB5CF9B3EDA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4601602" y="3365598"/>
              </a:moveTo>
              <a:arcTo wR="2401745" hR="2401745" stAng="1419619" swAng="13589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B0C64-7845-45DA-8FC2-8C2A77F0982D}">
      <dsp:nvSpPr>
        <dsp:cNvPr id="0" name=""/>
        <dsp:cNvSpPr/>
      </dsp:nvSpPr>
      <dsp:spPr>
        <a:xfrm>
          <a:off x="4136711" y="4567328"/>
          <a:ext cx="1654486" cy="841187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Construction</a:t>
          </a:r>
        </a:p>
      </dsp:txBody>
      <dsp:txXfrm>
        <a:off x="4177774" y="4608391"/>
        <a:ext cx="1572360" cy="759061"/>
      </dsp:txXfrm>
    </dsp:sp>
    <dsp:sp modelId="{C8A017BE-F801-499A-B4F5-9F613D7728C5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2612252" y="4794248"/>
              </a:moveTo>
              <a:arcTo wR="2401745" hR="2401745" stAng="5098303" swAng="6103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6659D-D45E-49FE-BC69-7B1B027853C9}">
      <dsp:nvSpPr>
        <dsp:cNvPr id="0" name=""/>
        <dsp:cNvSpPr/>
      </dsp:nvSpPr>
      <dsp:spPr>
        <a:xfrm>
          <a:off x="2057400" y="4567328"/>
          <a:ext cx="1644793" cy="841187"/>
        </a:xfrm>
        <a:prstGeom prst="roundRect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Inspection</a:t>
          </a:r>
        </a:p>
      </dsp:txBody>
      <dsp:txXfrm>
        <a:off x="2098463" y="4608391"/>
        <a:ext cx="1562667" cy="759061"/>
      </dsp:txXfrm>
    </dsp:sp>
    <dsp:sp modelId="{88090C16-1A66-43CB-85A7-0B691D4EA784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742724" y="4138417"/>
              </a:moveTo>
              <a:arcTo wR="2401745" hR="2401745" stAng="8021401" swAng="13589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9C30C-39E5-4C3D-A1CA-86C6619FAF82}">
      <dsp:nvSpPr>
        <dsp:cNvPr id="0" name=""/>
        <dsp:cNvSpPr/>
      </dsp:nvSpPr>
      <dsp:spPr>
        <a:xfrm>
          <a:off x="663704" y="2937868"/>
          <a:ext cx="1833284" cy="841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Bridge Maintenance</a:t>
          </a:r>
          <a:endParaRPr lang="en-US" sz="2000" kern="1200" dirty="0"/>
        </a:p>
      </dsp:txBody>
      <dsp:txXfrm>
        <a:off x="704767" y="2978931"/>
        <a:ext cx="1751158" cy="759061"/>
      </dsp:txXfrm>
    </dsp:sp>
    <dsp:sp modelId="{B1BF410D-E384-45FE-9521-F99FA75D0548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2153" y="2503431"/>
              </a:moveTo>
              <a:arcTo wR="2401745" hR="2401745" stAng="10654408" swAng="17265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92358-B8EA-427C-815C-CEF34543FE13}">
      <dsp:nvSpPr>
        <dsp:cNvPr id="0" name=""/>
        <dsp:cNvSpPr/>
      </dsp:nvSpPr>
      <dsp:spPr>
        <a:xfrm>
          <a:off x="1219201" y="905966"/>
          <a:ext cx="1649827" cy="841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Bridge Modeling &amp; Projections</a:t>
          </a:r>
          <a:endParaRPr lang="en-US" sz="2000" kern="1200" dirty="0"/>
        </a:p>
      </dsp:txBody>
      <dsp:txXfrm>
        <a:off x="1260264" y="947029"/>
        <a:ext cx="1567701" cy="759061"/>
      </dsp:txXfrm>
    </dsp:sp>
    <dsp:sp modelId="{5E49AC95-C5F7-4BFF-95BB-6DE2FE1294E8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961258" y="479929"/>
              </a:moveTo>
              <a:arcTo wR="2401745" hR="2401745" stAng="13988808" swAng="8800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E91BC-0EBA-4CBA-9F27-6DFB2919AD82}">
      <dsp:nvSpPr>
        <dsp:cNvPr id="0" name=""/>
        <dsp:cNvSpPr/>
      </dsp:nvSpPr>
      <dsp:spPr>
        <a:xfrm>
          <a:off x="0" y="141357"/>
          <a:ext cx="2057399" cy="1012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STATE BRIDGE INVENTORY</a:t>
          </a:r>
          <a:endParaRPr lang="en-US" sz="2000" kern="1200" dirty="0"/>
        </a:p>
      </dsp:txBody>
      <dsp:txXfrm>
        <a:off x="301299" y="289661"/>
        <a:ext cx="1454801" cy="7160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83041-D593-4B02-9F1E-421709BD7F00}">
      <dsp:nvSpPr>
        <dsp:cNvPr id="0" name=""/>
        <dsp:cNvSpPr/>
      </dsp:nvSpPr>
      <dsp:spPr>
        <a:xfrm>
          <a:off x="3020763" y="1684"/>
          <a:ext cx="1802225" cy="841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Preservation Rehabilitation Replacement</a:t>
          </a:r>
        </a:p>
      </dsp:txBody>
      <dsp:txXfrm>
        <a:off x="3061826" y="42747"/>
        <a:ext cx="1720099" cy="759061"/>
      </dsp:txXfrm>
    </dsp:sp>
    <dsp:sp modelId="{E2C6423F-123A-4BA8-B5B2-8F9B8D0CECB8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3308622" y="177794"/>
              </a:moveTo>
              <a:arcTo wR="2401745" hR="2401745" stAng="17531072" swAng="8752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0D191-504C-47B0-BA32-C90EC17C54A8}">
      <dsp:nvSpPr>
        <dsp:cNvPr id="0" name=""/>
        <dsp:cNvSpPr/>
      </dsp:nvSpPr>
      <dsp:spPr>
        <a:xfrm>
          <a:off x="4974948" y="903900"/>
          <a:ext cx="1649375" cy="845317"/>
        </a:xfrm>
        <a:prstGeom prst="roundRect">
          <a:avLst/>
        </a:prstGeom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Programming &amp; Funding</a:t>
          </a:r>
        </a:p>
      </dsp:txBody>
      <dsp:txXfrm>
        <a:off x="5016213" y="945165"/>
        <a:ext cx="1566845" cy="762787"/>
      </dsp:txXfrm>
    </dsp:sp>
    <dsp:sp modelId="{18C0F461-B2E4-4286-A772-FB60DE30B5F5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4554985" y="1337819"/>
              </a:moveTo>
              <a:arcTo wR="2401745" hR="2401745" stAng="20022348" swAng="17232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31B7A-B278-4AA5-9976-542C927966BD}">
      <dsp:nvSpPr>
        <dsp:cNvPr id="0" name=""/>
        <dsp:cNvSpPr/>
      </dsp:nvSpPr>
      <dsp:spPr>
        <a:xfrm>
          <a:off x="5418114" y="2937868"/>
          <a:ext cx="1690580" cy="841187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Design</a:t>
          </a:r>
        </a:p>
      </dsp:txBody>
      <dsp:txXfrm>
        <a:off x="5459177" y="2978931"/>
        <a:ext cx="1608454" cy="759061"/>
      </dsp:txXfrm>
    </dsp:sp>
    <dsp:sp modelId="{3FB10CC1-3295-467C-B74A-4BB5CF9B3EDA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4601602" y="3365598"/>
              </a:moveTo>
              <a:arcTo wR="2401745" hR="2401745" stAng="1419619" swAng="13589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B0C64-7845-45DA-8FC2-8C2A77F0982D}">
      <dsp:nvSpPr>
        <dsp:cNvPr id="0" name=""/>
        <dsp:cNvSpPr/>
      </dsp:nvSpPr>
      <dsp:spPr>
        <a:xfrm>
          <a:off x="4136711" y="4567328"/>
          <a:ext cx="1654486" cy="841187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Construction</a:t>
          </a:r>
        </a:p>
      </dsp:txBody>
      <dsp:txXfrm>
        <a:off x="4177774" y="4608391"/>
        <a:ext cx="1572360" cy="759061"/>
      </dsp:txXfrm>
    </dsp:sp>
    <dsp:sp modelId="{C8A017BE-F801-499A-B4F5-9F613D7728C5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2612252" y="4794248"/>
              </a:moveTo>
              <a:arcTo wR="2401745" hR="2401745" stAng="5098303" swAng="6103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6659D-D45E-49FE-BC69-7B1B027853C9}">
      <dsp:nvSpPr>
        <dsp:cNvPr id="0" name=""/>
        <dsp:cNvSpPr/>
      </dsp:nvSpPr>
      <dsp:spPr>
        <a:xfrm>
          <a:off x="2057400" y="4567328"/>
          <a:ext cx="1644793" cy="841187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Inspection</a:t>
          </a:r>
        </a:p>
      </dsp:txBody>
      <dsp:txXfrm>
        <a:off x="2098463" y="4608391"/>
        <a:ext cx="1562667" cy="759061"/>
      </dsp:txXfrm>
    </dsp:sp>
    <dsp:sp modelId="{88090C16-1A66-43CB-85A7-0B691D4EA784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742724" y="4138417"/>
              </a:moveTo>
              <a:arcTo wR="2401745" hR="2401745" stAng="8021401" swAng="13589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9C30C-39E5-4C3D-A1CA-86C6619FAF82}">
      <dsp:nvSpPr>
        <dsp:cNvPr id="0" name=""/>
        <dsp:cNvSpPr/>
      </dsp:nvSpPr>
      <dsp:spPr>
        <a:xfrm>
          <a:off x="663704" y="2937868"/>
          <a:ext cx="1833284" cy="841187"/>
        </a:xfrm>
        <a:prstGeom prst="roundRect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Bridge Maintenance</a:t>
          </a:r>
          <a:endParaRPr lang="en-US" sz="2000" kern="1200" dirty="0"/>
        </a:p>
      </dsp:txBody>
      <dsp:txXfrm>
        <a:off x="704767" y="2978931"/>
        <a:ext cx="1751158" cy="759061"/>
      </dsp:txXfrm>
    </dsp:sp>
    <dsp:sp modelId="{B1BF410D-E384-45FE-9521-F99FA75D0548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2153" y="2503431"/>
              </a:moveTo>
              <a:arcTo wR="2401745" hR="2401745" stAng="10654408" swAng="17265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92358-B8EA-427C-815C-CEF34543FE13}">
      <dsp:nvSpPr>
        <dsp:cNvPr id="0" name=""/>
        <dsp:cNvSpPr/>
      </dsp:nvSpPr>
      <dsp:spPr>
        <a:xfrm>
          <a:off x="1219201" y="905966"/>
          <a:ext cx="1649827" cy="841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Bridge Modeling &amp; Projections</a:t>
          </a:r>
          <a:endParaRPr lang="en-US" sz="2000" kern="1200" dirty="0"/>
        </a:p>
      </dsp:txBody>
      <dsp:txXfrm>
        <a:off x="1260264" y="947029"/>
        <a:ext cx="1567701" cy="759061"/>
      </dsp:txXfrm>
    </dsp:sp>
    <dsp:sp modelId="{5E49AC95-C5F7-4BFF-95BB-6DE2FE1294E8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961258" y="479929"/>
              </a:moveTo>
              <a:arcTo wR="2401745" hR="2401745" stAng="13988808" swAng="8800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E91BC-0EBA-4CBA-9F27-6DFB2919AD82}">
      <dsp:nvSpPr>
        <dsp:cNvPr id="0" name=""/>
        <dsp:cNvSpPr/>
      </dsp:nvSpPr>
      <dsp:spPr>
        <a:xfrm>
          <a:off x="0" y="141357"/>
          <a:ext cx="2057399" cy="1012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STATE BRIDGE INVENTORY</a:t>
          </a:r>
          <a:endParaRPr lang="en-US" sz="2000" kern="1200" dirty="0"/>
        </a:p>
      </dsp:txBody>
      <dsp:txXfrm>
        <a:off x="301299" y="289661"/>
        <a:ext cx="1454801" cy="7160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83041-D593-4B02-9F1E-421709BD7F00}">
      <dsp:nvSpPr>
        <dsp:cNvPr id="0" name=""/>
        <dsp:cNvSpPr/>
      </dsp:nvSpPr>
      <dsp:spPr>
        <a:xfrm>
          <a:off x="3020763" y="1684"/>
          <a:ext cx="1802225" cy="841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Preservation Rehabilitation Replacement</a:t>
          </a:r>
        </a:p>
      </dsp:txBody>
      <dsp:txXfrm>
        <a:off x="3061826" y="42747"/>
        <a:ext cx="1720099" cy="759061"/>
      </dsp:txXfrm>
    </dsp:sp>
    <dsp:sp modelId="{E2C6423F-123A-4BA8-B5B2-8F9B8D0CECB8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3308622" y="177794"/>
              </a:moveTo>
              <a:arcTo wR="2401745" hR="2401745" stAng="17531072" swAng="8752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0D191-504C-47B0-BA32-C90EC17C54A8}">
      <dsp:nvSpPr>
        <dsp:cNvPr id="0" name=""/>
        <dsp:cNvSpPr/>
      </dsp:nvSpPr>
      <dsp:spPr>
        <a:xfrm>
          <a:off x="4974948" y="903900"/>
          <a:ext cx="1649375" cy="845317"/>
        </a:xfrm>
        <a:prstGeom prst="roundRect">
          <a:avLst/>
        </a:prstGeom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Programming &amp; Funding</a:t>
          </a:r>
        </a:p>
      </dsp:txBody>
      <dsp:txXfrm>
        <a:off x="5016213" y="945165"/>
        <a:ext cx="1566845" cy="762787"/>
      </dsp:txXfrm>
    </dsp:sp>
    <dsp:sp modelId="{18C0F461-B2E4-4286-A772-FB60DE30B5F5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4554985" y="1337819"/>
              </a:moveTo>
              <a:arcTo wR="2401745" hR="2401745" stAng="20022348" swAng="17232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31B7A-B278-4AA5-9976-542C927966BD}">
      <dsp:nvSpPr>
        <dsp:cNvPr id="0" name=""/>
        <dsp:cNvSpPr/>
      </dsp:nvSpPr>
      <dsp:spPr>
        <a:xfrm>
          <a:off x="5418114" y="2937868"/>
          <a:ext cx="1690580" cy="841187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Design</a:t>
          </a:r>
        </a:p>
      </dsp:txBody>
      <dsp:txXfrm>
        <a:off x="5459177" y="2978931"/>
        <a:ext cx="1608454" cy="759061"/>
      </dsp:txXfrm>
    </dsp:sp>
    <dsp:sp modelId="{3FB10CC1-3295-467C-B74A-4BB5CF9B3EDA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4601602" y="3365598"/>
              </a:moveTo>
              <a:arcTo wR="2401745" hR="2401745" stAng="1419619" swAng="13589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B0C64-7845-45DA-8FC2-8C2A77F0982D}">
      <dsp:nvSpPr>
        <dsp:cNvPr id="0" name=""/>
        <dsp:cNvSpPr/>
      </dsp:nvSpPr>
      <dsp:spPr>
        <a:xfrm>
          <a:off x="4136711" y="4567328"/>
          <a:ext cx="1654486" cy="841187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Construction</a:t>
          </a:r>
        </a:p>
      </dsp:txBody>
      <dsp:txXfrm>
        <a:off x="4177774" y="4608391"/>
        <a:ext cx="1572360" cy="759061"/>
      </dsp:txXfrm>
    </dsp:sp>
    <dsp:sp modelId="{C8A017BE-F801-499A-B4F5-9F613D7728C5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2612252" y="4794248"/>
              </a:moveTo>
              <a:arcTo wR="2401745" hR="2401745" stAng="5098303" swAng="6103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6659D-D45E-49FE-BC69-7B1B027853C9}">
      <dsp:nvSpPr>
        <dsp:cNvPr id="0" name=""/>
        <dsp:cNvSpPr/>
      </dsp:nvSpPr>
      <dsp:spPr>
        <a:xfrm>
          <a:off x="2057400" y="4567328"/>
          <a:ext cx="1644793" cy="841187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Inspection</a:t>
          </a:r>
        </a:p>
      </dsp:txBody>
      <dsp:txXfrm>
        <a:off x="2098463" y="4608391"/>
        <a:ext cx="1562667" cy="759061"/>
      </dsp:txXfrm>
    </dsp:sp>
    <dsp:sp modelId="{88090C16-1A66-43CB-85A7-0B691D4EA784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742724" y="4138417"/>
              </a:moveTo>
              <a:arcTo wR="2401745" hR="2401745" stAng="8021401" swAng="13589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9C30C-39E5-4C3D-A1CA-86C6619FAF82}">
      <dsp:nvSpPr>
        <dsp:cNvPr id="0" name=""/>
        <dsp:cNvSpPr/>
      </dsp:nvSpPr>
      <dsp:spPr>
        <a:xfrm>
          <a:off x="663704" y="2937868"/>
          <a:ext cx="1833284" cy="841187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Maintenance</a:t>
          </a:r>
          <a:endParaRPr lang="en-US" sz="2000" kern="1200" dirty="0"/>
        </a:p>
      </dsp:txBody>
      <dsp:txXfrm>
        <a:off x="704767" y="2978931"/>
        <a:ext cx="1751158" cy="759061"/>
      </dsp:txXfrm>
    </dsp:sp>
    <dsp:sp modelId="{B1BF410D-E384-45FE-9521-F99FA75D0548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2153" y="2503431"/>
              </a:moveTo>
              <a:arcTo wR="2401745" hR="2401745" stAng="10654408" swAng="17265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92358-B8EA-427C-815C-CEF34543FE13}">
      <dsp:nvSpPr>
        <dsp:cNvPr id="0" name=""/>
        <dsp:cNvSpPr/>
      </dsp:nvSpPr>
      <dsp:spPr>
        <a:xfrm>
          <a:off x="1219201" y="905966"/>
          <a:ext cx="1649827" cy="841187"/>
        </a:xfrm>
        <a:prstGeom prst="roundRect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Bridge Modeling &amp; Projections</a:t>
          </a:r>
          <a:endParaRPr lang="en-US" sz="2000" kern="1200" dirty="0"/>
        </a:p>
      </dsp:txBody>
      <dsp:txXfrm>
        <a:off x="1260264" y="947029"/>
        <a:ext cx="1567701" cy="759061"/>
      </dsp:txXfrm>
    </dsp:sp>
    <dsp:sp modelId="{5E49AC95-C5F7-4BFF-95BB-6DE2FE1294E8}">
      <dsp:nvSpPr>
        <dsp:cNvPr id="0" name=""/>
        <dsp:cNvSpPr/>
      </dsp:nvSpPr>
      <dsp:spPr>
        <a:xfrm>
          <a:off x="1520130" y="422278"/>
          <a:ext cx="4803491" cy="4803491"/>
        </a:xfrm>
        <a:custGeom>
          <a:avLst/>
          <a:gdLst/>
          <a:ahLst/>
          <a:cxnLst/>
          <a:rect l="0" t="0" r="0" b="0"/>
          <a:pathLst>
            <a:path>
              <a:moveTo>
                <a:pt x="961258" y="479929"/>
              </a:moveTo>
              <a:arcTo wR="2401745" hR="2401745" stAng="13988808" swAng="8800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2B62-CAB2-4854-A7B0-B18E3ED0E6AD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C257-F11B-4867-BEC5-72DFB14C4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4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2B62-CAB2-4854-A7B0-B18E3ED0E6AD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C257-F11B-4867-BEC5-72DFB14C4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2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2B62-CAB2-4854-A7B0-B18E3ED0E6AD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C257-F11B-4867-BEC5-72DFB14C4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8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2B62-CAB2-4854-A7B0-B18E3ED0E6AD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C257-F11B-4867-BEC5-72DFB14C4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7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2B62-CAB2-4854-A7B0-B18E3ED0E6AD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C257-F11B-4867-BEC5-72DFB14C4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8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2B62-CAB2-4854-A7B0-B18E3ED0E6AD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C257-F11B-4867-BEC5-72DFB14C4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7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2B62-CAB2-4854-A7B0-B18E3ED0E6AD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C257-F11B-4867-BEC5-72DFB14C4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7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2B62-CAB2-4854-A7B0-B18E3ED0E6AD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C257-F11B-4867-BEC5-72DFB14C4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4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2B62-CAB2-4854-A7B0-B18E3ED0E6AD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C257-F11B-4867-BEC5-72DFB14C4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3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2B62-CAB2-4854-A7B0-B18E3ED0E6AD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C257-F11B-4867-BEC5-72DFB14C4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2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2B62-CAB2-4854-A7B0-B18E3ED0E6AD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C257-F11B-4867-BEC5-72DFB14C4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7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2B62-CAB2-4854-A7B0-B18E3ED0E6AD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DC257-F11B-4867-BEC5-72DFB14C4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7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bridges.arkquant.com/index.html?district=0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eb/bridge_division/photo/Hwy_82_Greenville_Miss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3810000" cy="19272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BRIDGE ASSET MANAGEMENT IN ARKANSAS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69146218"/>
              </p:ext>
            </p:extLst>
          </p:nvPr>
        </p:nvGraphicFramePr>
        <p:xfrm>
          <a:off x="533400" y="914400"/>
          <a:ext cx="7772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05059168"/>
              </p:ext>
            </p:extLst>
          </p:nvPr>
        </p:nvGraphicFramePr>
        <p:xfrm>
          <a:off x="3352800" y="2895600"/>
          <a:ext cx="2057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381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SANDBOXES AROUND OUR BRIDGE INVENTORY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45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42713" y="838200"/>
            <a:ext cx="3810000" cy="1981200"/>
            <a:chOff x="2057400" y="4567328"/>
            <a:chExt cx="1644793" cy="841187"/>
          </a:xfrm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2057400" y="4567328"/>
              <a:ext cx="1644793" cy="841187"/>
            </a:xfrm>
            <a:prstGeom prst="roundRect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16200000" scaled="0"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2098463" y="4608391"/>
              <a:ext cx="1562667" cy="7590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/>
              <a:r>
                <a:rPr lang="en-US" sz="4400" dirty="0"/>
                <a:t>Bridge Modeling &amp; Projections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28800" y="152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SANDBOX IN MAINTENANCE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2779" y="3048000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BRIDGE PRESERVATION GUIDELINES HAVE </a:t>
            </a:r>
            <a:r>
              <a:rPr lang="en-US" sz="2400" dirty="0" smtClean="0"/>
              <a:t>RECENTLY BEEN DEVELOPED </a:t>
            </a:r>
            <a:r>
              <a:rPr lang="en-US" sz="2400" dirty="0"/>
              <a:t>TO SET GOALS AND STRATEGIES FOR BRIDGE PRESERVATION.</a:t>
            </a:r>
            <a:endParaRPr lang="en-US" sz="2000" dirty="0"/>
          </a:p>
          <a:p>
            <a:endParaRPr lang="en-US" sz="2400" dirty="0" smtClean="0"/>
          </a:p>
          <a:p>
            <a:r>
              <a:rPr lang="en-US" sz="2400" dirty="0" smtClean="0"/>
              <a:t>PREDICTIVE MODELING IN dTIMS  SOFTWARE IS USED TO PREDICT HOW DIFFERENT FUNDING SCENARIOS AFFECT THE FUTURE CONDITION OF THE STATE INVENTORY. </a:t>
            </a:r>
          </a:p>
          <a:p>
            <a:endParaRPr lang="en-US" sz="2400" dirty="0" smtClean="0"/>
          </a:p>
          <a:p>
            <a:r>
              <a:rPr lang="en-US" sz="2400" dirty="0" smtClean="0"/>
              <a:t>THE B/C RATIO FOR REPLACEMENT AND PRESERVATION ACTIONS ARE CALCULATED FOR EACH BRIDGE TO HELP IN PROJECT SELECTION.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57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6674" y="76200"/>
            <a:ext cx="32525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Recent guidelines from Maintenance contain criteria that can be used to identify cyclical preservation, maintenance, and rehabilitation work actions for bridges.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574249"/>
              </p:ext>
            </p:extLst>
          </p:nvPr>
        </p:nvGraphicFramePr>
        <p:xfrm>
          <a:off x="8965" y="17929"/>
          <a:ext cx="5248835" cy="6793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5829233" imgH="7543775" progId="Acrobat.Document.2015">
                  <p:embed/>
                </p:oleObj>
              </mc:Choice>
              <mc:Fallback>
                <p:oleObj name="Acrobat Document" r:id="rId3" imgW="5829233" imgH="7543775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65" y="17929"/>
                        <a:ext cx="5248835" cy="6793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535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522" y="6019800"/>
            <a:ext cx="880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dTIMS SOFTWARE ALLOWS PREDICTIVE MODELING </a:t>
            </a:r>
            <a:endParaRPr lang="en-US" sz="28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051426"/>
              </p:ext>
            </p:extLst>
          </p:nvPr>
        </p:nvGraphicFramePr>
        <p:xfrm>
          <a:off x="380999" y="234565"/>
          <a:ext cx="8534400" cy="57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7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bridges.arkquant.com/index.html?district=0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257800" y="6098388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site does not work in Explorer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85987" y="76200"/>
            <a:ext cx="2281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site does not include bridge length culverts.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598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01226" y="2971800"/>
            <a:ext cx="2266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a tool developed by Maintenance to show bridge needs by District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92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00064002"/>
              </p:ext>
            </p:extLst>
          </p:nvPr>
        </p:nvGraphicFramePr>
        <p:xfrm>
          <a:off x="533400" y="914400"/>
          <a:ext cx="7772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32342664"/>
              </p:ext>
            </p:extLst>
          </p:nvPr>
        </p:nvGraphicFramePr>
        <p:xfrm>
          <a:off x="3352800" y="2895600"/>
          <a:ext cx="2057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381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SANDBOXES AROUND OUR BRIDGE INVENTORY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7767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28221" y="76200"/>
            <a:ext cx="4114800" cy="1542279"/>
            <a:chOff x="2050303" y="4567328"/>
            <a:chExt cx="1644793" cy="841187"/>
          </a:xfrm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2050303" y="4567328"/>
              <a:ext cx="1644793" cy="841187"/>
            </a:xfrm>
            <a:prstGeom prst="roundRect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16200000" scaled="0"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2098463" y="4608391"/>
              <a:ext cx="1562667" cy="7590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Preservation</a:t>
              </a:r>
            </a:p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smtClean="0"/>
                <a:t>Rehabilitation</a:t>
              </a:r>
            </a:p>
            <a:p>
              <a:pPr lvl="0"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Replacement</a:t>
              </a:r>
              <a:endParaRPr lang="en-US" sz="4400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1676400"/>
            <a:ext cx="9067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WHERE EVERYTHING COMES TOGETHER.  PROJECTS FOR CONTRACT RECOMMENDATIONS ARE MADE FROM THE FOLLOWING:</a:t>
            </a:r>
          </a:p>
          <a:p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RECOMMENDATION FROM SOFTWARE OPTIMIZING B/C RATIO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RECOMMENDATIONS REVIEWED/REVISED BY MAINTENANCE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RECOMMENDAITON SENT TO DISTRICT FOR COMMENTS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SUBMITTAL TO PROGRAM MANAGEMENT FOR FINAL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MAINTENANCE HAS DEVELOPED AN AGREEMENT FOR THE USE OF FEDERAL FUNDS FOR PREVENTIVE MAINTENANCE AND PRESERVATION OF BRIDGES.  THIS WILL ALLOW THE USE OF FEDERAL FUNDS FOR IN-HOUSE BRIDGE PRESERVATION WORK.  PLAN TO HAVE IT SIGNED BY END OF MONTH.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879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953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810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THIS CONCLUDES THE TALK ON  THE SANDBOXES OF THE STATE BRIDGE INVENTROY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28956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BUT WAIT – THERE IS MORE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45720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AND FOR NO ADDITIONAL COST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MAINTENANCE IS MEETING WITH THE COUNTY JUDGE ASSOCIATION ON OCT. 25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TO DISCUSS NEW SALVAGE STEEL PROGRAM</a:t>
            </a:r>
            <a:endParaRPr lang="en-US" sz="24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49587034"/>
              </p:ext>
            </p:extLst>
          </p:nvPr>
        </p:nvGraphicFramePr>
        <p:xfrm>
          <a:off x="3543300" y="1211997"/>
          <a:ext cx="2057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342744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5998"/>
            <a:ext cx="338725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5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28857981"/>
              </p:ext>
            </p:extLst>
          </p:nvPr>
        </p:nvGraphicFramePr>
        <p:xfrm>
          <a:off x="762000" y="990600"/>
          <a:ext cx="7620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13112002"/>
              </p:ext>
            </p:extLst>
          </p:nvPr>
        </p:nvGraphicFramePr>
        <p:xfrm>
          <a:off x="3505200" y="2895600"/>
          <a:ext cx="2057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381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SANDBOXES AROUND OUR BRIDGE INVENTORY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6805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33305255"/>
              </p:ext>
            </p:extLst>
          </p:nvPr>
        </p:nvGraphicFramePr>
        <p:xfrm>
          <a:off x="685800" y="914400"/>
          <a:ext cx="7772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2393556"/>
              </p:ext>
            </p:extLst>
          </p:nvPr>
        </p:nvGraphicFramePr>
        <p:xfrm>
          <a:off x="3352800" y="2895600"/>
          <a:ext cx="2057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228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SANDBOXES AROUND OUR BRIDGE INVENTORY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1128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1317719"/>
            <a:ext cx="1880454" cy="970230"/>
            <a:chOff x="4907213" y="1130792"/>
            <a:chExt cx="1880454" cy="97023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4907213" y="1130792"/>
              <a:ext cx="1880454" cy="963748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4984337" y="1231366"/>
              <a:ext cx="1786362" cy="86965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Programming &amp; Funding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8276" y="3200399"/>
            <a:ext cx="1927432" cy="959039"/>
            <a:chOff x="4883724" y="3394214"/>
            <a:chExt cx="1927432" cy="959039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4883724" y="3394214"/>
              <a:ext cx="1927432" cy="959039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930540" y="3441030"/>
              <a:ext cx="1833800" cy="86540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Design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" y="5029199"/>
            <a:ext cx="1943707" cy="959039"/>
            <a:chOff x="2986894" y="4524748"/>
            <a:chExt cx="1804808" cy="959039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2986894" y="4524748"/>
              <a:ext cx="1804808" cy="959039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033710" y="4571564"/>
              <a:ext cx="1711176" cy="86540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Construction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71800" y="1191401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MAINTENANCE HAS BEEN ASKED TO DEVELOP PROJECTS FOR THE NEXT STIP.  THE PROJECTS TO BE RANKED BASED ON THE BENEFIT/COST RATIO DELVELOPED FROM OUR BRIDGE MODELING.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3017988"/>
            <a:ext cx="586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MAINTENANCE IS WORKING WITH BRIDGE DESIGN TO DEVELOP NEW DESIGN DETAILS TO INCREASE THE DESIGN LIFE.  FOR EXAMPLE – ELIMINATING MORE JOINTS WITH EXPANDED USE OF INTEGRAL ABUTMENTS.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0" y="4846998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MAINTENANCE IS ENCOURAGING DISTRICTS TO USE THEIR BRIDGE INSPECTION TEAMS TO HELP DEVELOP THE PUNCH LIST FOR THE CONTRACTOR.  WILL SHARE LEASONS LEARNED ACROSS DISTRICT LINES.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457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SANDBOXES OUTSIDE OF MAINTENANCE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134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21752391"/>
              </p:ext>
            </p:extLst>
          </p:nvPr>
        </p:nvGraphicFramePr>
        <p:xfrm>
          <a:off x="533400" y="914400"/>
          <a:ext cx="7772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3219266"/>
              </p:ext>
            </p:extLst>
          </p:nvPr>
        </p:nvGraphicFramePr>
        <p:xfrm>
          <a:off x="3352800" y="2895600"/>
          <a:ext cx="2057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0823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SANDBOXES AROUND OUR BRIDGE INVENTORY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63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83823" y="838200"/>
            <a:ext cx="3810000" cy="1828800"/>
            <a:chOff x="2057400" y="4567328"/>
            <a:chExt cx="1644793" cy="841187"/>
          </a:xfrm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2057400" y="4567328"/>
              <a:ext cx="1644793" cy="841187"/>
            </a:xfrm>
            <a:prstGeom prst="roundRect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16200000" scaled="0"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2098463" y="4608391"/>
              <a:ext cx="1562667" cy="7590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/>
                <a:t>Inspection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5435" y="2895600"/>
            <a:ext cx="89819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INSPECTIONS ARE HANDLED IN-HOUSE ALLOWING GREATER CONTROL OF PROGRAM</a:t>
            </a:r>
          </a:p>
          <a:p>
            <a:endParaRPr lang="en-US" sz="2000" dirty="0" smtClean="0"/>
          </a:p>
          <a:p>
            <a:pPr algn="ctr"/>
            <a:r>
              <a:rPr lang="en-US" sz="2000" dirty="0" smtClean="0"/>
              <a:t>IN 2014 WE SWITCH TO INSPECTTECH SOFTWARE FOR:</a:t>
            </a:r>
          </a:p>
          <a:p>
            <a:pPr algn="ctr"/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GIS MAPPING OF ASSETS AND INSPECTION SCHEDULING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CUSTOMIZABLE FORMATS/SCREENS/REPORTS/QUERIES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PHOTOS LINKING TO MAINTENANCE DEFICIENCIES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LARGE COMMENT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IPAD MOBILE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BUILT IN DATA VALIDATION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AUTOMATED EMAIL NOTIFICATION FOR CRITICAL FINDINGS &amp; POSTING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INTEGRATED BRIDGE MAINTENANCE MODULE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00324" y="226662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SANDBOX IN MAINTENANCE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865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0370307"/>
              </p:ext>
            </p:extLst>
          </p:nvPr>
        </p:nvGraphicFramePr>
        <p:xfrm>
          <a:off x="533400" y="914400"/>
          <a:ext cx="7772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4774602"/>
              </p:ext>
            </p:extLst>
          </p:nvPr>
        </p:nvGraphicFramePr>
        <p:xfrm>
          <a:off x="3352800" y="2895600"/>
          <a:ext cx="2057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38026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SANDBOXES AROUND OUR BRIDGE INVENTORY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6548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4600" y="760455"/>
            <a:ext cx="3810000" cy="1828800"/>
            <a:chOff x="2057400" y="4567328"/>
            <a:chExt cx="1644793" cy="841187"/>
          </a:xfrm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2057400" y="4567328"/>
              <a:ext cx="1644793" cy="841187"/>
            </a:xfrm>
            <a:prstGeom prst="roundRect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16200000" scaled="0"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2098463" y="4608391"/>
              <a:ext cx="1562667" cy="7590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/>
                <a:t>Bridge Maintenance</a:t>
              </a:r>
              <a:endParaRPr lang="en-US" sz="4400" kern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28800" y="152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SANDBOX IN MAINTENANCE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2779" y="3048000"/>
            <a:ext cx="8915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HAVING BOTH THE INSPECTON AND MAINTENANCE OF BRIDGES IN-HOUSE UNDER ONE DIVISION ALLOWS FOR RAPID IMPLEMENTATION OF IMPROVEMENTS. </a:t>
            </a:r>
          </a:p>
          <a:p>
            <a:endParaRPr lang="en-US" sz="2400" dirty="0"/>
          </a:p>
          <a:p>
            <a:r>
              <a:rPr lang="en-US" sz="2400" dirty="0" smtClean="0"/>
              <a:t>EACH DISTRICT HAS THEIR OWN BRIDGE REPAIR CREWS AND MAINTENANCE HAS STATEWIDE CREWS THAT HANDLE THE BIGGEST BRIDGES AND ASSIST THE DISTRICTS AS NEEDED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875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3572" y="2286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RAPID RESPONSE TO NEEDS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03665"/>
            <a:ext cx="3911175" cy="2744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5" y="4076140"/>
            <a:ext cx="3892925" cy="2746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54799"/>
            <a:ext cx="3933587" cy="28138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3" y="1219201"/>
            <a:ext cx="3892927" cy="274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675" y="3578465"/>
            <a:ext cx="389292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Bent Repair – Less than 2 weeks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2999" y="3552596"/>
            <a:ext cx="391117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Bridge Strike - Heat Straightening  etc.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5673" y="6453016"/>
            <a:ext cx="389292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Bridge Strike – Vertical Replacement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75412" y="6499350"/>
            <a:ext cx="391117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Off Loading – Concrete Repairs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1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</TotalTime>
  <Words>639</Words>
  <Application>Microsoft Office PowerPoint</Application>
  <PresentationFormat>On-screen Show (4:3)</PresentationFormat>
  <Paragraphs>117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Acrobat Document</vt:lpstr>
      <vt:lpstr>BRIDGE ASSET MANAGEMENT IN ARKANSAS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Hill, Mike</dc:creator>
  <cp:lastModifiedBy>Sartini, Joe A.</cp:lastModifiedBy>
  <cp:revision>95</cp:revision>
  <cp:lastPrinted>2017-04-26T12:07:56Z</cp:lastPrinted>
  <dcterms:created xsi:type="dcterms:W3CDTF">2017-04-24T18:07:07Z</dcterms:created>
  <dcterms:modified xsi:type="dcterms:W3CDTF">2017-10-20T16:25:25Z</dcterms:modified>
</cp:coreProperties>
</file>