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6424" y="393699"/>
            <a:ext cx="11507788" cy="5105401"/>
          </a:xfrm>
        </p:spPr>
        <p:txBody>
          <a:bodyPr>
            <a:normAutofit/>
          </a:bodyPr>
          <a:lstStyle/>
          <a:p>
            <a:pPr algn="ctr"/>
            <a:r>
              <a:rPr lang="en-US" sz="8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Executive Director’s </a:t>
            </a:r>
            <a:br>
              <a:rPr lang="en-US" sz="8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8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Report</a:t>
            </a:r>
            <a:endParaRPr lang="en-US" sz="8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912" y="8403167"/>
            <a:ext cx="6400800" cy="194733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44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1968500"/>
            <a:ext cx="10872788" cy="4025899"/>
          </a:xfrm>
        </p:spPr>
        <p:txBody>
          <a:bodyPr/>
          <a:lstStyle/>
          <a:p>
            <a:r>
              <a:rPr lang="en-US" cap="none" dirty="0" smtClean="0"/>
              <a:t>Included in the agenda packet</a:t>
            </a:r>
            <a:br>
              <a:rPr lang="en-US" cap="none" dirty="0" smtClean="0"/>
            </a:br>
            <a:r>
              <a:rPr lang="en-US" cap="none" dirty="0" smtClean="0"/>
              <a:t>On track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012" y="647701"/>
            <a:ext cx="11507788" cy="11430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8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Budget</a:t>
            </a:r>
            <a:endParaRPr lang="en-US" sz="8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767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2946400"/>
            <a:ext cx="10872788" cy="3568700"/>
          </a:xfrm>
        </p:spPr>
        <p:txBody>
          <a:bodyPr>
            <a:normAutofit fontScale="90000"/>
          </a:bodyPr>
          <a:lstStyle/>
          <a:p>
            <a:r>
              <a:rPr lang="en-US" sz="3200" cap="none" dirty="0" smtClean="0"/>
              <a:t>Started in a defensive position - $100 Million sweep</a:t>
            </a:r>
            <a:br>
              <a:rPr lang="en-US" sz="3200" cap="none" dirty="0" smtClean="0"/>
            </a:br>
            <a:r>
              <a:rPr lang="en-US" sz="3200" cap="none" dirty="0" smtClean="0"/>
              <a:t>	Was restored in the June session</a:t>
            </a:r>
            <a:r>
              <a:rPr lang="en-US" sz="3200" cap="none" dirty="0"/>
              <a:t/>
            </a:r>
            <a:br>
              <a:rPr lang="en-US" sz="3200" cap="none" dirty="0"/>
            </a:br>
            <a:r>
              <a:rPr lang="en-US" sz="3200" cap="none" dirty="0" smtClean="0"/>
              <a:t>TRIP funding – Got $14.2 Million</a:t>
            </a:r>
            <a:br>
              <a:rPr lang="en-US" sz="3200" cap="none" dirty="0" smtClean="0"/>
            </a:br>
            <a:r>
              <a:rPr lang="en-US" sz="3200" cap="none" dirty="0" smtClean="0"/>
              <a:t>SunTrail</a:t>
            </a:r>
            <a:r>
              <a:rPr lang="en-US" sz="3200" cap="none" dirty="0" smtClean="0"/>
              <a:t> Funding – Covered by FDOT later</a:t>
            </a:r>
            <a:br>
              <a:rPr lang="en-US" sz="3200" cap="none" dirty="0" smtClean="0"/>
            </a:br>
            <a:r>
              <a:rPr lang="en-US" sz="3200" cap="none" dirty="0" smtClean="0"/>
              <a:t>Gabby’s Law – Hazardous Walking Conditions</a:t>
            </a:r>
            <a:br>
              <a:rPr lang="en-US" sz="3200" cap="none" dirty="0" smtClean="0"/>
            </a:br>
            <a:r>
              <a:rPr lang="en-US" sz="3200" cap="none" dirty="0" smtClean="0"/>
              <a:t>Freight Logistics Zones</a:t>
            </a:r>
            <a:br>
              <a:rPr lang="en-US" sz="3200" cap="none" dirty="0" smtClean="0"/>
            </a:br>
            <a:r>
              <a:rPr lang="en-US" sz="3200" cap="none" dirty="0" smtClean="0"/>
              <a:t>Distracted Driving - No</a:t>
            </a:r>
            <a:br>
              <a:rPr lang="en-US" sz="3200" cap="none" dirty="0" smtClean="0"/>
            </a:br>
            <a:endParaRPr lang="en-US" sz="3200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2612" y="279401"/>
            <a:ext cx="10974388" cy="25019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Legislative Updates </a:t>
            </a:r>
          </a:p>
          <a:p>
            <a:pPr marL="0" indent="0" algn="ctr">
              <a:buNone/>
            </a:pPr>
            <a:r>
              <a:rPr lang="en-US" sz="6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Florida Legislature</a:t>
            </a:r>
            <a:endParaRPr lang="en-US" sz="6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048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2692400"/>
            <a:ext cx="8534400" cy="3301999"/>
          </a:xfrm>
        </p:spPr>
        <p:txBody>
          <a:bodyPr/>
          <a:lstStyle/>
          <a:p>
            <a:r>
              <a:rPr lang="en-US" cap="none" dirty="0" smtClean="0"/>
              <a:t>GROW America Act</a:t>
            </a:r>
            <a:br>
              <a:rPr lang="en-US" cap="none" dirty="0" smtClean="0"/>
            </a:br>
            <a:r>
              <a:rPr lang="en-US" cap="none" dirty="0" smtClean="0"/>
              <a:t>DRIVE Act</a:t>
            </a:r>
            <a:br>
              <a:rPr lang="en-US" cap="none" dirty="0" smtClean="0"/>
            </a:br>
            <a:r>
              <a:rPr lang="en-US" cap="none" dirty="0"/>
              <a:t/>
            </a:r>
            <a:br>
              <a:rPr lang="en-US" cap="none" dirty="0"/>
            </a:br>
            <a:r>
              <a:rPr lang="en-US" cap="none" dirty="0" smtClean="0"/>
              <a:t>More after FHWA presentation</a:t>
            </a:r>
            <a:endParaRPr lang="en-US" cap="none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84212" y="698500"/>
            <a:ext cx="11088687" cy="18288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Legislative Updates </a:t>
            </a:r>
          </a:p>
          <a:p>
            <a:pPr marL="0" indent="0" algn="ctr">
              <a:buNone/>
            </a:pPr>
            <a:r>
              <a:rPr lang="en-US" sz="6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Federal Legislation</a:t>
            </a:r>
            <a:endParaRPr lang="en-US" sz="6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203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2057400"/>
            <a:ext cx="11253788" cy="3936999"/>
          </a:xfrm>
        </p:spPr>
        <p:txBody>
          <a:bodyPr/>
          <a:lstStyle/>
          <a:p>
            <a:r>
              <a:rPr lang="en-US" cap="none" dirty="0" smtClean="0"/>
              <a:t>Heartland Regional TPO</a:t>
            </a:r>
            <a:br>
              <a:rPr lang="en-US" cap="none" dirty="0" smtClean="0"/>
            </a:br>
            <a:r>
              <a:rPr lang="en-US" cap="none" dirty="0"/>
              <a:t>	</a:t>
            </a:r>
            <a:r>
              <a:rPr lang="en-US" sz="3200" cap="none" dirty="0" smtClean="0"/>
              <a:t>Information sheet in agenda packet</a:t>
            </a:r>
            <a:br>
              <a:rPr lang="en-US" sz="3200" cap="none" dirty="0" smtClean="0"/>
            </a:br>
            <a:r>
              <a:rPr lang="en-US" cap="none" dirty="0" smtClean="0"/>
              <a:t/>
            </a:r>
            <a:br>
              <a:rPr lang="en-US" cap="none" dirty="0" smtClean="0"/>
            </a:br>
            <a:r>
              <a:rPr lang="en-US" cap="none" dirty="0" smtClean="0"/>
              <a:t>Upcoming Policy and Technical Subcommittee</a:t>
            </a:r>
            <a:br>
              <a:rPr lang="en-US" cap="none" dirty="0" smtClean="0"/>
            </a:br>
            <a:r>
              <a:rPr lang="en-US" cap="none" dirty="0"/>
              <a:t>	</a:t>
            </a:r>
            <a:r>
              <a:rPr lang="en-US" sz="3200" cap="none" dirty="0" smtClean="0"/>
              <a:t>September 11 – Bartow, FL – District 1 Auditorium</a:t>
            </a:r>
            <a:endParaRPr lang="en-US" sz="3200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1"/>
            <a:ext cx="11126788" cy="11430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8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Other Items</a:t>
            </a:r>
            <a:endParaRPr lang="en-US" sz="8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013955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59</TotalTime>
  <Words>34</Words>
  <Application>Microsoft Office PowerPoint</Application>
  <PresentationFormat>Widescreen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Century Gothic</vt:lpstr>
      <vt:lpstr>Wingdings 3</vt:lpstr>
      <vt:lpstr>Slice</vt:lpstr>
      <vt:lpstr>Executive Director’s  Report</vt:lpstr>
      <vt:lpstr>Included in the agenda packet On track</vt:lpstr>
      <vt:lpstr>Started in a defensive position - $100 Million sweep  Was restored in the June session TRIP funding – Got $14.2 Million SunTrail Funding – Covered by FDOT later Gabby’s Law – Hazardous Walking Conditions Freight Logistics Zones Distracted Driving - No </vt:lpstr>
      <vt:lpstr>GROW America Act DRIVE Act  More after FHWA presentation</vt:lpstr>
      <vt:lpstr>Heartland Regional TPO  Information sheet in agenda packet  Upcoming Policy and Technical Subcommittee  September 11 – Bartow, FL – District 1 Auditorium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Executive Director’s  Report</dc:title>
  <dc:creator>Mikyska, Carl</dc:creator>
  <cp:lastModifiedBy>Mikyska, Carl</cp:lastModifiedBy>
  <cp:revision>5</cp:revision>
  <dcterms:created xsi:type="dcterms:W3CDTF">2015-07-22T13:44:59Z</dcterms:created>
  <dcterms:modified xsi:type="dcterms:W3CDTF">2015-07-22T15:14:45Z</dcterms:modified>
</cp:coreProperties>
</file>