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6424" y="393699"/>
            <a:ext cx="11507788" cy="5105401"/>
          </a:xfrm>
        </p:spPr>
        <p:txBody>
          <a:bodyPr>
            <a:normAutofit/>
          </a:bodyPr>
          <a:lstStyle/>
          <a:p>
            <a:pPr algn="ctr"/>
            <a:r>
              <a:rPr lang="en-US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Federal </a:t>
            </a:r>
            <a:br>
              <a:rPr lang="en-US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Legislative Proposals</a:t>
            </a:r>
            <a:endParaRPr lang="en-US" sz="8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912" y="8403167"/>
            <a:ext cx="6400800" cy="194733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44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209802"/>
            <a:ext cx="8534400" cy="3784598"/>
          </a:xfrm>
        </p:spPr>
        <p:txBody>
          <a:bodyPr/>
          <a:lstStyle/>
          <a:p>
            <a:r>
              <a:rPr lang="en-US" cap="none" dirty="0" smtClean="0"/>
              <a:t>Current bill expires in 8 days</a:t>
            </a:r>
            <a:br>
              <a:rPr lang="en-US" cap="none" dirty="0" smtClean="0"/>
            </a:br>
            <a:r>
              <a:rPr lang="en-US" cap="none" dirty="0" smtClean="0"/>
              <a:t>HTF will be broke</a:t>
            </a:r>
            <a:br>
              <a:rPr lang="en-US" cap="none" dirty="0" smtClean="0"/>
            </a:br>
            <a:r>
              <a:rPr lang="en-US" cap="none" dirty="0"/>
              <a:t>	</a:t>
            </a:r>
            <a:r>
              <a:rPr lang="en-US" cap="none" dirty="0" smtClean="0"/>
              <a:t>$3B – September</a:t>
            </a:r>
            <a:br>
              <a:rPr lang="en-US" cap="none" dirty="0" smtClean="0"/>
            </a:br>
            <a:r>
              <a:rPr lang="en-US" cap="none" dirty="0"/>
              <a:t>	</a:t>
            </a:r>
            <a:r>
              <a:rPr lang="en-US" cap="none" dirty="0" smtClean="0"/>
              <a:t>$8B – Year End (USDOT says $11B)</a:t>
            </a:r>
            <a:br>
              <a:rPr lang="en-US" cap="none" dirty="0" smtClean="0"/>
            </a:br>
            <a:r>
              <a:rPr lang="en-US" cap="none" dirty="0" smtClean="0"/>
              <a:t>General fund transfer must happen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1"/>
            <a:ext cx="11037888" cy="1524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Current Situation</a:t>
            </a:r>
            <a:endParaRPr lang="en-US" sz="8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326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1968500"/>
            <a:ext cx="10872788" cy="4025899"/>
          </a:xfrm>
        </p:spPr>
        <p:txBody>
          <a:bodyPr/>
          <a:lstStyle/>
          <a:p>
            <a:r>
              <a:rPr lang="en-US" cap="none" dirty="0" smtClean="0"/>
              <a:t>USDOT Proposal</a:t>
            </a:r>
            <a:br>
              <a:rPr lang="en-US" cap="none" dirty="0" smtClean="0"/>
            </a:br>
            <a:r>
              <a:rPr lang="en-US" cap="none" dirty="0" smtClean="0"/>
              <a:t>6 year bill</a:t>
            </a:r>
            <a:br>
              <a:rPr lang="en-US" cap="none" dirty="0" smtClean="0"/>
            </a:br>
            <a:r>
              <a:rPr lang="en-US" cap="none" dirty="0" smtClean="0"/>
              <a:t>Prohibits new MPOs in a MSA</a:t>
            </a:r>
            <a:br>
              <a:rPr lang="en-US" cap="none" dirty="0" smtClean="0"/>
            </a:br>
            <a:r>
              <a:rPr lang="en-US" cap="none" dirty="0" smtClean="0"/>
              <a:t>Creates High Performing MPOs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012" y="647701"/>
            <a:ext cx="11507788" cy="1143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Grow America</a:t>
            </a:r>
            <a:endParaRPr lang="en-US" sz="8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767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946400"/>
            <a:ext cx="11531600" cy="3568700"/>
          </a:xfrm>
        </p:spPr>
        <p:txBody>
          <a:bodyPr>
            <a:normAutofit fontScale="90000"/>
          </a:bodyPr>
          <a:lstStyle/>
          <a:p>
            <a:r>
              <a:rPr lang="en-US" sz="3200" cap="none" dirty="0" smtClean="0"/>
              <a:t>Senate EPW Committee</a:t>
            </a:r>
            <a:br>
              <a:rPr lang="en-US" sz="3200" cap="none" dirty="0" smtClean="0"/>
            </a:br>
            <a:r>
              <a:rPr lang="en-US" sz="3200" cap="none" dirty="0" smtClean="0"/>
              <a:t>Increases STP Sub-allocations, overall money goes down</a:t>
            </a:r>
            <a:br>
              <a:rPr lang="en-US" sz="3200" cap="none" dirty="0" smtClean="0"/>
            </a:br>
            <a:r>
              <a:rPr lang="en-US" sz="3200" cap="none" dirty="0" smtClean="0"/>
              <a:t>TAP – 100% Sub-allocated</a:t>
            </a:r>
            <a:br>
              <a:rPr lang="en-US" sz="3200" cap="none" dirty="0" smtClean="0"/>
            </a:br>
            <a:r>
              <a:rPr lang="en-US" sz="3200" cap="none" dirty="0" smtClean="0"/>
              <a:t>Transit representation on MPO Boards clarified</a:t>
            </a:r>
            <a:br>
              <a:rPr lang="en-US" sz="3200" cap="none" dirty="0" smtClean="0"/>
            </a:br>
            <a:r>
              <a:rPr lang="en-US" sz="3200" cap="none" dirty="0" smtClean="0"/>
              <a:t>New planning factor</a:t>
            </a:r>
            <a:br>
              <a:rPr lang="en-US" sz="3200" cap="none" dirty="0" smtClean="0"/>
            </a:br>
            <a:r>
              <a:rPr lang="en-US" sz="3200" cap="none" dirty="0"/>
              <a:t>	</a:t>
            </a:r>
            <a:r>
              <a:rPr lang="en-US" sz="3200" cap="none" dirty="0" smtClean="0"/>
              <a:t>Improve system resiliency and reliability</a:t>
            </a:r>
            <a:br>
              <a:rPr lang="en-US" sz="3200" cap="none" dirty="0" smtClean="0"/>
            </a:br>
            <a:r>
              <a:rPr lang="en-US" sz="3200" cap="none" dirty="0" smtClean="0"/>
              <a:t>Identifies new “interested parties”</a:t>
            </a:r>
            <a:br>
              <a:rPr lang="en-US" sz="3200" cap="none" dirty="0" smtClean="0"/>
            </a:br>
            <a:r>
              <a:rPr lang="en-US" sz="3200" cap="none" dirty="0" smtClean="0"/>
              <a:t>Assistance for major projects – Think TIGER</a:t>
            </a:r>
            <a:br>
              <a:rPr lang="en-US" sz="3200" cap="none" dirty="0" smtClean="0"/>
            </a:br>
            <a:r>
              <a:rPr lang="en-US" sz="3200" cap="none" dirty="0" smtClean="0"/>
              <a:t>Freight program</a:t>
            </a:r>
            <a:br>
              <a:rPr lang="en-US" sz="3200" cap="none" dirty="0" smtClean="0"/>
            </a:br>
            <a:endParaRPr lang="en-US" sz="3200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2612" y="279401"/>
            <a:ext cx="10974388" cy="25019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DRIVE Act</a:t>
            </a:r>
            <a:endParaRPr lang="en-US" sz="8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048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946400"/>
            <a:ext cx="11531600" cy="3568700"/>
          </a:xfrm>
        </p:spPr>
        <p:txBody>
          <a:bodyPr>
            <a:normAutofit fontScale="90000"/>
          </a:bodyPr>
          <a:lstStyle/>
          <a:p>
            <a:r>
              <a:rPr lang="en-US" sz="3200" cap="none" dirty="0" smtClean="0"/>
              <a:t/>
            </a:r>
            <a:br>
              <a:rPr lang="en-US" sz="3200" cap="none" dirty="0" smtClean="0"/>
            </a:br>
            <a:r>
              <a:rPr lang="en-US" sz="3200" cap="none" dirty="0" smtClean="0"/>
              <a:t>Identifies new “interested parties”</a:t>
            </a:r>
            <a:br>
              <a:rPr lang="en-US" sz="3200" cap="none" dirty="0" smtClean="0"/>
            </a:br>
            <a:r>
              <a:rPr lang="en-US" sz="3200" cap="none" dirty="0" smtClean="0"/>
              <a:t>Assistance for major projects – Think TIGER</a:t>
            </a:r>
            <a:br>
              <a:rPr lang="en-US" sz="3200" cap="none" dirty="0" smtClean="0"/>
            </a:br>
            <a:r>
              <a:rPr lang="en-US" sz="3200" cap="none" dirty="0" smtClean="0"/>
              <a:t>Freight program</a:t>
            </a:r>
            <a:br>
              <a:rPr lang="en-US" sz="3200" cap="none" dirty="0" smtClean="0"/>
            </a:br>
            <a:r>
              <a:rPr lang="en-US" sz="3200" cap="none" dirty="0"/>
              <a:t/>
            </a:r>
            <a:br>
              <a:rPr lang="en-US" sz="3200" cap="none" dirty="0"/>
            </a:br>
            <a:r>
              <a:rPr lang="en-US" sz="3200" cap="none" dirty="0" smtClean="0"/>
              <a:t>Money – requires $100 Billion over 6 years</a:t>
            </a:r>
            <a:br>
              <a:rPr lang="en-US" sz="3200" cap="none" dirty="0" smtClean="0"/>
            </a:br>
            <a:r>
              <a:rPr lang="en-US" sz="3200" cap="none" dirty="0"/>
              <a:t>	</a:t>
            </a:r>
            <a:r>
              <a:rPr lang="en-US" sz="3200" cap="none" dirty="0" smtClean="0"/>
              <a:t>PL funds pegged at 2009 </a:t>
            </a:r>
            <a:br>
              <a:rPr lang="en-US" sz="3200" cap="none" dirty="0" smtClean="0"/>
            </a:br>
            <a:r>
              <a:rPr lang="en-US" sz="3200" cap="none" dirty="0"/>
              <a:t>	</a:t>
            </a:r>
            <a:r>
              <a:rPr lang="en-US" sz="3200" cap="none" dirty="0" smtClean="0"/>
              <a:t>Program funding pegged at 2014 (actually 2009)</a:t>
            </a:r>
            <a:br>
              <a:rPr lang="en-US" sz="3200" cap="none" dirty="0" smtClean="0"/>
            </a:br>
            <a:endParaRPr lang="en-US" sz="3200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2612" y="279401"/>
            <a:ext cx="10974388" cy="25019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DRIVE Act – </a:t>
            </a:r>
            <a:r>
              <a:rPr lang="en-US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Con’t</a:t>
            </a:r>
            <a:endParaRPr lang="en-US" sz="8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34785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71</TotalTime>
  <Words>22</Words>
  <Application>Microsoft Office PowerPoint</Application>
  <PresentationFormat>Widescreen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Slice</vt:lpstr>
      <vt:lpstr>Federal  Legislative Proposals</vt:lpstr>
      <vt:lpstr>Current bill expires in 8 days HTF will be broke  $3B – September  $8B – Year End (USDOT says $11B) General fund transfer must happen</vt:lpstr>
      <vt:lpstr>USDOT Proposal 6 year bill Prohibits new MPOs in a MSA Creates High Performing MPOs</vt:lpstr>
      <vt:lpstr>Senate EPW Committee Increases STP Sub-allocations, overall money goes down TAP – 100% Sub-allocated Transit representation on MPO Boards clarified New planning factor  Improve system resiliency and reliability Identifies new “interested parties” Assistance for major projects – Think TIGER Freight program </vt:lpstr>
      <vt:lpstr> Identifies new “interested parties” Assistance for major projects – Think TIGER Freight program  Money – requires $100 Billion over 6 years  PL funds pegged at 2009   Program funding pegged at 2014 (actually 2009)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Executive Director’s  Report</dc:title>
  <dc:creator>Mikyska, Carl</dc:creator>
  <cp:lastModifiedBy>Mikyska, Carl</cp:lastModifiedBy>
  <cp:revision>7</cp:revision>
  <dcterms:created xsi:type="dcterms:W3CDTF">2015-07-22T13:44:59Z</dcterms:created>
  <dcterms:modified xsi:type="dcterms:W3CDTF">2015-07-22T15:15:01Z</dcterms:modified>
</cp:coreProperties>
</file>