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4" r:id="rId5"/>
    <p:sldId id="261" r:id="rId6"/>
    <p:sldId id="265" r:id="rId7"/>
    <p:sldId id="268" r:id="rId8"/>
    <p:sldId id="257" r:id="rId9"/>
    <p:sldId id="262" r:id="rId10"/>
    <p:sldId id="258" r:id="rId11"/>
    <p:sldId id="259" r:id="rId12"/>
    <p:sldId id="260" r:id="rId13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689E"/>
    <a:srgbClr val="3678FC"/>
    <a:srgbClr val="1C67FC"/>
    <a:srgbClr val="0099FF"/>
    <a:srgbClr val="BC4542"/>
    <a:srgbClr val="89AAD3"/>
    <a:srgbClr val="70B442"/>
    <a:srgbClr val="80C054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8" autoAdjust="0"/>
    <p:restoredTop sz="94622" autoAdjust="0"/>
  </p:normalViewPr>
  <p:slideViewPr>
    <p:cSldViewPr>
      <p:cViewPr>
        <p:scale>
          <a:sx n="70" d="100"/>
          <a:sy n="70" d="100"/>
        </p:scale>
        <p:origin x="-204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mpoac\Cumulative%20Weekend%20Institute%20STATISTICS%20UPDATED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monaco\mpoac\Cumulative%20Weekend%20Institute%20STATISTICS%20UPDATED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accent3"/>
        </a:solidFill>
      </c:spPr>
    </c:floor>
    <c:sideWall>
      <c:thickness val="0"/>
      <c:spPr>
        <a:solidFill>
          <a:schemeClr val="bg2">
            <a:alpha val="28000"/>
          </a:schemeClr>
        </a:solidFill>
      </c:spPr>
    </c:sideWall>
    <c:backWall>
      <c:thickness val="0"/>
      <c:spPr>
        <a:solidFill>
          <a:schemeClr val="bg2">
            <a:alpha val="28000"/>
          </a:schemeClr>
        </a:solidFill>
      </c:spPr>
    </c:backWall>
    <c:plotArea>
      <c:layout>
        <c:manualLayout>
          <c:layoutTarget val="inner"/>
          <c:xMode val="edge"/>
          <c:yMode val="edge"/>
          <c:x val="9.1988025654919051E-2"/>
          <c:y val="9.2751624536142538E-2"/>
          <c:w val="0.88653808464278716"/>
          <c:h val="0.83980597636769372"/>
        </c:manualLayout>
      </c:layout>
      <c:bar3DChart>
        <c:barDir val="col"/>
        <c:grouping val="stacked"/>
        <c:varyColors val="0"/>
        <c:ser>
          <c:idx val="0"/>
          <c:order val="0"/>
          <c:tx>
            <c:v>Other Location</c:v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rgbClr val="303B19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Charts!$C$78:$C$86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Charts!$B$67:$B$75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9</c:v>
                </c:pt>
                <c:pt idx="3">
                  <c:v>8</c:v>
                </c:pt>
                <c:pt idx="4">
                  <c:v>13</c:v>
                </c:pt>
                <c:pt idx="5">
                  <c:v>11</c:v>
                </c:pt>
                <c:pt idx="6">
                  <c:v>7</c:v>
                </c:pt>
                <c:pt idx="7">
                  <c:v>12</c:v>
                </c:pt>
                <c:pt idx="8">
                  <c:v>13</c:v>
                </c:pt>
              </c:numCache>
            </c:numRef>
          </c:val>
        </c:ser>
        <c:ser>
          <c:idx val="1"/>
          <c:order val="1"/>
          <c:tx>
            <c:v>Tampa</c:v>
          </c:tx>
          <c:spPr>
            <a:solidFill>
              <a:schemeClr val="accent1"/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Charts!$C$78:$C$86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Charts!$B$54:$B$62</c:f>
              <c:numCache>
                <c:formatCode>General</c:formatCode>
                <c:ptCount val="9"/>
                <c:pt idx="0">
                  <c:v>16</c:v>
                </c:pt>
                <c:pt idx="1">
                  <c:v>19</c:v>
                </c:pt>
                <c:pt idx="2">
                  <c:v>20</c:v>
                </c:pt>
                <c:pt idx="3">
                  <c:v>15</c:v>
                </c:pt>
                <c:pt idx="4">
                  <c:v>16</c:v>
                </c:pt>
                <c:pt idx="5">
                  <c:v>14</c:v>
                </c:pt>
                <c:pt idx="6">
                  <c:v>12</c:v>
                </c:pt>
                <c:pt idx="7">
                  <c:v>18</c:v>
                </c:pt>
                <c:pt idx="8">
                  <c:v>20</c:v>
                </c:pt>
              </c:numCache>
            </c:numRef>
          </c:val>
        </c:ser>
        <c:ser>
          <c:idx val="2"/>
          <c:order val="2"/>
          <c:tx>
            <c:v>Total</c:v>
          </c:tx>
          <c:spPr>
            <a:noFill/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3596953382291343E-2"/>
                  <c:y val="0.135421986386374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526375454898298E-2"/>
                  <c:y val="0.104361999046617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26443474041727E-2"/>
                  <c:y val="-2.82114461448856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526221740584109E-2"/>
                  <c:y val="4.1449600023315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26443474041727E-2"/>
                  <c:y val="-2.8494705698145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585638039786511E-2"/>
                  <c:y val="1.704957331468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617374328940947E-2"/>
                  <c:y val="0.10535092873060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6025641025641025E-3"/>
                  <c:y val="-4.3756146197952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6025641025641025E-3"/>
                  <c:y val="-4.3649158181976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Charts!$C$78:$C$86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Charts!$B$78:$B$86</c:f>
              <c:numCache>
                <c:formatCode>General</c:formatCode>
                <c:ptCount val="9"/>
                <c:pt idx="0">
                  <c:v>16</c:v>
                </c:pt>
                <c:pt idx="1">
                  <c:v>19</c:v>
                </c:pt>
                <c:pt idx="2">
                  <c:v>29</c:v>
                </c:pt>
                <c:pt idx="3">
                  <c:v>23</c:v>
                </c:pt>
                <c:pt idx="4">
                  <c:v>29</c:v>
                </c:pt>
                <c:pt idx="5">
                  <c:v>25</c:v>
                </c:pt>
                <c:pt idx="6">
                  <c:v>19</c:v>
                </c:pt>
                <c:pt idx="7">
                  <c:v>30</c:v>
                </c:pt>
                <c:pt idx="8">
                  <c:v>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345536"/>
        <c:axId val="185347072"/>
        <c:axId val="0"/>
      </c:bar3DChart>
      <c:catAx>
        <c:axId val="18534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5347072"/>
        <c:crosses val="autoZero"/>
        <c:auto val="1"/>
        <c:lblAlgn val="ctr"/>
        <c:lblOffset val="100"/>
        <c:noMultiLvlLbl val="0"/>
      </c:catAx>
      <c:valAx>
        <c:axId val="185347072"/>
        <c:scaling>
          <c:orientation val="minMax"/>
          <c:max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Attendance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5345536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38622489172748"/>
          <c:y val="9.8581209364517183E-2"/>
          <c:w val="0.1546728767249628"/>
          <c:h val="9.5755334013965798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81854923001882"/>
          <c:y val="1.2345679012345678E-2"/>
          <c:w val="0.69495726197942076"/>
          <c:h val="0.91340964323903961"/>
        </c:manualLayout>
      </c:layout>
      <c:barChart>
        <c:barDir val="bar"/>
        <c:grouping val="stacked"/>
        <c:varyColors val="0"/>
        <c:ser>
          <c:idx val="0"/>
          <c:order val="0"/>
          <c:tx>
            <c:v>MPOAC Funded</c:v>
          </c:tx>
          <c:spPr>
            <a:solidFill>
              <a:srgbClr val="70B442"/>
            </a:solidFill>
          </c:spPr>
          <c:invertIfNegative val="0"/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'Detailed MPO Attendance'!$A$4:$A$29</c:f>
              <c:strCache>
                <c:ptCount val="26"/>
                <c:pt idx="0">
                  <c:v>Bay County TPO</c:v>
                </c:pt>
                <c:pt idx="1">
                  <c:v>Broward MPO</c:v>
                </c:pt>
                <c:pt idx="2">
                  <c:v>Capital Region TPA</c:v>
                </c:pt>
                <c:pt idx="3">
                  <c:v>Charlotte County-Punta Gorda MPO </c:v>
                </c:pt>
                <c:pt idx="4">
                  <c:v>Collier County MPO</c:v>
                </c:pt>
                <c:pt idx="5">
                  <c:v>Florida-Alabama TPO</c:v>
                </c:pt>
                <c:pt idx="6">
                  <c:v>Gainesville MTPO</c:v>
                </c:pt>
                <c:pt idx="7">
                  <c:v>Hernando/Citrus County MPO</c:v>
                </c:pt>
                <c:pt idx="8">
                  <c:v>Hillsborough County MPO</c:v>
                </c:pt>
                <c:pt idx="9">
                  <c:v>Indian River County MPO</c:v>
                </c:pt>
                <c:pt idx="10">
                  <c:v>Lake-Sumter MPO</c:v>
                </c:pt>
                <c:pt idx="11">
                  <c:v>Lee County MPO</c:v>
                </c:pt>
                <c:pt idx="12">
                  <c:v>Martin MPO</c:v>
                </c:pt>
                <c:pt idx="13">
                  <c:v>METROPLAN Orlando</c:v>
                </c:pt>
                <c:pt idx="14">
                  <c:v>Miami-Dade Urbanized Area MPO</c:v>
                </c:pt>
                <c:pt idx="15">
                  <c:v>North Florida TPO</c:v>
                </c:pt>
                <c:pt idx="16">
                  <c:v>Ocala/Marion County TPO</c:v>
                </c:pt>
                <c:pt idx="17">
                  <c:v>Okaloosa-Walton TPO</c:v>
                </c:pt>
                <c:pt idx="18">
                  <c:v>Palm Beach MPO</c:v>
                </c:pt>
                <c:pt idx="19">
                  <c:v>Pasco County MPO</c:v>
                </c:pt>
                <c:pt idx="20">
                  <c:v>Pinellas County MPO</c:v>
                </c:pt>
                <c:pt idx="21">
                  <c:v>Polk TPO</c:v>
                </c:pt>
                <c:pt idx="22">
                  <c:v>Sarasota/Manatee MPO</c:v>
                </c:pt>
                <c:pt idx="23">
                  <c:v>Space Coast TPO</c:v>
                </c:pt>
                <c:pt idx="24">
                  <c:v>St. Lucie TPO</c:v>
                </c:pt>
                <c:pt idx="25">
                  <c:v>River to Sea TPO</c:v>
                </c:pt>
              </c:strCache>
            </c:strRef>
          </c:cat>
          <c:val>
            <c:numRef>
              <c:f>'Detailed MPO Attendance'!$B$4:$B$29</c:f>
              <c:numCache>
                <c:formatCode>General</c:formatCode>
                <c:ptCount val="26"/>
                <c:pt idx="0">
                  <c:v>9</c:v>
                </c:pt>
                <c:pt idx="1">
                  <c:v>8</c:v>
                </c:pt>
                <c:pt idx="2">
                  <c:v>13</c:v>
                </c:pt>
                <c:pt idx="3">
                  <c:v>2</c:v>
                </c:pt>
                <c:pt idx="4">
                  <c:v>3</c:v>
                </c:pt>
                <c:pt idx="5">
                  <c:v>8</c:v>
                </c:pt>
                <c:pt idx="6">
                  <c:v>5</c:v>
                </c:pt>
                <c:pt idx="7">
                  <c:v>3</c:v>
                </c:pt>
                <c:pt idx="8">
                  <c:v>6</c:v>
                </c:pt>
                <c:pt idx="9">
                  <c:v>7</c:v>
                </c:pt>
                <c:pt idx="10">
                  <c:v>12</c:v>
                </c:pt>
                <c:pt idx="11">
                  <c:v>8</c:v>
                </c:pt>
                <c:pt idx="12">
                  <c:v>8</c:v>
                </c:pt>
                <c:pt idx="13">
                  <c:v>8</c:v>
                </c:pt>
                <c:pt idx="14">
                  <c:v>7</c:v>
                </c:pt>
                <c:pt idx="15">
                  <c:v>19</c:v>
                </c:pt>
                <c:pt idx="16">
                  <c:v>11</c:v>
                </c:pt>
                <c:pt idx="17">
                  <c:v>7</c:v>
                </c:pt>
                <c:pt idx="18">
                  <c:v>10</c:v>
                </c:pt>
                <c:pt idx="19">
                  <c:v>5</c:v>
                </c:pt>
                <c:pt idx="20">
                  <c:v>8</c:v>
                </c:pt>
                <c:pt idx="21">
                  <c:v>8</c:v>
                </c:pt>
                <c:pt idx="22">
                  <c:v>11</c:v>
                </c:pt>
                <c:pt idx="23">
                  <c:v>11</c:v>
                </c:pt>
                <c:pt idx="24">
                  <c:v>7</c:v>
                </c:pt>
                <c:pt idx="25">
                  <c:v>16</c:v>
                </c:pt>
              </c:numCache>
            </c:numRef>
          </c:val>
        </c:ser>
        <c:ser>
          <c:idx val="1"/>
          <c:order val="1"/>
          <c:tx>
            <c:v>Special Engagements</c:v>
          </c:tx>
          <c:spPr>
            <a:solidFill>
              <a:srgbClr val="89AAD3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2"/>
              <c:delete val="1"/>
            </c:dLbl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'Detailed MPO Attendance'!$H$4:$H$29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  <c:pt idx="23">
                  <c:v>3</c:v>
                </c:pt>
                <c:pt idx="24">
                  <c:v>9</c:v>
                </c:pt>
                <c:pt idx="25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0218496"/>
        <c:axId val="200220032"/>
      </c:barChart>
      <c:catAx>
        <c:axId val="200218496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200220032"/>
        <c:crosses val="autoZero"/>
        <c:auto val="1"/>
        <c:lblAlgn val="ctr"/>
        <c:lblOffset val="100"/>
        <c:noMultiLvlLbl val="0"/>
      </c:catAx>
      <c:valAx>
        <c:axId val="20022003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00218496"/>
        <c:crosses val="max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0.64593535874387387"/>
          <c:y val="0.15858413531641877"/>
          <c:w val="0.30399948900192786"/>
          <c:h val="0.12124380285797609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8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en@cutr.usf.edu" TargetMode="External"/><Relationship Id="rId2" Type="http://schemas.openxmlformats.org/officeDocument/2006/relationships/hyperlink" Target="http://www.mpoac.org/" TargetMode="External"/><Relationship Id="rId1" Type="http://schemas.openxmlformats.org/officeDocument/2006/relationships/hyperlink" Target="mailto:kramer@cutr.usf.ed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en@cutr.usf.edu" TargetMode="External"/><Relationship Id="rId2" Type="http://schemas.openxmlformats.org/officeDocument/2006/relationships/hyperlink" Target="http://www.mpoac.org/" TargetMode="External"/><Relationship Id="rId1" Type="http://schemas.openxmlformats.org/officeDocument/2006/relationships/hyperlink" Target="mailto:kramer@cutr.usf.ed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6825C-EEF6-4D1B-B828-3DE15DF25DF5}" type="doc">
      <dgm:prSet loTypeId="urn:microsoft.com/office/officeart/2008/layout/HexagonCluster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2B40F0E-7C50-46C5-947A-6DB5C535E31C}">
      <dgm:prSet phldrT="[Text]" custT="1"/>
      <dgm:spPr/>
      <dgm:t>
        <a:bodyPr/>
        <a:lstStyle/>
        <a:p>
          <a:r>
            <a:rPr lang="en-US" sz="1400" b="1" dirty="0" smtClean="0"/>
            <a:t>Jeff Kramer </a:t>
          </a:r>
          <a:r>
            <a:rPr lang="en-US" sz="1100" dirty="0" smtClean="0"/>
            <a:t>Senior Research Associate </a:t>
          </a:r>
        </a:p>
        <a:p>
          <a:r>
            <a:rPr lang="en-US" sz="1100" dirty="0" smtClean="0"/>
            <a:t>CUTR at USF</a:t>
          </a:r>
          <a:endParaRPr lang="en-US" sz="1100" dirty="0"/>
        </a:p>
      </dgm:t>
    </dgm:pt>
    <dgm:pt modelId="{EBE7B0B3-2044-4172-BE7B-6033BA69FC39}" type="parTrans" cxnId="{D334F0C8-0736-4E89-A60E-842158853C8A}">
      <dgm:prSet/>
      <dgm:spPr/>
      <dgm:t>
        <a:bodyPr/>
        <a:lstStyle/>
        <a:p>
          <a:endParaRPr lang="en-US"/>
        </a:p>
      </dgm:t>
    </dgm:pt>
    <dgm:pt modelId="{4FCFF6D4-68E9-42B2-B227-30B1961739F1}" type="sibTrans" cxnId="{D334F0C8-0736-4E89-A60E-842158853C8A}">
      <dgm:prSet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42" t="-16427" r="-1242" b="-39573"/>
          </a:stretch>
        </a:blipFill>
      </dgm:spPr>
      <dgm:t>
        <a:bodyPr/>
        <a:lstStyle/>
        <a:p>
          <a:endParaRPr lang="en-US"/>
        </a:p>
      </dgm:t>
    </dgm:pt>
    <dgm:pt modelId="{D6015CF6-1ADB-4609-A9A7-FC92D584032A}">
      <dgm:prSet phldrT="[Text]" custT="1"/>
      <dgm:spPr/>
      <dgm:t>
        <a:bodyPr/>
        <a:lstStyle/>
        <a:p>
          <a:r>
            <a:rPr lang="en-US" sz="1400" b="1" dirty="0" smtClean="0"/>
            <a:t>Karen Seggerman</a:t>
          </a:r>
        </a:p>
        <a:p>
          <a:r>
            <a:rPr lang="en-US" sz="1200" dirty="0" smtClean="0"/>
            <a:t>Senior Research Associate </a:t>
          </a:r>
        </a:p>
        <a:p>
          <a:r>
            <a:rPr lang="en-US" sz="1200" dirty="0" smtClean="0"/>
            <a:t>CUTR at USF</a:t>
          </a:r>
          <a:endParaRPr lang="en-US" sz="1200" dirty="0"/>
        </a:p>
      </dgm:t>
    </dgm:pt>
    <dgm:pt modelId="{9FBD7DF6-2C70-4AD1-AAF2-AE7BF8878455}" type="parTrans" cxnId="{F42F4799-2925-4B15-84DF-F814CAA4D0A1}">
      <dgm:prSet/>
      <dgm:spPr/>
      <dgm:t>
        <a:bodyPr/>
        <a:lstStyle/>
        <a:p>
          <a:endParaRPr lang="en-US"/>
        </a:p>
      </dgm:t>
    </dgm:pt>
    <dgm:pt modelId="{E12D2FF8-370A-4314-BFDE-3BBFDCEBCE76}" type="sibTrans" cxnId="{F42F4799-2925-4B15-84DF-F814CAA4D0A1}">
      <dgm:prSet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8" t="-12969" r="668" b="-61031"/>
          </a:stretch>
        </a:blipFill>
      </dgm:spPr>
      <dgm:t>
        <a:bodyPr/>
        <a:lstStyle/>
        <a:p>
          <a:endParaRPr lang="en-US"/>
        </a:p>
      </dgm:t>
    </dgm:pt>
    <dgm:pt modelId="{ECDA2F75-38D4-46BF-8BA6-1F8F6189F4D3}">
      <dgm:prSet phldrT="[Text]" custT="1"/>
      <dgm:spPr/>
      <dgm:t>
        <a:bodyPr/>
        <a:lstStyle/>
        <a:p>
          <a:r>
            <a:rPr lang="en-US" sz="1400" b="1" dirty="0" smtClean="0"/>
            <a:t>Scott Paine </a:t>
          </a:r>
        </a:p>
        <a:p>
          <a:r>
            <a:rPr lang="en-US" sz="1200" dirty="0" smtClean="0"/>
            <a:t>Director Leadership Development and Education</a:t>
          </a:r>
        </a:p>
        <a:p>
          <a:r>
            <a:rPr lang="en-US" sz="1200" dirty="0" smtClean="0"/>
            <a:t>Florida League of Cities</a:t>
          </a:r>
          <a:endParaRPr lang="en-US" sz="1200" dirty="0"/>
        </a:p>
      </dgm:t>
    </dgm:pt>
    <dgm:pt modelId="{E67BB221-6801-498C-BB59-E6B0D24D7DEB}" type="parTrans" cxnId="{5B8E540A-5100-46E8-BE9F-90C5BBBB18DC}">
      <dgm:prSet/>
      <dgm:spPr/>
      <dgm:t>
        <a:bodyPr/>
        <a:lstStyle/>
        <a:p>
          <a:endParaRPr lang="en-US"/>
        </a:p>
      </dgm:t>
    </dgm:pt>
    <dgm:pt modelId="{C68F27CA-FAA6-4803-A409-6E1F356C2985}" type="sibTrans" cxnId="{5B8E540A-5100-46E8-BE9F-90C5BBBB18DC}">
      <dgm:prSet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438" b="-28562"/>
          </a:stretch>
        </a:blipFill>
      </dgm:spPr>
      <dgm:t>
        <a:bodyPr/>
        <a:lstStyle/>
        <a:p>
          <a:endParaRPr lang="en-US"/>
        </a:p>
      </dgm:t>
    </dgm:pt>
    <dgm:pt modelId="{BB5EE9D2-47D3-4C7D-930F-3A7A8F7B888A}">
      <dgm:prSet custT="1"/>
      <dgm:spPr/>
      <dgm:t>
        <a:bodyPr/>
        <a:lstStyle/>
        <a:p>
          <a:r>
            <a:rPr lang="en-US" sz="1400" b="1" dirty="0" smtClean="0"/>
            <a:t>Hal </a:t>
          </a:r>
          <a:r>
            <a:rPr lang="en-US" sz="1400" b="1" dirty="0" err="1" smtClean="0"/>
            <a:t>Beardall</a:t>
          </a:r>
          <a:r>
            <a:rPr lang="en-US" sz="1400" b="1" dirty="0" smtClean="0"/>
            <a:t> </a:t>
          </a:r>
          <a:r>
            <a:rPr lang="en-US" sz="1200" dirty="0" smtClean="0"/>
            <a:t>Transportation Specialist </a:t>
          </a:r>
        </a:p>
        <a:p>
          <a:r>
            <a:rPr lang="en-US" sz="1200" dirty="0" smtClean="0"/>
            <a:t>FCRC Consensus Center at FSU</a:t>
          </a:r>
        </a:p>
      </dgm:t>
    </dgm:pt>
    <dgm:pt modelId="{918B1DCB-5118-498B-985D-80CCCCB65973}" type="parTrans" cxnId="{F01BA577-91FF-4CEB-93DE-79B09FF9F04D}">
      <dgm:prSet/>
      <dgm:spPr/>
      <dgm:t>
        <a:bodyPr/>
        <a:lstStyle/>
        <a:p>
          <a:endParaRPr lang="en-US"/>
        </a:p>
      </dgm:t>
    </dgm:pt>
    <dgm:pt modelId="{4E52B3DE-05C6-41BD-BEF9-499A1A253FA9}" type="sibTrans" cxnId="{F01BA577-91FF-4CEB-93DE-79B09FF9F04D}">
      <dgm:prSet/>
      <dgm:spPr>
        <a:blipFill dpi="0" rotWithShape="1">
          <a:blip xmlns:r="http://schemas.openxmlformats.org/officeDocument/2006/relationships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73" t="-15005" r="2673" b="-995"/>
          </a:stretch>
        </a:blipFill>
      </dgm:spPr>
      <dgm:t>
        <a:bodyPr/>
        <a:lstStyle/>
        <a:p>
          <a:endParaRPr lang="en-US"/>
        </a:p>
      </dgm:t>
    </dgm:pt>
    <dgm:pt modelId="{5A96F51D-C05D-457C-98E2-2D1A4E270CDD}" type="pres">
      <dgm:prSet presAssocID="{98C6825C-EEF6-4D1B-B828-3DE15DF25DF5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A137DB95-E0D1-4CEE-8296-B697AA09C062}" type="pres">
      <dgm:prSet presAssocID="{52B40F0E-7C50-46C5-947A-6DB5C535E31C}" presName="text1" presStyleCnt="0"/>
      <dgm:spPr/>
    </dgm:pt>
    <dgm:pt modelId="{9A28AB18-641B-4820-8560-C4A44621D001}" type="pres">
      <dgm:prSet presAssocID="{52B40F0E-7C50-46C5-947A-6DB5C535E31C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00ABC3-78F9-45F8-8FF2-631F18067E2B}" type="pres">
      <dgm:prSet presAssocID="{52B40F0E-7C50-46C5-947A-6DB5C535E31C}" presName="textaccent1" presStyleCnt="0"/>
      <dgm:spPr/>
    </dgm:pt>
    <dgm:pt modelId="{145D7D26-032F-416E-BF9E-99FF21BE1D69}" type="pres">
      <dgm:prSet presAssocID="{52B40F0E-7C50-46C5-947A-6DB5C535E31C}" presName="accentRepeatNode" presStyleLbl="solidAlignAcc1" presStyleIdx="0" presStyleCnt="8"/>
      <dgm:spPr/>
    </dgm:pt>
    <dgm:pt modelId="{4B0EFC92-2A37-48CE-9817-259DF65DE7BC}" type="pres">
      <dgm:prSet presAssocID="{4FCFF6D4-68E9-42B2-B227-30B1961739F1}" presName="image1" presStyleCnt="0"/>
      <dgm:spPr/>
    </dgm:pt>
    <dgm:pt modelId="{7C5A11DD-AB32-4342-94D2-EB94C6EE6DAC}" type="pres">
      <dgm:prSet presAssocID="{4FCFF6D4-68E9-42B2-B227-30B1961739F1}" presName="imageRepeatNode" presStyleLbl="alignAcc1" presStyleIdx="0" presStyleCnt="4" custLinFactNeighborY="413"/>
      <dgm:spPr/>
      <dgm:t>
        <a:bodyPr/>
        <a:lstStyle/>
        <a:p>
          <a:endParaRPr lang="en-US"/>
        </a:p>
      </dgm:t>
    </dgm:pt>
    <dgm:pt modelId="{3D0588E0-A0EA-4441-BA0E-B8179B0F63E3}" type="pres">
      <dgm:prSet presAssocID="{4FCFF6D4-68E9-42B2-B227-30B1961739F1}" presName="imageaccent1" presStyleCnt="0"/>
      <dgm:spPr/>
    </dgm:pt>
    <dgm:pt modelId="{E49B8C29-BCAA-46C2-B0A6-A9B03C2A45BE}" type="pres">
      <dgm:prSet presAssocID="{4FCFF6D4-68E9-42B2-B227-30B1961739F1}" presName="accentRepeatNode" presStyleLbl="solidAlignAcc1" presStyleIdx="1" presStyleCnt="8"/>
      <dgm:spPr/>
    </dgm:pt>
    <dgm:pt modelId="{2820B757-75E6-42EA-8A13-FCE0A02B144F}" type="pres">
      <dgm:prSet presAssocID="{D6015CF6-1ADB-4609-A9A7-FC92D584032A}" presName="text2" presStyleCnt="0"/>
      <dgm:spPr/>
    </dgm:pt>
    <dgm:pt modelId="{7947829D-A78D-41A6-A001-3B7D113C8712}" type="pres">
      <dgm:prSet presAssocID="{D6015CF6-1ADB-4609-A9A7-FC92D584032A}" presName="textRepeatNode" presStyleLbl="alignNode1" presStyleIdx="1" presStyleCnt="4" custLinFactNeighborY="38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A254DD-6A53-4C62-8F67-B98BA7B7D050}" type="pres">
      <dgm:prSet presAssocID="{D6015CF6-1ADB-4609-A9A7-FC92D584032A}" presName="textaccent2" presStyleCnt="0"/>
      <dgm:spPr/>
    </dgm:pt>
    <dgm:pt modelId="{1A10A99E-C1E8-46C1-A4C0-E59D1B939B23}" type="pres">
      <dgm:prSet presAssocID="{D6015CF6-1ADB-4609-A9A7-FC92D584032A}" presName="accentRepeatNode" presStyleLbl="solidAlignAcc1" presStyleIdx="2" presStyleCnt="8" custLinFactNeighborX="17942" custLinFactNeighborY="15803"/>
      <dgm:spPr/>
    </dgm:pt>
    <dgm:pt modelId="{6CB5C85C-A467-4FA5-A7A8-54803821C2A9}" type="pres">
      <dgm:prSet presAssocID="{E12D2FF8-370A-4314-BFDE-3BBFDCEBCE76}" presName="image2" presStyleCnt="0"/>
      <dgm:spPr/>
    </dgm:pt>
    <dgm:pt modelId="{7C4BB36B-8CCD-4E3A-9996-DCEBB292CB54}" type="pres">
      <dgm:prSet presAssocID="{E12D2FF8-370A-4314-BFDE-3BBFDCEBCE76}" presName="imageRepeatNode" presStyleLbl="alignAcc1" presStyleIdx="1" presStyleCnt="4" custAng="0" custScaleY="100410"/>
      <dgm:spPr/>
      <dgm:t>
        <a:bodyPr/>
        <a:lstStyle/>
        <a:p>
          <a:endParaRPr lang="en-US"/>
        </a:p>
      </dgm:t>
    </dgm:pt>
    <dgm:pt modelId="{06BE3353-70B3-42FE-A2C4-CD22255BA004}" type="pres">
      <dgm:prSet presAssocID="{E12D2FF8-370A-4314-BFDE-3BBFDCEBCE76}" presName="imageaccent2" presStyleCnt="0"/>
      <dgm:spPr/>
    </dgm:pt>
    <dgm:pt modelId="{E9BC9981-655E-4784-98FA-632E18D5493E}" type="pres">
      <dgm:prSet presAssocID="{E12D2FF8-370A-4314-BFDE-3BBFDCEBCE76}" presName="accentRepeatNode" presStyleLbl="solidAlignAcc1" presStyleIdx="3" presStyleCnt="8" custLinFactNeighborX="-5594" custLinFactNeighborY="-12863"/>
      <dgm:spPr/>
    </dgm:pt>
    <dgm:pt modelId="{76C8B4CD-1531-4940-81D4-C2E2FEC3A01D}" type="pres">
      <dgm:prSet presAssocID="{BB5EE9D2-47D3-4C7D-930F-3A7A8F7B888A}" presName="text3" presStyleCnt="0"/>
      <dgm:spPr/>
    </dgm:pt>
    <dgm:pt modelId="{70F184D8-0806-4CB6-8411-A022C51ACCFF}" type="pres">
      <dgm:prSet presAssocID="{BB5EE9D2-47D3-4C7D-930F-3A7A8F7B888A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2F216-13CD-42B5-BB23-5DCCBB1C5394}" type="pres">
      <dgm:prSet presAssocID="{BB5EE9D2-47D3-4C7D-930F-3A7A8F7B888A}" presName="textaccent3" presStyleCnt="0"/>
      <dgm:spPr/>
    </dgm:pt>
    <dgm:pt modelId="{6D314DDD-AFDC-460C-9DDC-52707B517A0E}" type="pres">
      <dgm:prSet presAssocID="{BB5EE9D2-47D3-4C7D-930F-3A7A8F7B888A}" presName="accentRepeatNode" presStyleLbl="solidAlignAcc1" presStyleIdx="4" presStyleCnt="8"/>
      <dgm:spPr/>
    </dgm:pt>
    <dgm:pt modelId="{65D49887-1FA1-40F6-83F1-3205F3897D55}" type="pres">
      <dgm:prSet presAssocID="{4E52B3DE-05C6-41BD-BEF9-499A1A253FA9}" presName="image3" presStyleCnt="0"/>
      <dgm:spPr/>
    </dgm:pt>
    <dgm:pt modelId="{6F8408B3-5442-490A-8793-732AA7609A76}" type="pres">
      <dgm:prSet presAssocID="{4E52B3DE-05C6-41BD-BEF9-499A1A253FA9}" presName="imageRepeatNode" presStyleLbl="alignAcc1" presStyleIdx="2" presStyleCnt="4"/>
      <dgm:spPr/>
      <dgm:t>
        <a:bodyPr/>
        <a:lstStyle/>
        <a:p>
          <a:endParaRPr lang="en-US"/>
        </a:p>
      </dgm:t>
    </dgm:pt>
    <dgm:pt modelId="{A483EFB5-DE19-4795-B02C-283E162CA4AF}" type="pres">
      <dgm:prSet presAssocID="{4E52B3DE-05C6-41BD-BEF9-499A1A253FA9}" presName="imageaccent3" presStyleCnt="0"/>
      <dgm:spPr/>
    </dgm:pt>
    <dgm:pt modelId="{93CFB99F-997D-4795-B871-2A48851AC0A7}" type="pres">
      <dgm:prSet presAssocID="{4E52B3DE-05C6-41BD-BEF9-499A1A253FA9}" presName="accentRepeatNode" presStyleLbl="solidAlignAcc1" presStyleIdx="5" presStyleCnt="8"/>
      <dgm:spPr/>
    </dgm:pt>
    <dgm:pt modelId="{78343F1E-C186-479B-A4F1-2C37EFC21B32}" type="pres">
      <dgm:prSet presAssocID="{ECDA2F75-38D4-46BF-8BA6-1F8F6189F4D3}" presName="text4" presStyleCnt="0"/>
      <dgm:spPr/>
    </dgm:pt>
    <dgm:pt modelId="{88B03E35-93E5-48E4-A3EC-45CAD1E2B1AB}" type="pres">
      <dgm:prSet presAssocID="{ECDA2F75-38D4-46BF-8BA6-1F8F6189F4D3}" presName="textRepeatNode" presStyleLbl="alignNode1" presStyleIdx="3" presStyleCnt="4" custScaleX="103320" custScaleY="103027" custLinFactNeighborX="1638" custLinFactNeighborY="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5C6B4-62A0-40A0-B227-7532C0165660}" type="pres">
      <dgm:prSet presAssocID="{ECDA2F75-38D4-46BF-8BA6-1F8F6189F4D3}" presName="textaccent4" presStyleCnt="0"/>
      <dgm:spPr/>
    </dgm:pt>
    <dgm:pt modelId="{11D7B372-845E-4ADC-9409-CDD7DD65172D}" type="pres">
      <dgm:prSet presAssocID="{ECDA2F75-38D4-46BF-8BA6-1F8F6189F4D3}" presName="accentRepeatNode" presStyleLbl="solidAlignAcc1" presStyleIdx="6" presStyleCnt="8" custLinFactNeighborX="48252"/>
      <dgm:spPr>
        <a:ln>
          <a:solidFill>
            <a:schemeClr val="accent4">
              <a:lumMod val="75000"/>
            </a:schemeClr>
          </a:solidFill>
        </a:ln>
      </dgm:spPr>
    </dgm:pt>
    <dgm:pt modelId="{6DF41656-F345-49F1-BAEB-F14B702F8FBD}" type="pres">
      <dgm:prSet presAssocID="{C68F27CA-FAA6-4803-A409-6E1F356C2985}" presName="image4" presStyleCnt="0"/>
      <dgm:spPr/>
    </dgm:pt>
    <dgm:pt modelId="{FD270D41-60DF-45DA-B8AB-F11CF9FE26C1}" type="pres">
      <dgm:prSet presAssocID="{C68F27CA-FAA6-4803-A409-6E1F356C2985}" presName="imageRepeatNode" presStyleLbl="alignAcc1" presStyleIdx="3" presStyleCnt="4"/>
      <dgm:spPr/>
      <dgm:t>
        <a:bodyPr/>
        <a:lstStyle/>
        <a:p>
          <a:endParaRPr lang="en-US"/>
        </a:p>
      </dgm:t>
    </dgm:pt>
    <dgm:pt modelId="{6FC1D1FA-C112-43CB-9CFE-1C394C009205}" type="pres">
      <dgm:prSet presAssocID="{C68F27CA-FAA6-4803-A409-6E1F356C2985}" presName="imageaccent4" presStyleCnt="0"/>
      <dgm:spPr/>
    </dgm:pt>
    <dgm:pt modelId="{637F4536-F1F5-4396-AEC7-DC60200AD017}" type="pres">
      <dgm:prSet presAssocID="{C68F27CA-FAA6-4803-A409-6E1F356C2985}" presName="accentRepeatNode" presStyleLbl="solidAlignAcc1" presStyleIdx="7" presStyleCnt="8"/>
      <dgm:spPr/>
    </dgm:pt>
  </dgm:ptLst>
  <dgm:cxnLst>
    <dgm:cxn modelId="{9AC403DD-B4A4-4DCD-9716-CD6C1D64951E}" type="presOf" srcId="{ECDA2F75-38D4-46BF-8BA6-1F8F6189F4D3}" destId="{88B03E35-93E5-48E4-A3EC-45CAD1E2B1AB}" srcOrd="0" destOrd="0" presId="urn:microsoft.com/office/officeart/2008/layout/HexagonCluster"/>
    <dgm:cxn modelId="{6CC72853-05D7-4F2A-B505-89DE36BA2C85}" type="presOf" srcId="{D6015CF6-1ADB-4609-A9A7-FC92D584032A}" destId="{7947829D-A78D-41A6-A001-3B7D113C8712}" srcOrd="0" destOrd="0" presId="urn:microsoft.com/office/officeart/2008/layout/HexagonCluster"/>
    <dgm:cxn modelId="{67D08769-8A82-42C7-9528-9B9D2F7DBA6E}" type="presOf" srcId="{52B40F0E-7C50-46C5-947A-6DB5C535E31C}" destId="{9A28AB18-641B-4820-8560-C4A44621D001}" srcOrd="0" destOrd="0" presId="urn:microsoft.com/office/officeart/2008/layout/HexagonCluster"/>
    <dgm:cxn modelId="{CF1ACE5B-EF5E-4055-AECB-AEC4F932E464}" type="presOf" srcId="{C68F27CA-FAA6-4803-A409-6E1F356C2985}" destId="{FD270D41-60DF-45DA-B8AB-F11CF9FE26C1}" srcOrd="0" destOrd="0" presId="urn:microsoft.com/office/officeart/2008/layout/HexagonCluster"/>
    <dgm:cxn modelId="{85ECF130-0486-4AFC-827F-BE955F9914B2}" type="presOf" srcId="{BB5EE9D2-47D3-4C7D-930F-3A7A8F7B888A}" destId="{70F184D8-0806-4CB6-8411-A022C51ACCFF}" srcOrd="0" destOrd="0" presId="urn:microsoft.com/office/officeart/2008/layout/HexagonCluster"/>
    <dgm:cxn modelId="{5B8E540A-5100-46E8-BE9F-90C5BBBB18DC}" srcId="{98C6825C-EEF6-4D1B-B828-3DE15DF25DF5}" destId="{ECDA2F75-38D4-46BF-8BA6-1F8F6189F4D3}" srcOrd="3" destOrd="0" parTransId="{E67BB221-6801-498C-BB59-E6B0D24D7DEB}" sibTransId="{C68F27CA-FAA6-4803-A409-6E1F356C2985}"/>
    <dgm:cxn modelId="{8FBE3F62-1031-45E8-92D9-A63326857F45}" type="presOf" srcId="{98C6825C-EEF6-4D1B-B828-3DE15DF25DF5}" destId="{5A96F51D-C05D-457C-98E2-2D1A4E270CDD}" srcOrd="0" destOrd="0" presId="urn:microsoft.com/office/officeart/2008/layout/HexagonCluster"/>
    <dgm:cxn modelId="{F42F4799-2925-4B15-84DF-F814CAA4D0A1}" srcId="{98C6825C-EEF6-4D1B-B828-3DE15DF25DF5}" destId="{D6015CF6-1ADB-4609-A9A7-FC92D584032A}" srcOrd="1" destOrd="0" parTransId="{9FBD7DF6-2C70-4AD1-AAF2-AE7BF8878455}" sibTransId="{E12D2FF8-370A-4314-BFDE-3BBFDCEBCE76}"/>
    <dgm:cxn modelId="{3AF9C05F-A102-43C3-BAB5-CA87A137F368}" type="presOf" srcId="{4FCFF6D4-68E9-42B2-B227-30B1961739F1}" destId="{7C5A11DD-AB32-4342-94D2-EB94C6EE6DAC}" srcOrd="0" destOrd="0" presId="urn:microsoft.com/office/officeart/2008/layout/HexagonCluster"/>
    <dgm:cxn modelId="{0F068FAC-534D-418E-885C-85FC0EF70F94}" type="presOf" srcId="{E12D2FF8-370A-4314-BFDE-3BBFDCEBCE76}" destId="{7C4BB36B-8CCD-4E3A-9996-DCEBB292CB54}" srcOrd="0" destOrd="0" presId="urn:microsoft.com/office/officeart/2008/layout/HexagonCluster"/>
    <dgm:cxn modelId="{D334F0C8-0736-4E89-A60E-842158853C8A}" srcId="{98C6825C-EEF6-4D1B-B828-3DE15DF25DF5}" destId="{52B40F0E-7C50-46C5-947A-6DB5C535E31C}" srcOrd="0" destOrd="0" parTransId="{EBE7B0B3-2044-4172-BE7B-6033BA69FC39}" sibTransId="{4FCFF6D4-68E9-42B2-B227-30B1961739F1}"/>
    <dgm:cxn modelId="{F01BA577-91FF-4CEB-93DE-79B09FF9F04D}" srcId="{98C6825C-EEF6-4D1B-B828-3DE15DF25DF5}" destId="{BB5EE9D2-47D3-4C7D-930F-3A7A8F7B888A}" srcOrd="2" destOrd="0" parTransId="{918B1DCB-5118-498B-985D-80CCCCB65973}" sibTransId="{4E52B3DE-05C6-41BD-BEF9-499A1A253FA9}"/>
    <dgm:cxn modelId="{BB627F50-72DA-4B80-9112-EBD1FD6D7433}" type="presOf" srcId="{4E52B3DE-05C6-41BD-BEF9-499A1A253FA9}" destId="{6F8408B3-5442-490A-8793-732AA7609A76}" srcOrd="0" destOrd="0" presId="urn:microsoft.com/office/officeart/2008/layout/HexagonCluster"/>
    <dgm:cxn modelId="{718B90E3-82C3-48FC-93C1-98E219F23D2A}" type="presParOf" srcId="{5A96F51D-C05D-457C-98E2-2D1A4E270CDD}" destId="{A137DB95-E0D1-4CEE-8296-B697AA09C062}" srcOrd="0" destOrd="0" presId="urn:microsoft.com/office/officeart/2008/layout/HexagonCluster"/>
    <dgm:cxn modelId="{B982C893-2B82-4B7F-B699-46B6EDC07C5D}" type="presParOf" srcId="{A137DB95-E0D1-4CEE-8296-B697AA09C062}" destId="{9A28AB18-641B-4820-8560-C4A44621D001}" srcOrd="0" destOrd="0" presId="urn:microsoft.com/office/officeart/2008/layout/HexagonCluster"/>
    <dgm:cxn modelId="{22FED85C-87AB-458D-B5AF-B3B1F3F3828C}" type="presParOf" srcId="{5A96F51D-C05D-457C-98E2-2D1A4E270CDD}" destId="{E400ABC3-78F9-45F8-8FF2-631F18067E2B}" srcOrd="1" destOrd="0" presId="urn:microsoft.com/office/officeart/2008/layout/HexagonCluster"/>
    <dgm:cxn modelId="{CA11C30D-C71B-4324-A8F3-F5D648996F34}" type="presParOf" srcId="{E400ABC3-78F9-45F8-8FF2-631F18067E2B}" destId="{145D7D26-032F-416E-BF9E-99FF21BE1D69}" srcOrd="0" destOrd="0" presId="urn:microsoft.com/office/officeart/2008/layout/HexagonCluster"/>
    <dgm:cxn modelId="{51251D6C-448F-4B8E-9A4E-43C33057D775}" type="presParOf" srcId="{5A96F51D-C05D-457C-98E2-2D1A4E270CDD}" destId="{4B0EFC92-2A37-48CE-9817-259DF65DE7BC}" srcOrd="2" destOrd="0" presId="urn:microsoft.com/office/officeart/2008/layout/HexagonCluster"/>
    <dgm:cxn modelId="{18C045F3-58B7-4491-A9A4-9B6251A02111}" type="presParOf" srcId="{4B0EFC92-2A37-48CE-9817-259DF65DE7BC}" destId="{7C5A11DD-AB32-4342-94D2-EB94C6EE6DAC}" srcOrd="0" destOrd="0" presId="urn:microsoft.com/office/officeart/2008/layout/HexagonCluster"/>
    <dgm:cxn modelId="{B0D303B5-FD41-4857-B9F7-9614E259EA00}" type="presParOf" srcId="{5A96F51D-C05D-457C-98E2-2D1A4E270CDD}" destId="{3D0588E0-A0EA-4441-BA0E-B8179B0F63E3}" srcOrd="3" destOrd="0" presId="urn:microsoft.com/office/officeart/2008/layout/HexagonCluster"/>
    <dgm:cxn modelId="{EDD8B842-6CAF-494E-B0DE-BB60A6499B42}" type="presParOf" srcId="{3D0588E0-A0EA-4441-BA0E-B8179B0F63E3}" destId="{E49B8C29-BCAA-46C2-B0A6-A9B03C2A45BE}" srcOrd="0" destOrd="0" presId="urn:microsoft.com/office/officeart/2008/layout/HexagonCluster"/>
    <dgm:cxn modelId="{AE676D29-2DE8-45FA-8AA2-3A2F8DAFB3BF}" type="presParOf" srcId="{5A96F51D-C05D-457C-98E2-2D1A4E270CDD}" destId="{2820B757-75E6-42EA-8A13-FCE0A02B144F}" srcOrd="4" destOrd="0" presId="urn:microsoft.com/office/officeart/2008/layout/HexagonCluster"/>
    <dgm:cxn modelId="{EB906A3C-063C-494C-8253-7573C65130D6}" type="presParOf" srcId="{2820B757-75E6-42EA-8A13-FCE0A02B144F}" destId="{7947829D-A78D-41A6-A001-3B7D113C8712}" srcOrd="0" destOrd="0" presId="urn:microsoft.com/office/officeart/2008/layout/HexagonCluster"/>
    <dgm:cxn modelId="{C1CA90FD-A423-4F14-B860-E5AF771FA0A5}" type="presParOf" srcId="{5A96F51D-C05D-457C-98E2-2D1A4E270CDD}" destId="{81A254DD-6A53-4C62-8F67-B98BA7B7D050}" srcOrd="5" destOrd="0" presId="urn:microsoft.com/office/officeart/2008/layout/HexagonCluster"/>
    <dgm:cxn modelId="{52BE9001-D660-4864-AB70-EC8B52C66A65}" type="presParOf" srcId="{81A254DD-6A53-4C62-8F67-B98BA7B7D050}" destId="{1A10A99E-C1E8-46C1-A4C0-E59D1B939B23}" srcOrd="0" destOrd="0" presId="urn:microsoft.com/office/officeart/2008/layout/HexagonCluster"/>
    <dgm:cxn modelId="{49BC64D6-602F-40A5-8FD9-A7DCC4B9ED21}" type="presParOf" srcId="{5A96F51D-C05D-457C-98E2-2D1A4E270CDD}" destId="{6CB5C85C-A467-4FA5-A7A8-54803821C2A9}" srcOrd="6" destOrd="0" presId="urn:microsoft.com/office/officeart/2008/layout/HexagonCluster"/>
    <dgm:cxn modelId="{275E6F69-2C74-4449-9E0D-7FA17B3EF776}" type="presParOf" srcId="{6CB5C85C-A467-4FA5-A7A8-54803821C2A9}" destId="{7C4BB36B-8CCD-4E3A-9996-DCEBB292CB54}" srcOrd="0" destOrd="0" presId="urn:microsoft.com/office/officeart/2008/layout/HexagonCluster"/>
    <dgm:cxn modelId="{510AE6C4-D9A4-4E5A-B966-C7749047E9A2}" type="presParOf" srcId="{5A96F51D-C05D-457C-98E2-2D1A4E270CDD}" destId="{06BE3353-70B3-42FE-A2C4-CD22255BA004}" srcOrd="7" destOrd="0" presId="urn:microsoft.com/office/officeart/2008/layout/HexagonCluster"/>
    <dgm:cxn modelId="{8A2D6F5E-EB83-475F-B9A5-284350294CA4}" type="presParOf" srcId="{06BE3353-70B3-42FE-A2C4-CD22255BA004}" destId="{E9BC9981-655E-4784-98FA-632E18D5493E}" srcOrd="0" destOrd="0" presId="urn:microsoft.com/office/officeart/2008/layout/HexagonCluster"/>
    <dgm:cxn modelId="{4913F715-27D6-4B54-BE44-2E0E2A28A48F}" type="presParOf" srcId="{5A96F51D-C05D-457C-98E2-2D1A4E270CDD}" destId="{76C8B4CD-1531-4940-81D4-C2E2FEC3A01D}" srcOrd="8" destOrd="0" presId="urn:microsoft.com/office/officeart/2008/layout/HexagonCluster"/>
    <dgm:cxn modelId="{2BE4F475-8B56-47BD-8C59-FC3CB7D41864}" type="presParOf" srcId="{76C8B4CD-1531-4940-81D4-C2E2FEC3A01D}" destId="{70F184D8-0806-4CB6-8411-A022C51ACCFF}" srcOrd="0" destOrd="0" presId="urn:microsoft.com/office/officeart/2008/layout/HexagonCluster"/>
    <dgm:cxn modelId="{9A5A3432-8F15-42F9-9AB5-E601F270DD6A}" type="presParOf" srcId="{5A96F51D-C05D-457C-98E2-2D1A4E270CDD}" destId="{98A2F216-13CD-42B5-BB23-5DCCBB1C5394}" srcOrd="9" destOrd="0" presId="urn:microsoft.com/office/officeart/2008/layout/HexagonCluster"/>
    <dgm:cxn modelId="{F2EE5CFD-DB56-4B09-8061-F3B50755CFE3}" type="presParOf" srcId="{98A2F216-13CD-42B5-BB23-5DCCBB1C5394}" destId="{6D314DDD-AFDC-460C-9DDC-52707B517A0E}" srcOrd="0" destOrd="0" presId="urn:microsoft.com/office/officeart/2008/layout/HexagonCluster"/>
    <dgm:cxn modelId="{EF7E1FF4-8E29-4F02-8603-8D3C2BD4B88B}" type="presParOf" srcId="{5A96F51D-C05D-457C-98E2-2D1A4E270CDD}" destId="{65D49887-1FA1-40F6-83F1-3205F3897D55}" srcOrd="10" destOrd="0" presId="urn:microsoft.com/office/officeart/2008/layout/HexagonCluster"/>
    <dgm:cxn modelId="{EFF2455F-A9B5-4275-BB05-F80F3A9EF44E}" type="presParOf" srcId="{65D49887-1FA1-40F6-83F1-3205F3897D55}" destId="{6F8408B3-5442-490A-8793-732AA7609A76}" srcOrd="0" destOrd="0" presId="urn:microsoft.com/office/officeart/2008/layout/HexagonCluster"/>
    <dgm:cxn modelId="{B2362B49-F3EC-41A1-A143-CF603C8FE37E}" type="presParOf" srcId="{5A96F51D-C05D-457C-98E2-2D1A4E270CDD}" destId="{A483EFB5-DE19-4795-B02C-283E162CA4AF}" srcOrd="11" destOrd="0" presId="urn:microsoft.com/office/officeart/2008/layout/HexagonCluster"/>
    <dgm:cxn modelId="{C78C8874-63F7-42D1-90C3-C81E021F1681}" type="presParOf" srcId="{A483EFB5-DE19-4795-B02C-283E162CA4AF}" destId="{93CFB99F-997D-4795-B871-2A48851AC0A7}" srcOrd="0" destOrd="0" presId="urn:microsoft.com/office/officeart/2008/layout/HexagonCluster"/>
    <dgm:cxn modelId="{F749ACD1-4A8D-4EB2-96B5-2AED528C04EA}" type="presParOf" srcId="{5A96F51D-C05D-457C-98E2-2D1A4E270CDD}" destId="{78343F1E-C186-479B-A4F1-2C37EFC21B32}" srcOrd="12" destOrd="0" presId="urn:microsoft.com/office/officeart/2008/layout/HexagonCluster"/>
    <dgm:cxn modelId="{7AD711A6-38B0-4E08-AE6E-57F44891C4D8}" type="presParOf" srcId="{78343F1E-C186-479B-A4F1-2C37EFC21B32}" destId="{88B03E35-93E5-48E4-A3EC-45CAD1E2B1AB}" srcOrd="0" destOrd="0" presId="urn:microsoft.com/office/officeart/2008/layout/HexagonCluster"/>
    <dgm:cxn modelId="{F0426E8F-5829-4121-8D91-D562A2784BAF}" type="presParOf" srcId="{5A96F51D-C05D-457C-98E2-2D1A4E270CDD}" destId="{2625C6B4-62A0-40A0-B227-7532C0165660}" srcOrd="13" destOrd="0" presId="urn:microsoft.com/office/officeart/2008/layout/HexagonCluster"/>
    <dgm:cxn modelId="{107564E6-56B3-4F4D-9A0F-DD866864550A}" type="presParOf" srcId="{2625C6B4-62A0-40A0-B227-7532C0165660}" destId="{11D7B372-845E-4ADC-9409-CDD7DD65172D}" srcOrd="0" destOrd="0" presId="urn:microsoft.com/office/officeart/2008/layout/HexagonCluster"/>
    <dgm:cxn modelId="{B8EBF992-2614-4E6D-8D50-080BE6B5E133}" type="presParOf" srcId="{5A96F51D-C05D-457C-98E2-2D1A4E270CDD}" destId="{6DF41656-F345-49F1-BAEB-F14B702F8FBD}" srcOrd="14" destOrd="0" presId="urn:microsoft.com/office/officeart/2008/layout/HexagonCluster"/>
    <dgm:cxn modelId="{B8527738-13CF-402D-A28B-258175EA328A}" type="presParOf" srcId="{6DF41656-F345-49F1-BAEB-F14B702F8FBD}" destId="{FD270D41-60DF-45DA-B8AB-F11CF9FE26C1}" srcOrd="0" destOrd="0" presId="urn:microsoft.com/office/officeart/2008/layout/HexagonCluster"/>
    <dgm:cxn modelId="{5E3C21C3-4A43-4AA7-B75A-30FF6E9C1F2F}" type="presParOf" srcId="{5A96F51D-C05D-457C-98E2-2D1A4E270CDD}" destId="{6FC1D1FA-C112-43CB-9CFE-1C394C009205}" srcOrd="15" destOrd="0" presId="urn:microsoft.com/office/officeart/2008/layout/HexagonCluster"/>
    <dgm:cxn modelId="{876E0080-4A67-4447-BE8E-23479CED8B59}" type="presParOf" srcId="{6FC1D1FA-C112-43CB-9CFE-1C394C009205}" destId="{637F4536-F1F5-4396-AEC7-DC60200AD01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EA175-D941-4220-8067-D629BFD169AD}" type="doc">
      <dgm:prSet loTypeId="urn:microsoft.com/office/officeart/2008/layout/RadialCluster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40FDBB-F5BF-4CA5-AEAC-0137814EA53C}">
      <dgm:prSet/>
      <dgm:spPr>
        <a:xfrm>
          <a:off x="1633791" y="1880234"/>
          <a:ext cx="1158912" cy="1107610"/>
        </a:xfrm>
        <a:prstGeom prst="roundRect">
          <a:avLst/>
        </a:prstGeom>
      </dgm:spPr>
      <dgm:t>
        <a:bodyPr/>
        <a:lstStyle/>
        <a:p>
          <a:pPr rtl="0"/>
          <a:r>
            <a:rPr lang="en-US" b="1" dirty="0" smtClean="0">
              <a:latin typeface="Calibri"/>
              <a:ea typeface="+mn-ea"/>
              <a:cs typeface="+mn-cs"/>
            </a:rPr>
            <a:t>MPOAC Weekend Institute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F6624779-CDD9-4732-8968-5E9785CA60A5}" type="parTrans" cxnId="{46D854AD-87F9-43E3-AB7C-A451D0F41956}">
      <dgm:prSet/>
      <dgm:spPr/>
      <dgm:t>
        <a:bodyPr/>
        <a:lstStyle/>
        <a:p>
          <a:endParaRPr lang="en-US"/>
        </a:p>
      </dgm:t>
    </dgm:pt>
    <dgm:pt modelId="{F3D4F7AE-AE35-431E-949E-095AA4492E2B}" type="sibTrans" cxnId="{46D854AD-87F9-43E3-AB7C-A451D0F41956}">
      <dgm:prSet/>
      <dgm:spPr/>
      <dgm:t>
        <a:bodyPr/>
        <a:lstStyle/>
        <a:p>
          <a:endParaRPr lang="en-US"/>
        </a:p>
      </dgm:t>
    </dgm:pt>
    <dgm:pt modelId="{BA916DB1-CD83-4BFA-847E-67412D05E651}">
      <dgm:prSet/>
      <dgm:spPr>
        <a:xfrm>
          <a:off x="1665453" y="48996"/>
          <a:ext cx="1095588" cy="1185617"/>
        </a:xfrm>
        <a:prstGeom prst="roundRect">
          <a:avLst/>
        </a:prstGeom>
      </dgm:spPr>
      <dgm:t>
        <a:bodyPr/>
        <a:lstStyle/>
        <a:p>
          <a:pPr rtl="0"/>
          <a:r>
            <a:rPr lang="en-US" dirty="0" smtClean="0"/>
            <a:t>16 institutes since 2007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91E5791B-D521-4B47-A888-40182BEB3C89}" type="parTrans" cxnId="{E0591AE0-A525-4BF5-A0C8-AD871A2A5F21}">
      <dgm:prSet/>
      <dgm:spPr>
        <a:xfrm rot="16200000">
          <a:off x="1890437" y="1557424"/>
          <a:ext cx="6456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620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458FB5-6CB7-4ACB-96B9-0F04BEDC9813}" type="sibTrans" cxnId="{E0591AE0-A525-4BF5-A0C8-AD871A2A5F21}">
      <dgm:prSet/>
      <dgm:spPr/>
      <dgm:t>
        <a:bodyPr/>
        <a:lstStyle/>
        <a:p>
          <a:endParaRPr lang="en-US"/>
        </a:p>
      </dgm:t>
    </dgm:pt>
    <dgm:pt modelId="{884FB59A-0588-4DF6-A3E7-409E4A6587A6}">
      <dgm:prSet custT="1"/>
      <dgm:spPr>
        <a:xfrm>
          <a:off x="3083156" y="866110"/>
          <a:ext cx="1364423" cy="1343624"/>
        </a:xfrm>
        <a:prstGeom prst="roundRect">
          <a:avLst/>
        </a:prstGeom>
      </dgm:spPr>
      <dgm:t>
        <a:bodyPr/>
        <a:lstStyle/>
        <a:p>
          <a:pPr rtl="0"/>
          <a:r>
            <a:rPr lang="en-US" sz="1400" dirty="0" smtClean="0"/>
            <a:t>223 attendees for MPOAC Funded Institutes</a:t>
          </a:r>
          <a:endParaRPr lang="en-US" sz="1400" dirty="0">
            <a:latin typeface="Calibri"/>
            <a:ea typeface="+mn-ea"/>
            <a:cs typeface="+mn-cs"/>
          </a:endParaRPr>
        </a:p>
      </dgm:t>
    </dgm:pt>
    <dgm:pt modelId="{4DFC91D5-C0E3-4C8B-AA4A-ED0A1954186B}" type="parTrans" cxnId="{45D073EA-019E-430D-97C5-E8652E33BDA4}">
      <dgm:prSet/>
      <dgm:spPr>
        <a:xfrm rot="19800000">
          <a:off x="2770237" y="2015644"/>
          <a:ext cx="3353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386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B03447C-C1F1-47CD-A929-40191114F79B}" type="sibTrans" cxnId="{45D073EA-019E-430D-97C5-E8652E33BDA4}">
      <dgm:prSet/>
      <dgm:spPr/>
      <dgm:t>
        <a:bodyPr/>
        <a:lstStyle/>
        <a:p>
          <a:endParaRPr lang="en-US"/>
        </a:p>
      </dgm:t>
    </dgm:pt>
    <dgm:pt modelId="{1A798AC7-9790-4177-BDB2-603ECDC4F958}">
      <dgm:prSet custT="1"/>
      <dgm:spPr>
        <a:xfrm>
          <a:off x="3162313" y="2734277"/>
          <a:ext cx="1206109" cy="1191759"/>
        </a:xfrm>
        <a:prstGeom prst="roundRect">
          <a:avLst/>
        </a:prstGeom>
      </dgm:spPr>
      <dgm:t>
        <a:bodyPr/>
        <a:lstStyle/>
        <a:p>
          <a:pPr rtl="0"/>
          <a:r>
            <a:rPr lang="en-US" sz="1400" dirty="0" smtClean="0">
              <a:latin typeface="Calibri"/>
              <a:ea typeface="+mn-ea"/>
              <a:cs typeface="+mn-cs"/>
            </a:rPr>
            <a:t>Held in 6 different locations since 2007</a:t>
          </a:r>
          <a:endParaRPr lang="en-US" sz="1400" dirty="0">
            <a:latin typeface="Calibri"/>
            <a:ea typeface="+mn-ea"/>
            <a:cs typeface="+mn-cs"/>
          </a:endParaRPr>
        </a:p>
      </dgm:t>
    </dgm:pt>
    <dgm:pt modelId="{D6F43C0A-392F-4B3F-B181-3005A7982F67}" type="parTrans" cxnId="{5D6534CE-5AF8-48E2-AD24-11F68E6E64BF}">
      <dgm:prSet/>
      <dgm:spPr>
        <a:xfrm rot="1800000">
          <a:off x="2764114" y="2875286"/>
          <a:ext cx="4267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788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B9AFF46-6E8C-4FD1-A70E-68E9B09E8207}" type="sibTrans" cxnId="{5D6534CE-5AF8-48E2-AD24-11F68E6E64BF}">
      <dgm:prSet/>
      <dgm:spPr/>
      <dgm:t>
        <a:bodyPr/>
        <a:lstStyle/>
        <a:p>
          <a:endParaRPr lang="en-US"/>
        </a:p>
      </dgm:t>
    </dgm:pt>
    <dgm:pt modelId="{4BE183DB-C110-451B-B36B-E606C0A5D267}">
      <dgm:prSet custT="1"/>
      <dgm:spPr>
        <a:xfrm>
          <a:off x="1585760" y="3679910"/>
          <a:ext cx="1254975" cy="1092728"/>
        </a:xfrm>
        <a:prstGeom prst="roundRect">
          <a:avLst/>
        </a:prstGeom>
      </dgm:spPr>
      <dgm:t>
        <a:bodyPr/>
        <a:lstStyle/>
        <a:p>
          <a:pPr rtl="0">
            <a:spcAft>
              <a:spcPts val="0"/>
            </a:spcAft>
          </a:pPr>
          <a:r>
            <a:rPr lang="en-US" sz="1400" dirty="0" smtClean="0"/>
            <a:t>8.5  overall average of attendees sent by each MPO</a:t>
          </a:r>
          <a:endParaRPr lang="en-US" sz="1400" dirty="0">
            <a:latin typeface="Calibri"/>
            <a:ea typeface="+mn-ea"/>
            <a:cs typeface="+mn-cs"/>
          </a:endParaRPr>
        </a:p>
      </dgm:t>
    </dgm:pt>
    <dgm:pt modelId="{8321EBFE-EE0A-4F3B-AE4E-F12643AA3B83}" type="parTrans" cxnId="{8DB8232E-B847-4CCA-B550-70AC17AB1936}">
      <dgm:prSet/>
      <dgm:spPr>
        <a:xfrm rot="5400000">
          <a:off x="1867215" y="3333877"/>
          <a:ext cx="6920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064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BEEFA02-A582-4578-92A1-9A71C810A0BA}" type="sibTrans" cxnId="{8DB8232E-B847-4CCA-B550-70AC17AB1936}">
      <dgm:prSet/>
      <dgm:spPr/>
      <dgm:t>
        <a:bodyPr/>
        <a:lstStyle/>
        <a:p>
          <a:endParaRPr lang="en-US"/>
        </a:p>
      </dgm:t>
    </dgm:pt>
    <dgm:pt modelId="{F1D1C16A-E91F-4D44-A008-E62C27AE221A}">
      <dgm:prSet/>
      <dgm:spPr>
        <a:xfrm>
          <a:off x="41292" y="2823982"/>
          <a:ext cx="1239669" cy="1012349"/>
        </a:xfrm>
        <a:prstGeom prst="roundRect">
          <a:avLst/>
        </a:prstGeom>
      </dgm:spPr>
      <dgm:t>
        <a:bodyPr/>
        <a:lstStyle/>
        <a:p>
          <a:pPr rtl="0"/>
          <a:r>
            <a:rPr lang="en-US" dirty="0" smtClean="0">
              <a:latin typeface="Calibri"/>
              <a:ea typeface="+mn-ea"/>
              <a:cs typeface="+mn-cs"/>
            </a:rPr>
            <a:t>4.79 overall Average Evaluation score out of 5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C3E7EAA0-D1CE-4F76-8223-35A3B6537545}" type="parTrans" cxnId="{2B0591C7-8DE9-4A66-A640-A5D7FFCD7B45}">
      <dgm:prSet/>
      <dgm:spPr>
        <a:xfrm rot="9000000">
          <a:off x="1253670" y="2870442"/>
          <a:ext cx="4074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12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DE1F00D-431F-472F-A2DD-F25546867C51}" type="sibTrans" cxnId="{2B0591C7-8DE9-4A66-A640-A5D7FFCD7B45}">
      <dgm:prSet/>
      <dgm:spPr/>
      <dgm:t>
        <a:bodyPr/>
        <a:lstStyle/>
        <a:p>
          <a:endParaRPr lang="en-US"/>
        </a:p>
      </dgm:t>
    </dgm:pt>
    <dgm:pt modelId="{E0660E99-D4E3-4D81-9AB6-FCDDCBDE7C31}">
      <dgm:prSet/>
      <dgm:spPr>
        <a:xfrm>
          <a:off x="39579" y="947747"/>
          <a:ext cx="1243096" cy="1180350"/>
        </a:xfrm>
        <a:prstGeom prst="roundRect">
          <a:avLst/>
        </a:prstGeom>
      </dgm:spPr>
      <dgm:t>
        <a:bodyPr/>
        <a:lstStyle/>
        <a:p>
          <a:pPr rtl="0"/>
          <a:r>
            <a:rPr lang="en-US" dirty="0" smtClean="0"/>
            <a:t>57% of attendees still on MPO Board </a:t>
          </a:r>
          <a:endParaRPr lang="en-US" dirty="0">
            <a:latin typeface="Calibri"/>
            <a:ea typeface="+mn-ea"/>
            <a:cs typeface="+mn-cs"/>
          </a:endParaRPr>
        </a:p>
      </dgm:t>
    </dgm:pt>
    <dgm:pt modelId="{C46C1D30-91A3-48A2-93B3-258664120C9C}" type="parTrans" cxnId="{24ED7201-AB0B-41C2-9D1C-F9C55C42CE02}">
      <dgm:prSet/>
      <dgm:spPr>
        <a:xfrm rot="12600000">
          <a:off x="1255516" y="1998132"/>
          <a:ext cx="4054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433" y="0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2E48936E-093F-4A1B-A221-254F2B3F0C43}" type="sibTrans" cxnId="{24ED7201-AB0B-41C2-9D1C-F9C55C42CE02}">
      <dgm:prSet/>
      <dgm:spPr/>
      <dgm:t>
        <a:bodyPr/>
        <a:lstStyle/>
        <a:p>
          <a:endParaRPr lang="en-US"/>
        </a:p>
      </dgm:t>
    </dgm:pt>
    <dgm:pt modelId="{4F246739-4C4A-409C-ADC0-AFE7C3F1EBC9}" type="pres">
      <dgm:prSet presAssocID="{977EA175-D941-4220-8067-D629BFD169A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E13B5CB-EE74-45D7-8FF7-B5C055FDA2EC}" type="pres">
      <dgm:prSet presAssocID="{0A40FDBB-F5BF-4CA5-AEAC-0137814EA53C}" presName="singleCycle" presStyleCnt="0"/>
      <dgm:spPr/>
      <dgm:t>
        <a:bodyPr/>
        <a:lstStyle/>
        <a:p>
          <a:endParaRPr lang="en-US"/>
        </a:p>
      </dgm:t>
    </dgm:pt>
    <dgm:pt modelId="{1B79C1BD-CA2D-4F67-8241-4B453AEA0242}" type="pres">
      <dgm:prSet presAssocID="{0A40FDBB-F5BF-4CA5-AEAC-0137814EA53C}" presName="singleCenter" presStyleLbl="node1" presStyleIdx="0" presStyleCnt="7" custScaleX="86091" custScaleY="8228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A599C19-CBA0-4807-A665-5AC01464DB83}" type="pres">
      <dgm:prSet presAssocID="{91E5791B-D521-4B47-A888-40182BEB3C89}" presName="Name56" presStyleLbl="parChTrans1D2" presStyleIdx="0" presStyleCnt="6"/>
      <dgm:spPr/>
      <dgm:t>
        <a:bodyPr/>
        <a:lstStyle/>
        <a:p>
          <a:endParaRPr lang="en-US"/>
        </a:p>
      </dgm:t>
    </dgm:pt>
    <dgm:pt modelId="{818D3609-CD2B-4A8A-8967-2AFACDAA5C02}" type="pres">
      <dgm:prSet presAssocID="{BA916DB1-CD83-4BFA-847E-67412D05E651}" presName="text0" presStyleLbl="node1" presStyleIdx="1" presStyleCnt="7" custScaleX="121473" custScaleY="131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C836F-2239-4EFB-BC0D-4D9CEB188F18}" type="pres">
      <dgm:prSet presAssocID="{4DFC91D5-C0E3-4C8B-AA4A-ED0A1954186B}" presName="Name56" presStyleLbl="parChTrans1D2" presStyleIdx="1" presStyleCnt="6"/>
      <dgm:spPr/>
      <dgm:t>
        <a:bodyPr/>
        <a:lstStyle/>
        <a:p>
          <a:endParaRPr lang="en-US"/>
        </a:p>
      </dgm:t>
    </dgm:pt>
    <dgm:pt modelId="{2199D9D2-7706-4CAD-B869-608E0E6F034B}" type="pres">
      <dgm:prSet presAssocID="{884FB59A-0588-4DF6-A3E7-409E4A6587A6}" presName="text0" presStyleLbl="node1" presStyleIdx="2" presStyleCnt="7" custScaleX="151280" custScaleY="1489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988BC-DAEE-460D-95B5-D20190BCB9B2}" type="pres">
      <dgm:prSet presAssocID="{D6F43C0A-392F-4B3F-B181-3005A7982F67}" presName="Name56" presStyleLbl="parChTrans1D2" presStyleIdx="2" presStyleCnt="6"/>
      <dgm:spPr/>
      <dgm:t>
        <a:bodyPr/>
        <a:lstStyle/>
        <a:p>
          <a:endParaRPr lang="en-US"/>
        </a:p>
      </dgm:t>
    </dgm:pt>
    <dgm:pt modelId="{0E8B5356-3A5C-4728-ACE3-4EFCFA91F831}" type="pres">
      <dgm:prSet presAssocID="{1A798AC7-9790-4177-BDB2-603ECDC4F958}" presName="text0" presStyleLbl="node1" presStyleIdx="3" presStyleCnt="7" custScaleX="133727" custScaleY="125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5562DB-ABCC-4A76-94F0-47FA2227FD2A}" type="pres">
      <dgm:prSet presAssocID="{8321EBFE-EE0A-4F3B-AE4E-F12643AA3B83}" presName="Name56" presStyleLbl="parChTrans1D2" presStyleIdx="3" presStyleCnt="6"/>
      <dgm:spPr/>
      <dgm:t>
        <a:bodyPr/>
        <a:lstStyle/>
        <a:p>
          <a:endParaRPr lang="en-US"/>
        </a:p>
      </dgm:t>
    </dgm:pt>
    <dgm:pt modelId="{0828034C-DB81-4CEC-ABDC-427E244AB101}" type="pres">
      <dgm:prSet presAssocID="{4BE183DB-C110-451B-B36B-E606C0A5D267}" presName="text0" presStyleLbl="node1" presStyleIdx="4" presStyleCnt="7" custScaleX="172564" custScaleY="121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BCDC0-B0B1-4715-9583-89B01794D34F}" type="pres">
      <dgm:prSet presAssocID="{C3E7EAA0-D1CE-4F76-8223-35A3B6537545}" presName="Name56" presStyleLbl="parChTrans1D2" presStyleIdx="4" presStyleCnt="6"/>
      <dgm:spPr/>
      <dgm:t>
        <a:bodyPr/>
        <a:lstStyle/>
        <a:p>
          <a:endParaRPr lang="en-US"/>
        </a:p>
      </dgm:t>
    </dgm:pt>
    <dgm:pt modelId="{73A2780C-CE3F-4599-B5CE-B1A3ECD73D3D}" type="pres">
      <dgm:prSet presAssocID="{F1D1C16A-E91F-4D44-A008-E62C27AE221A}" presName="text0" presStyleLbl="node1" presStyleIdx="5" presStyleCnt="7" custScaleX="137448" custScaleY="14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64FDA6-3E73-4B47-8DE9-91896803BFF2}" type="pres">
      <dgm:prSet presAssocID="{C46C1D30-91A3-48A2-93B3-258664120C9C}" presName="Name56" presStyleLbl="parChTrans1D2" presStyleIdx="5" presStyleCnt="6"/>
      <dgm:spPr/>
      <dgm:t>
        <a:bodyPr/>
        <a:lstStyle/>
        <a:p>
          <a:endParaRPr lang="en-US"/>
        </a:p>
      </dgm:t>
    </dgm:pt>
    <dgm:pt modelId="{EBC2A06F-C8F3-4A4F-8F02-DAB1E2EA91F1}" type="pres">
      <dgm:prSet presAssocID="{E0660E99-D4E3-4D81-9AB6-FCDDCBDE7C31}" presName="text0" presStyleLbl="node1" presStyleIdx="6" presStyleCnt="7" custScaleX="137828" custScaleY="1308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948527-76F4-4C3D-9CA4-6E9BF0D72293}" type="presOf" srcId="{977EA175-D941-4220-8067-D629BFD169AD}" destId="{4F246739-4C4A-409C-ADC0-AFE7C3F1EBC9}" srcOrd="0" destOrd="0" presId="urn:microsoft.com/office/officeart/2008/layout/RadialCluster"/>
    <dgm:cxn modelId="{BD13D7C0-C294-464E-B7F9-8718ED1C1EE1}" type="presOf" srcId="{4BE183DB-C110-451B-B36B-E606C0A5D267}" destId="{0828034C-DB81-4CEC-ABDC-427E244AB101}" srcOrd="0" destOrd="0" presId="urn:microsoft.com/office/officeart/2008/layout/RadialCluster"/>
    <dgm:cxn modelId="{24ED7201-AB0B-41C2-9D1C-F9C55C42CE02}" srcId="{0A40FDBB-F5BF-4CA5-AEAC-0137814EA53C}" destId="{E0660E99-D4E3-4D81-9AB6-FCDDCBDE7C31}" srcOrd="5" destOrd="0" parTransId="{C46C1D30-91A3-48A2-93B3-258664120C9C}" sibTransId="{2E48936E-093F-4A1B-A221-254F2B3F0C43}"/>
    <dgm:cxn modelId="{46D854AD-87F9-43E3-AB7C-A451D0F41956}" srcId="{977EA175-D941-4220-8067-D629BFD169AD}" destId="{0A40FDBB-F5BF-4CA5-AEAC-0137814EA53C}" srcOrd="0" destOrd="0" parTransId="{F6624779-CDD9-4732-8968-5E9785CA60A5}" sibTransId="{F3D4F7AE-AE35-431E-949E-095AA4492E2B}"/>
    <dgm:cxn modelId="{FEBE4E69-B5D4-4BEE-9330-2E8A0A3F3426}" type="presOf" srcId="{1A798AC7-9790-4177-BDB2-603ECDC4F958}" destId="{0E8B5356-3A5C-4728-ACE3-4EFCFA91F831}" srcOrd="0" destOrd="0" presId="urn:microsoft.com/office/officeart/2008/layout/RadialCluster"/>
    <dgm:cxn modelId="{DEA768FD-490A-415C-8719-700FC29296AC}" type="presOf" srcId="{91E5791B-D521-4B47-A888-40182BEB3C89}" destId="{AA599C19-CBA0-4807-A665-5AC01464DB83}" srcOrd="0" destOrd="0" presId="urn:microsoft.com/office/officeart/2008/layout/RadialCluster"/>
    <dgm:cxn modelId="{85F0B2D7-15BA-4B64-A6FC-74920A36F784}" type="presOf" srcId="{D6F43C0A-392F-4B3F-B181-3005A7982F67}" destId="{809988BC-DAEE-460D-95B5-D20190BCB9B2}" srcOrd="0" destOrd="0" presId="urn:microsoft.com/office/officeart/2008/layout/RadialCluster"/>
    <dgm:cxn modelId="{8DB8232E-B847-4CCA-B550-70AC17AB1936}" srcId="{0A40FDBB-F5BF-4CA5-AEAC-0137814EA53C}" destId="{4BE183DB-C110-451B-B36B-E606C0A5D267}" srcOrd="3" destOrd="0" parTransId="{8321EBFE-EE0A-4F3B-AE4E-F12643AA3B83}" sibTransId="{9BEEFA02-A582-4578-92A1-9A71C810A0BA}"/>
    <dgm:cxn modelId="{614F0561-2314-4021-AD7F-84ADF6732838}" type="presOf" srcId="{C46C1D30-91A3-48A2-93B3-258664120C9C}" destId="{F764FDA6-3E73-4B47-8DE9-91896803BFF2}" srcOrd="0" destOrd="0" presId="urn:microsoft.com/office/officeart/2008/layout/RadialCluster"/>
    <dgm:cxn modelId="{2B0591C7-8DE9-4A66-A640-A5D7FFCD7B45}" srcId="{0A40FDBB-F5BF-4CA5-AEAC-0137814EA53C}" destId="{F1D1C16A-E91F-4D44-A008-E62C27AE221A}" srcOrd="4" destOrd="0" parTransId="{C3E7EAA0-D1CE-4F76-8223-35A3B6537545}" sibTransId="{ADE1F00D-431F-472F-A2DD-F25546867C51}"/>
    <dgm:cxn modelId="{5D6534CE-5AF8-48E2-AD24-11F68E6E64BF}" srcId="{0A40FDBB-F5BF-4CA5-AEAC-0137814EA53C}" destId="{1A798AC7-9790-4177-BDB2-603ECDC4F958}" srcOrd="2" destOrd="0" parTransId="{D6F43C0A-392F-4B3F-B181-3005A7982F67}" sibTransId="{4B9AFF46-6E8C-4FD1-A70E-68E9B09E8207}"/>
    <dgm:cxn modelId="{E95869C4-5DFC-4A4E-BDF8-AF76E623D909}" type="presOf" srcId="{8321EBFE-EE0A-4F3B-AE4E-F12643AA3B83}" destId="{185562DB-ABCC-4A76-94F0-47FA2227FD2A}" srcOrd="0" destOrd="0" presId="urn:microsoft.com/office/officeart/2008/layout/RadialCluster"/>
    <dgm:cxn modelId="{B7E95626-52DF-4CB7-98F4-E437FDEBEEB0}" type="presOf" srcId="{E0660E99-D4E3-4D81-9AB6-FCDDCBDE7C31}" destId="{EBC2A06F-C8F3-4A4F-8F02-DAB1E2EA91F1}" srcOrd="0" destOrd="0" presId="urn:microsoft.com/office/officeart/2008/layout/RadialCluster"/>
    <dgm:cxn modelId="{3074DDD4-BD64-4FFB-8B24-EAA08DA05C42}" type="presOf" srcId="{4DFC91D5-C0E3-4C8B-AA4A-ED0A1954186B}" destId="{14EC836F-2239-4EFB-BC0D-4D9CEB188F18}" srcOrd="0" destOrd="0" presId="urn:microsoft.com/office/officeart/2008/layout/RadialCluster"/>
    <dgm:cxn modelId="{70E48B9D-9161-4C61-AF6C-0824C3152476}" type="presOf" srcId="{0A40FDBB-F5BF-4CA5-AEAC-0137814EA53C}" destId="{1B79C1BD-CA2D-4F67-8241-4B453AEA0242}" srcOrd="0" destOrd="0" presId="urn:microsoft.com/office/officeart/2008/layout/RadialCluster"/>
    <dgm:cxn modelId="{45D073EA-019E-430D-97C5-E8652E33BDA4}" srcId="{0A40FDBB-F5BF-4CA5-AEAC-0137814EA53C}" destId="{884FB59A-0588-4DF6-A3E7-409E4A6587A6}" srcOrd="1" destOrd="0" parTransId="{4DFC91D5-C0E3-4C8B-AA4A-ED0A1954186B}" sibTransId="{9B03447C-C1F1-47CD-A929-40191114F79B}"/>
    <dgm:cxn modelId="{E0591AE0-A525-4BF5-A0C8-AD871A2A5F21}" srcId="{0A40FDBB-F5BF-4CA5-AEAC-0137814EA53C}" destId="{BA916DB1-CD83-4BFA-847E-67412D05E651}" srcOrd="0" destOrd="0" parTransId="{91E5791B-D521-4B47-A888-40182BEB3C89}" sibTransId="{44458FB5-6CB7-4ACB-96B9-0F04BEDC9813}"/>
    <dgm:cxn modelId="{5C9386E6-3716-4648-B916-852E5B91242E}" type="presOf" srcId="{F1D1C16A-E91F-4D44-A008-E62C27AE221A}" destId="{73A2780C-CE3F-4599-B5CE-B1A3ECD73D3D}" srcOrd="0" destOrd="0" presId="urn:microsoft.com/office/officeart/2008/layout/RadialCluster"/>
    <dgm:cxn modelId="{DFE26EB9-9136-472B-9C5A-DDB9084F9617}" type="presOf" srcId="{C3E7EAA0-D1CE-4F76-8223-35A3B6537545}" destId="{B9BBCDC0-B0B1-4715-9583-89B01794D34F}" srcOrd="0" destOrd="0" presId="urn:microsoft.com/office/officeart/2008/layout/RadialCluster"/>
    <dgm:cxn modelId="{3A515FC3-A2BB-4D27-BDE8-4B85BC18A51E}" type="presOf" srcId="{BA916DB1-CD83-4BFA-847E-67412D05E651}" destId="{818D3609-CD2B-4A8A-8967-2AFACDAA5C02}" srcOrd="0" destOrd="0" presId="urn:microsoft.com/office/officeart/2008/layout/RadialCluster"/>
    <dgm:cxn modelId="{F2D4FBA6-FAA0-4379-88BC-5328BA966FDA}" type="presOf" srcId="{884FB59A-0588-4DF6-A3E7-409E4A6587A6}" destId="{2199D9D2-7706-4CAD-B869-608E0E6F034B}" srcOrd="0" destOrd="0" presId="urn:microsoft.com/office/officeart/2008/layout/RadialCluster"/>
    <dgm:cxn modelId="{58400296-5B84-4918-8339-B429560E81A1}" type="presParOf" srcId="{4F246739-4C4A-409C-ADC0-AFE7C3F1EBC9}" destId="{3E13B5CB-EE74-45D7-8FF7-B5C055FDA2EC}" srcOrd="0" destOrd="0" presId="urn:microsoft.com/office/officeart/2008/layout/RadialCluster"/>
    <dgm:cxn modelId="{913ADA01-309F-40BA-AB50-3C7D06F9328B}" type="presParOf" srcId="{3E13B5CB-EE74-45D7-8FF7-B5C055FDA2EC}" destId="{1B79C1BD-CA2D-4F67-8241-4B453AEA0242}" srcOrd="0" destOrd="0" presId="urn:microsoft.com/office/officeart/2008/layout/RadialCluster"/>
    <dgm:cxn modelId="{E5382B3E-AFE6-4488-B6F6-8D2F9E6C67F5}" type="presParOf" srcId="{3E13B5CB-EE74-45D7-8FF7-B5C055FDA2EC}" destId="{AA599C19-CBA0-4807-A665-5AC01464DB83}" srcOrd="1" destOrd="0" presId="urn:microsoft.com/office/officeart/2008/layout/RadialCluster"/>
    <dgm:cxn modelId="{2E724C7A-09FB-490B-B34E-362C2CA330B2}" type="presParOf" srcId="{3E13B5CB-EE74-45D7-8FF7-B5C055FDA2EC}" destId="{818D3609-CD2B-4A8A-8967-2AFACDAA5C02}" srcOrd="2" destOrd="0" presId="urn:microsoft.com/office/officeart/2008/layout/RadialCluster"/>
    <dgm:cxn modelId="{6E92D267-5E33-4D0C-B09A-DEFE0AE31D9A}" type="presParOf" srcId="{3E13B5CB-EE74-45D7-8FF7-B5C055FDA2EC}" destId="{14EC836F-2239-4EFB-BC0D-4D9CEB188F18}" srcOrd="3" destOrd="0" presId="urn:microsoft.com/office/officeart/2008/layout/RadialCluster"/>
    <dgm:cxn modelId="{587B5386-94E4-45B3-85FC-5A065BE842AD}" type="presParOf" srcId="{3E13B5CB-EE74-45D7-8FF7-B5C055FDA2EC}" destId="{2199D9D2-7706-4CAD-B869-608E0E6F034B}" srcOrd="4" destOrd="0" presId="urn:microsoft.com/office/officeart/2008/layout/RadialCluster"/>
    <dgm:cxn modelId="{A0321FB0-0E58-4BBF-AA5B-0339A6845702}" type="presParOf" srcId="{3E13B5CB-EE74-45D7-8FF7-B5C055FDA2EC}" destId="{809988BC-DAEE-460D-95B5-D20190BCB9B2}" srcOrd="5" destOrd="0" presId="urn:microsoft.com/office/officeart/2008/layout/RadialCluster"/>
    <dgm:cxn modelId="{ED77AB50-76C9-44B9-9705-AAB761EDB4BC}" type="presParOf" srcId="{3E13B5CB-EE74-45D7-8FF7-B5C055FDA2EC}" destId="{0E8B5356-3A5C-4728-ACE3-4EFCFA91F831}" srcOrd="6" destOrd="0" presId="urn:microsoft.com/office/officeart/2008/layout/RadialCluster"/>
    <dgm:cxn modelId="{F0955663-2110-4114-818D-C6AF81C1648F}" type="presParOf" srcId="{3E13B5CB-EE74-45D7-8FF7-B5C055FDA2EC}" destId="{185562DB-ABCC-4A76-94F0-47FA2227FD2A}" srcOrd="7" destOrd="0" presId="urn:microsoft.com/office/officeart/2008/layout/RadialCluster"/>
    <dgm:cxn modelId="{249A1C6B-3190-49C1-832A-2D4BB4D59286}" type="presParOf" srcId="{3E13B5CB-EE74-45D7-8FF7-B5C055FDA2EC}" destId="{0828034C-DB81-4CEC-ABDC-427E244AB101}" srcOrd="8" destOrd="0" presId="urn:microsoft.com/office/officeart/2008/layout/RadialCluster"/>
    <dgm:cxn modelId="{0031818E-1457-4737-998A-FE62CD9E798A}" type="presParOf" srcId="{3E13B5CB-EE74-45D7-8FF7-B5C055FDA2EC}" destId="{B9BBCDC0-B0B1-4715-9583-89B01794D34F}" srcOrd="9" destOrd="0" presId="urn:microsoft.com/office/officeart/2008/layout/RadialCluster"/>
    <dgm:cxn modelId="{5D738C25-8C11-418D-9776-7497CFD8C322}" type="presParOf" srcId="{3E13B5CB-EE74-45D7-8FF7-B5C055FDA2EC}" destId="{73A2780C-CE3F-4599-B5CE-B1A3ECD73D3D}" srcOrd="10" destOrd="0" presId="urn:microsoft.com/office/officeart/2008/layout/RadialCluster"/>
    <dgm:cxn modelId="{1B057383-0C6C-4D60-B98C-90147C76A4B5}" type="presParOf" srcId="{3E13B5CB-EE74-45D7-8FF7-B5C055FDA2EC}" destId="{F764FDA6-3E73-4B47-8DE9-91896803BFF2}" srcOrd="11" destOrd="0" presId="urn:microsoft.com/office/officeart/2008/layout/RadialCluster"/>
    <dgm:cxn modelId="{A00E8077-164C-4E59-BA8C-88876B353996}" type="presParOf" srcId="{3E13B5CB-EE74-45D7-8FF7-B5C055FDA2EC}" destId="{EBC2A06F-C8F3-4A4F-8F02-DAB1E2EA91F1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EA175-D941-4220-8067-D629BFD169AD}" type="doc">
      <dgm:prSet loTypeId="urn:microsoft.com/office/officeart/2005/8/layout/hierarchy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40FDBB-F5BF-4CA5-AEAC-0137814EA53C}">
      <dgm:prSet custT="1"/>
      <dgm:spPr>
        <a:xfrm>
          <a:off x="1633791" y="1880234"/>
          <a:ext cx="1158912" cy="1107610"/>
        </a:xfrm>
      </dgm:spPr>
      <dgm:t>
        <a:bodyPr/>
        <a:lstStyle/>
        <a:p>
          <a:pPr rtl="0"/>
          <a:r>
            <a:rPr lang="en-US" sz="2400" b="1" i="0" u="none" strike="noStrike" dirty="0" smtClean="0">
              <a:solidFill>
                <a:schemeClr val="bg1"/>
              </a:solidFill>
              <a:effectLst/>
              <a:latin typeface="Calibri"/>
            </a:rPr>
            <a:t>Total Still On Board</a:t>
          </a:r>
          <a:endParaRPr lang="en-US" sz="24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F6624779-CDD9-4732-8968-5E9785CA60A5}" type="parTrans" cxnId="{46D854AD-87F9-43E3-AB7C-A451D0F41956}">
      <dgm:prSet/>
      <dgm:spPr/>
      <dgm:t>
        <a:bodyPr/>
        <a:lstStyle/>
        <a:p>
          <a:endParaRPr lang="en-US"/>
        </a:p>
      </dgm:t>
    </dgm:pt>
    <dgm:pt modelId="{F3D4F7AE-AE35-431E-949E-095AA4492E2B}" type="sibTrans" cxnId="{46D854AD-87F9-43E3-AB7C-A451D0F41956}">
      <dgm:prSet/>
      <dgm:spPr/>
      <dgm:t>
        <a:bodyPr/>
        <a:lstStyle/>
        <a:p>
          <a:endParaRPr lang="en-US"/>
        </a:p>
      </dgm:t>
    </dgm:pt>
    <dgm:pt modelId="{BA916DB1-CD83-4BFA-847E-67412D05E651}">
      <dgm:prSet custT="1"/>
      <dgm:spPr>
        <a:xfrm>
          <a:off x="1665453" y="48996"/>
          <a:ext cx="1095588" cy="1185617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126</a:t>
          </a:r>
        </a:p>
      </dgm:t>
    </dgm:pt>
    <dgm:pt modelId="{91E5791B-D521-4B47-A888-40182BEB3C89}" type="parTrans" cxnId="{E0591AE0-A525-4BF5-A0C8-AD871A2A5F21}">
      <dgm:prSet/>
      <dgm:spPr>
        <a:xfrm rot="16200000">
          <a:off x="1890437" y="1557424"/>
          <a:ext cx="645620" cy="0"/>
        </a:xfrm>
      </dgm:spPr>
      <dgm:t>
        <a:bodyPr/>
        <a:lstStyle/>
        <a:p>
          <a:endParaRPr lang="en-US"/>
        </a:p>
      </dgm:t>
    </dgm:pt>
    <dgm:pt modelId="{44458FB5-6CB7-4ACB-96B9-0F04BEDC9813}" type="sibTrans" cxnId="{E0591AE0-A525-4BF5-A0C8-AD871A2A5F21}">
      <dgm:prSet/>
      <dgm:spPr/>
      <dgm:t>
        <a:bodyPr/>
        <a:lstStyle/>
        <a:p>
          <a:endParaRPr lang="en-US"/>
        </a:p>
      </dgm:t>
    </dgm:pt>
    <dgm:pt modelId="{884FB59A-0588-4DF6-A3E7-409E4A6587A6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57%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4DFC91D5-C0E3-4C8B-AA4A-ED0A1954186B}" type="parTrans" cxnId="{45D073EA-019E-430D-97C5-E8652E33BDA4}">
      <dgm:prSet/>
      <dgm:spPr>
        <a:xfrm rot="19800000">
          <a:off x="2770237" y="2015644"/>
          <a:ext cx="335386" cy="0"/>
        </a:xfrm>
      </dgm:spPr>
      <dgm:t>
        <a:bodyPr/>
        <a:lstStyle/>
        <a:p>
          <a:endParaRPr lang="en-US"/>
        </a:p>
      </dgm:t>
    </dgm:pt>
    <dgm:pt modelId="{9B03447C-C1F1-47CD-A929-40191114F79B}" type="sibTrans" cxnId="{45D073EA-019E-430D-97C5-E8652E33BDA4}">
      <dgm:prSet/>
      <dgm:spPr/>
      <dgm:t>
        <a:bodyPr/>
        <a:lstStyle/>
        <a:p>
          <a:endParaRPr lang="en-US"/>
        </a:p>
      </dgm:t>
    </dgm:pt>
    <dgm:pt modelId="{BD672FF7-FC2F-427A-ADCA-AC092B4E1E0A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1" i="0" u="none" strike="noStrike" dirty="0" smtClean="0">
              <a:solidFill>
                <a:schemeClr val="bg1"/>
              </a:solidFill>
              <a:effectLst/>
              <a:latin typeface="Calibri"/>
            </a:rPr>
            <a:t>Total No Longer on Board</a:t>
          </a:r>
          <a:endParaRPr lang="en-US" sz="24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294D692-2F9D-4AC9-B907-669F7E8ED03F}" type="parTrans" cxnId="{BFA114DA-75EF-4E1C-9027-39EC1D10B4D5}">
      <dgm:prSet/>
      <dgm:spPr/>
      <dgm:t>
        <a:bodyPr/>
        <a:lstStyle/>
        <a:p>
          <a:endParaRPr lang="en-US"/>
        </a:p>
      </dgm:t>
    </dgm:pt>
    <dgm:pt modelId="{69B2A9B3-3312-4D96-8C2C-8C0416EAE7F1}" type="sibTrans" cxnId="{BFA114DA-75EF-4E1C-9027-39EC1D10B4D5}">
      <dgm:prSet/>
      <dgm:spPr/>
      <dgm:t>
        <a:bodyPr/>
        <a:lstStyle/>
        <a:p>
          <a:endParaRPr lang="en-US"/>
        </a:p>
      </dgm:t>
    </dgm:pt>
    <dgm:pt modelId="{EED67695-FA10-4116-8775-D8EA63726E1F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0" i="0" u="none" strike="noStrike" dirty="0" smtClean="0">
              <a:solidFill>
                <a:srgbClr val="000000"/>
              </a:solidFill>
              <a:effectLst/>
              <a:latin typeface="Calibri"/>
            </a:rPr>
            <a:t>97</a:t>
          </a:r>
          <a:endParaRPr lang="en-US" sz="2400" b="0" dirty="0">
            <a:latin typeface="Calibri"/>
            <a:ea typeface="+mn-ea"/>
            <a:cs typeface="+mn-cs"/>
          </a:endParaRPr>
        </a:p>
      </dgm:t>
    </dgm:pt>
    <dgm:pt modelId="{DB890A10-2BA6-44F9-B3B4-C61E48C79704}" type="parTrans" cxnId="{BCFAE2BF-8398-400E-A8C0-1F58CABCFF02}">
      <dgm:prSet/>
      <dgm:spPr/>
      <dgm:t>
        <a:bodyPr/>
        <a:lstStyle/>
        <a:p>
          <a:endParaRPr lang="en-US"/>
        </a:p>
      </dgm:t>
    </dgm:pt>
    <dgm:pt modelId="{0AEB123F-6EDF-4C2E-A968-532FD4993AF5}" type="sibTrans" cxnId="{BCFAE2BF-8398-400E-A8C0-1F58CABCFF02}">
      <dgm:prSet/>
      <dgm:spPr/>
      <dgm:t>
        <a:bodyPr/>
        <a:lstStyle/>
        <a:p>
          <a:endParaRPr lang="en-US"/>
        </a:p>
      </dgm:t>
    </dgm:pt>
    <dgm:pt modelId="{95C0B2EF-A34A-40B6-A95B-F00D1807FC73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43%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82C3258C-1397-48B1-9E58-E1531C0C91D0}" type="parTrans" cxnId="{08A2F62B-A211-4819-91B0-0CC89E51570A}">
      <dgm:prSet/>
      <dgm:spPr/>
      <dgm:t>
        <a:bodyPr/>
        <a:lstStyle/>
        <a:p>
          <a:endParaRPr lang="en-US"/>
        </a:p>
      </dgm:t>
    </dgm:pt>
    <dgm:pt modelId="{7CEEFF13-D004-4A0C-8625-601FE22ED653}" type="sibTrans" cxnId="{08A2F62B-A211-4819-91B0-0CC89E51570A}">
      <dgm:prSet/>
      <dgm:spPr/>
      <dgm:t>
        <a:bodyPr/>
        <a:lstStyle/>
        <a:p>
          <a:endParaRPr lang="en-US"/>
        </a:p>
      </dgm:t>
    </dgm:pt>
    <dgm:pt modelId="{4DA6341F-D1AA-4770-9A71-356AB8550B90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1" i="0" u="none" strike="noStrike" dirty="0" smtClean="0">
              <a:solidFill>
                <a:schemeClr val="bg1"/>
              </a:solidFill>
              <a:effectLst/>
              <a:latin typeface="Calibri"/>
            </a:rPr>
            <a:t>Total Attendees</a:t>
          </a:r>
          <a:endParaRPr lang="en-US" sz="24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9FE1DAD-9163-42A9-9C5B-6EFB14CF279F}" type="parTrans" cxnId="{F03D5925-4E97-4ED9-A340-600F45260326}">
      <dgm:prSet/>
      <dgm:spPr/>
      <dgm:t>
        <a:bodyPr/>
        <a:lstStyle/>
        <a:p>
          <a:endParaRPr lang="en-US"/>
        </a:p>
      </dgm:t>
    </dgm:pt>
    <dgm:pt modelId="{CCF14D27-7993-4B3C-A2B9-F18E86A0407E}" type="sibTrans" cxnId="{F03D5925-4E97-4ED9-A340-600F45260326}">
      <dgm:prSet/>
      <dgm:spPr/>
      <dgm:t>
        <a:bodyPr/>
        <a:lstStyle/>
        <a:p>
          <a:endParaRPr lang="en-US"/>
        </a:p>
      </dgm:t>
    </dgm:pt>
    <dgm:pt modelId="{E4590A38-2D6E-4C3A-8DF9-6AD07B7C4E42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223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757D7F38-2C6C-4EB8-83CE-2F99EA224C8A}" type="parTrans" cxnId="{D0748AF1-791C-4D72-813E-8B47CB1E69AB}">
      <dgm:prSet/>
      <dgm:spPr/>
      <dgm:t>
        <a:bodyPr/>
        <a:lstStyle/>
        <a:p>
          <a:endParaRPr lang="en-US"/>
        </a:p>
      </dgm:t>
    </dgm:pt>
    <dgm:pt modelId="{E1AE38B5-9F88-4B83-9A2C-FACA1973CC9E}" type="sibTrans" cxnId="{D0748AF1-791C-4D72-813E-8B47CB1E69AB}">
      <dgm:prSet/>
      <dgm:spPr/>
      <dgm:t>
        <a:bodyPr/>
        <a:lstStyle/>
        <a:p>
          <a:endParaRPr lang="en-US"/>
        </a:p>
      </dgm:t>
    </dgm:pt>
    <dgm:pt modelId="{8181810B-BC52-4314-A0E2-9B2012B37069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100%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85090BF8-114A-4C53-8BB6-EC4868352899}" type="parTrans" cxnId="{14D8BC86-52CD-4FB2-ADED-9BE60F8F4006}">
      <dgm:prSet/>
      <dgm:spPr/>
      <dgm:t>
        <a:bodyPr/>
        <a:lstStyle/>
        <a:p>
          <a:endParaRPr lang="en-US"/>
        </a:p>
      </dgm:t>
    </dgm:pt>
    <dgm:pt modelId="{7AB43366-63CD-4B07-8C1E-0CF1DA21531D}" type="sibTrans" cxnId="{14D8BC86-52CD-4FB2-ADED-9BE60F8F4006}">
      <dgm:prSet/>
      <dgm:spPr/>
      <dgm:t>
        <a:bodyPr/>
        <a:lstStyle/>
        <a:p>
          <a:endParaRPr lang="en-US"/>
        </a:p>
      </dgm:t>
    </dgm:pt>
    <dgm:pt modelId="{DFF52C89-E017-42ED-A472-9161E9293A57}" type="pres">
      <dgm:prSet presAssocID="{977EA175-D941-4220-8067-D629BFD169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112FCE-B1FC-46C4-B588-8CE7124BBAB1}" type="pres">
      <dgm:prSet presAssocID="{0A40FDBB-F5BF-4CA5-AEAC-0137814EA53C}" presName="root" presStyleCnt="0"/>
      <dgm:spPr/>
    </dgm:pt>
    <dgm:pt modelId="{36AD4B1C-F9B7-4404-870D-01A072B32013}" type="pres">
      <dgm:prSet presAssocID="{0A40FDBB-F5BF-4CA5-AEAC-0137814EA53C}" presName="rootComposite" presStyleCnt="0"/>
      <dgm:spPr/>
    </dgm:pt>
    <dgm:pt modelId="{D3565A71-6AD2-402F-ABAE-F12462B9CEA2}" type="pres">
      <dgm:prSet presAssocID="{0A40FDBB-F5BF-4CA5-AEAC-0137814EA53C}" presName="rootText" presStyleLbl="node1" presStyleIdx="0" presStyleCnt="3"/>
      <dgm:spPr/>
      <dgm:t>
        <a:bodyPr/>
        <a:lstStyle/>
        <a:p>
          <a:endParaRPr lang="en-US"/>
        </a:p>
      </dgm:t>
    </dgm:pt>
    <dgm:pt modelId="{996BCA90-899F-4448-8CCB-A204C92516B0}" type="pres">
      <dgm:prSet presAssocID="{0A40FDBB-F5BF-4CA5-AEAC-0137814EA53C}" presName="rootConnector" presStyleLbl="node1" presStyleIdx="0" presStyleCnt="3"/>
      <dgm:spPr/>
      <dgm:t>
        <a:bodyPr/>
        <a:lstStyle/>
        <a:p>
          <a:endParaRPr lang="en-US"/>
        </a:p>
      </dgm:t>
    </dgm:pt>
    <dgm:pt modelId="{BC358B63-61DC-4C01-9C56-489838C4D39A}" type="pres">
      <dgm:prSet presAssocID="{0A40FDBB-F5BF-4CA5-AEAC-0137814EA53C}" presName="childShape" presStyleCnt="0"/>
      <dgm:spPr/>
    </dgm:pt>
    <dgm:pt modelId="{3CCD40F7-96D9-4963-BD28-F6CBBBBCE5E1}" type="pres">
      <dgm:prSet presAssocID="{91E5791B-D521-4B47-A888-40182BEB3C8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8C6D6A9D-3A78-4950-AC59-B4B910D72BE5}" type="pres">
      <dgm:prSet presAssocID="{BA916DB1-CD83-4BFA-847E-67412D05E65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80FFD-A5D7-491E-8413-6C9D7C74FD28}" type="pres">
      <dgm:prSet presAssocID="{4DFC91D5-C0E3-4C8B-AA4A-ED0A1954186B}" presName="Name13" presStyleLbl="parChTrans1D2" presStyleIdx="1" presStyleCnt="6"/>
      <dgm:spPr/>
      <dgm:t>
        <a:bodyPr/>
        <a:lstStyle/>
        <a:p>
          <a:endParaRPr lang="en-US"/>
        </a:p>
      </dgm:t>
    </dgm:pt>
    <dgm:pt modelId="{0719AE80-D7E9-4C26-87D6-EE3526AE1FB8}" type="pres">
      <dgm:prSet presAssocID="{884FB59A-0588-4DF6-A3E7-409E4A6587A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69650-CBC1-4621-AA7B-639AFECBEAE3}" type="pres">
      <dgm:prSet presAssocID="{BD672FF7-FC2F-427A-ADCA-AC092B4E1E0A}" presName="root" presStyleCnt="0"/>
      <dgm:spPr/>
    </dgm:pt>
    <dgm:pt modelId="{4F9AB948-EE87-47EE-9EDF-199A96312ABA}" type="pres">
      <dgm:prSet presAssocID="{BD672FF7-FC2F-427A-ADCA-AC092B4E1E0A}" presName="rootComposite" presStyleCnt="0"/>
      <dgm:spPr/>
    </dgm:pt>
    <dgm:pt modelId="{449E46B5-E331-4C2E-A8F5-830757377BD8}" type="pres">
      <dgm:prSet presAssocID="{BD672FF7-FC2F-427A-ADCA-AC092B4E1E0A}" presName="rootText" presStyleLbl="node1" presStyleIdx="1" presStyleCnt="3" custScaleX="124227" custScaleY="118419" custLinFactNeighborX="-4591" custLinFactNeighborY="23"/>
      <dgm:spPr/>
      <dgm:t>
        <a:bodyPr/>
        <a:lstStyle/>
        <a:p>
          <a:endParaRPr lang="en-US"/>
        </a:p>
      </dgm:t>
    </dgm:pt>
    <dgm:pt modelId="{9646C276-9F08-44ED-B71D-CD3FF313E9DB}" type="pres">
      <dgm:prSet presAssocID="{BD672FF7-FC2F-427A-ADCA-AC092B4E1E0A}" presName="rootConnector" presStyleLbl="node1" presStyleIdx="1" presStyleCnt="3"/>
      <dgm:spPr/>
      <dgm:t>
        <a:bodyPr/>
        <a:lstStyle/>
        <a:p>
          <a:endParaRPr lang="en-US"/>
        </a:p>
      </dgm:t>
    </dgm:pt>
    <dgm:pt modelId="{AC728A34-A825-4CC5-AA7F-0760E9A94C1D}" type="pres">
      <dgm:prSet presAssocID="{BD672FF7-FC2F-427A-ADCA-AC092B4E1E0A}" presName="childShape" presStyleCnt="0"/>
      <dgm:spPr/>
    </dgm:pt>
    <dgm:pt modelId="{CF4D03DE-515F-4BA6-8B31-E9BC99378443}" type="pres">
      <dgm:prSet presAssocID="{DB890A10-2BA6-44F9-B3B4-C61E48C7970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A7916EE2-79D8-4FB5-8C3A-EAF31D85C3DD}" type="pres">
      <dgm:prSet presAssocID="{EED67695-FA10-4116-8775-D8EA63726E1F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E19E5-4C67-49E8-B8EB-7E7DD780EDBD}" type="pres">
      <dgm:prSet presAssocID="{82C3258C-1397-48B1-9E58-E1531C0C91D0}" presName="Name13" presStyleLbl="parChTrans1D2" presStyleIdx="3" presStyleCnt="6"/>
      <dgm:spPr/>
      <dgm:t>
        <a:bodyPr/>
        <a:lstStyle/>
        <a:p>
          <a:endParaRPr lang="en-US"/>
        </a:p>
      </dgm:t>
    </dgm:pt>
    <dgm:pt modelId="{2F68399D-4DE9-407A-A2F2-3F5053F43108}" type="pres">
      <dgm:prSet presAssocID="{95C0B2EF-A34A-40B6-A95B-F00D1807FC73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9CF97-14D5-464C-A491-25BCA0AB15DD}" type="pres">
      <dgm:prSet presAssocID="{4DA6341F-D1AA-4770-9A71-356AB8550B90}" presName="root" presStyleCnt="0"/>
      <dgm:spPr/>
    </dgm:pt>
    <dgm:pt modelId="{31A6C609-960E-4FBC-BCCC-78510297B695}" type="pres">
      <dgm:prSet presAssocID="{4DA6341F-D1AA-4770-9A71-356AB8550B90}" presName="rootComposite" presStyleCnt="0"/>
      <dgm:spPr/>
    </dgm:pt>
    <dgm:pt modelId="{AF4BEDFD-91B1-443A-B2B8-FF7E93E9CFE7}" type="pres">
      <dgm:prSet presAssocID="{4DA6341F-D1AA-4770-9A71-356AB8550B90}" presName="rootText" presStyleLbl="node1" presStyleIdx="2" presStyleCnt="3"/>
      <dgm:spPr/>
      <dgm:t>
        <a:bodyPr/>
        <a:lstStyle/>
        <a:p>
          <a:endParaRPr lang="en-US"/>
        </a:p>
      </dgm:t>
    </dgm:pt>
    <dgm:pt modelId="{D8550692-3CF1-4BC5-ADF6-D8CB49D9AB7B}" type="pres">
      <dgm:prSet presAssocID="{4DA6341F-D1AA-4770-9A71-356AB8550B90}" presName="rootConnector" presStyleLbl="node1" presStyleIdx="2" presStyleCnt="3"/>
      <dgm:spPr/>
      <dgm:t>
        <a:bodyPr/>
        <a:lstStyle/>
        <a:p>
          <a:endParaRPr lang="en-US"/>
        </a:p>
      </dgm:t>
    </dgm:pt>
    <dgm:pt modelId="{7CFC86A1-CEE0-4450-A02D-EFAD841CF62E}" type="pres">
      <dgm:prSet presAssocID="{4DA6341F-D1AA-4770-9A71-356AB8550B90}" presName="childShape" presStyleCnt="0"/>
      <dgm:spPr/>
    </dgm:pt>
    <dgm:pt modelId="{FBF4AB7E-A1A3-4DDD-ABB1-30F8F9CE9F26}" type="pres">
      <dgm:prSet presAssocID="{757D7F38-2C6C-4EB8-83CE-2F99EA224C8A}" presName="Name13" presStyleLbl="parChTrans1D2" presStyleIdx="4" presStyleCnt="6"/>
      <dgm:spPr/>
      <dgm:t>
        <a:bodyPr/>
        <a:lstStyle/>
        <a:p>
          <a:endParaRPr lang="en-US"/>
        </a:p>
      </dgm:t>
    </dgm:pt>
    <dgm:pt modelId="{16C51E3F-0C97-4BB7-ABD9-370FA0B6BC75}" type="pres">
      <dgm:prSet presAssocID="{E4590A38-2D6E-4C3A-8DF9-6AD07B7C4E4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FAB69-71C8-453C-AFC7-9BF4F4139AAC}" type="pres">
      <dgm:prSet presAssocID="{85090BF8-114A-4C53-8BB6-EC486835289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65505125-96FD-4E08-A96F-0AB8BDB65F59}" type="pres">
      <dgm:prSet presAssocID="{8181810B-BC52-4314-A0E2-9B2012B3706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F908AC-A12E-42FF-B43F-C277F589BBC5}" type="presOf" srcId="{884FB59A-0588-4DF6-A3E7-409E4A6587A6}" destId="{0719AE80-D7E9-4C26-87D6-EE3526AE1FB8}" srcOrd="0" destOrd="0" presId="urn:microsoft.com/office/officeart/2005/8/layout/hierarchy3"/>
    <dgm:cxn modelId="{BFA114DA-75EF-4E1C-9027-39EC1D10B4D5}" srcId="{977EA175-D941-4220-8067-D629BFD169AD}" destId="{BD672FF7-FC2F-427A-ADCA-AC092B4E1E0A}" srcOrd="1" destOrd="0" parTransId="{3294D692-2F9D-4AC9-B907-669F7E8ED03F}" sibTransId="{69B2A9B3-3312-4D96-8C2C-8C0416EAE7F1}"/>
    <dgm:cxn modelId="{F03D5925-4E97-4ED9-A340-600F45260326}" srcId="{977EA175-D941-4220-8067-D629BFD169AD}" destId="{4DA6341F-D1AA-4770-9A71-356AB8550B90}" srcOrd="2" destOrd="0" parTransId="{E9FE1DAD-9163-42A9-9C5B-6EFB14CF279F}" sibTransId="{CCF14D27-7993-4B3C-A2B9-F18E86A0407E}"/>
    <dgm:cxn modelId="{2034B3EC-F0B6-46B7-A41E-8C4BA903399C}" type="presOf" srcId="{0A40FDBB-F5BF-4CA5-AEAC-0137814EA53C}" destId="{D3565A71-6AD2-402F-ABAE-F12462B9CEA2}" srcOrd="0" destOrd="0" presId="urn:microsoft.com/office/officeart/2005/8/layout/hierarchy3"/>
    <dgm:cxn modelId="{45D073EA-019E-430D-97C5-E8652E33BDA4}" srcId="{0A40FDBB-F5BF-4CA5-AEAC-0137814EA53C}" destId="{884FB59A-0588-4DF6-A3E7-409E4A6587A6}" srcOrd="1" destOrd="0" parTransId="{4DFC91D5-C0E3-4C8B-AA4A-ED0A1954186B}" sibTransId="{9B03447C-C1F1-47CD-A929-40191114F79B}"/>
    <dgm:cxn modelId="{F7965FB1-489A-43F7-809C-2027DFA9491B}" type="presOf" srcId="{4DA6341F-D1AA-4770-9A71-356AB8550B90}" destId="{D8550692-3CF1-4BC5-ADF6-D8CB49D9AB7B}" srcOrd="1" destOrd="0" presId="urn:microsoft.com/office/officeart/2005/8/layout/hierarchy3"/>
    <dgm:cxn modelId="{466E7404-583B-4252-954B-D2B29A2A69CE}" type="presOf" srcId="{95C0B2EF-A34A-40B6-A95B-F00D1807FC73}" destId="{2F68399D-4DE9-407A-A2F2-3F5053F43108}" srcOrd="0" destOrd="0" presId="urn:microsoft.com/office/officeart/2005/8/layout/hierarchy3"/>
    <dgm:cxn modelId="{8AD8973B-71FF-4588-8950-7089677BC32C}" type="presOf" srcId="{85090BF8-114A-4C53-8BB6-EC4868352899}" destId="{231FAB69-71C8-453C-AFC7-9BF4F4139AAC}" srcOrd="0" destOrd="0" presId="urn:microsoft.com/office/officeart/2005/8/layout/hierarchy3"/>
    <dgm:cxn modelId="{14D8BC86-52CD-4FB2-ADED-9BE60F8F4006}" srcId="{4DA6341F-D1AA-4770-9A71-356AB8550B90}" destId="{8181810B-BC52-4314-A0E2-9B2012B37069}" srcOrd="1" destOrd="0" parTransId="{85090BF8-114A-4C53-8BB6-EC4868352899}" sibTransId="{7AB43366-63CD-4B07-8C1E-0CF1DA21531D}"/>
    <dgm:cxn modelId="{4D869ED6-0978-49A8-BAB0-4F583C2B15A8}" type="presOf" srcId="{E4590A38-2D6E-4C3A-8DF9-6AD07B7C4E42}" destId="{16C51E3F-0C97-4BB7-ABD9-370FA0B6BC75}" srcOrd="0" destOrd="0" presId="urn:microsoft.com/office/officeart/2005/8/layout/hierarchy3"/>
    <dgm:cxn modelId="{C3DA80A3-315E-4071-B2F1-D41E27026616}" type="presOf" srcId="{4DA6341F-D1AA-4770-9A71-356AB8550B90}" destId="{AF4BEDFD-91B1-443A-B2B8-FF7E93E9CFE7}" srcOrd="0" destOrd="0" presId="urn:microsoft.com/office/officeart/2005/8/layout/hierarchy3"/>
    <dgm:cxn modelId="{B2E4BA78-F080-4D7D-B262-56FBC60ED530}" type="presOf" srcId="{757D7F38-2C6C-4EB8-83CE-2F99EA224C8A}" destId="{FBF4AB7E-A1A3-4DDD-ABB1-30F8F9CE9F26}" srcOrd="0" destOrd="0" presId="urn:microsoft.com/office/officeart/2005/8/layout/hierarchy3"/>
    <dgm:cxn modelId="{9597CE6C-6DC3-4C3F-9EF7-02C78BF0F98B}" type="presOf" srcId="{8181810B-BC52-4314-A0E2-9B2012B37069}" destId="{65505125-96FD-4E08-A96F-0AB8BDB65F59}" srcOrd="0" destOrd="0" presId="urn:microsoft.com/office/officeart/2005/8/layout/hierarchy3"/>
    <dgm:cxn modelId="{C2BE64A6-B0DB-4B00-9BA5-DEEA212AE429}" type="presOf" srcId="{BD672FF7-FC2F-427A-ADCA-AC092B4E1E0A}" destId="{9646C276-9F08-44ED-B71D-CD3FF313E9DB}" srcOrd="1" destOrd="0" presId="urn:microsoft.com/office/officeart/2005/8/layout/hierarchy3"/>
    <dgm:cxn modelId="{B4F5AB69-5277-4219-9900-BCA5BE343F2D}" type="presOf" srcId="{82C3258C-1397-48B1-9E58-E1531C0C91D0}" destId="{EC2E19E5-4C67-49E8-B8EB-7E7DD780EDBD}" srcOrd="0" destOrd="0" presId="urn:microsoft.com/office/officeart/2005/8/layout/hierarchy3"/>
    <dgm:cxn modelId="{4D014916-DF83-4398-BFA2-6B5A3D8BD383}" type="presOf" srcId="{BD672FF7-FC2F-427A-ADCA-AC092B4E1E0A}" destId="{449E46B5-E331-4C2E-A8F5-830757377BD8}" srcOrd="0" destOrd="0" presId="urn:microsoft.com/office/officeart/2005/8/layout/hierarchy3"/>
    <dgm:cxn modelId="{DD9BCBFA-8A10-49A8-8EF0-5C9F4E450619}" type="presOf" srcId="{DB890A10-2BA6-44F9-B3B4-C61E48C79704}" destId="{CF4D03DE-515F-4BA6-8B31-E9BC99378443}" srcOrd="0" destOrd="0" presId="urn:microsoft.com/office/officeart/2005/8/layout/hierarchy3"/>
    <dgm:cxn modelId="{46D854AD-87F9-43E3-AB7C-A451D0F41956}" srcId="{977EA175-D941-4220-8067-D629BFD169AD}" destId="{0A40FDBB-F5BF-4CA5-AEAC-0137814EA53C}" srcOrd="0" destOrd="0" parTransId="{F6624779-CDD9-4732-8968-5E9785CA60A5}" sibTransId="{F3D4F7AE-AE35-431E-949E-095AA4492E2B}"/>
    <dgm:cxn modelId="{87699E9F-8F1D-4D87-B47A-5191CED5BBE7}" type="presOf" srcId="{4DFC91D5-C0E3-4C8B-AA4A-ED0A1954186B}" destId="{79980FFD-A5D7-491E-8413-6C9D7C74FD28}" srcOrd="0" destOrd="0" presId="urn:microsoft.com/office/officeart/2005/8/layout/hierarchy3"/>
    <dgm:cxn modelId="{E0591AE0-A525-4BF5-A0C8-AD871A2A5F21}" srcId="{0A40FDBB-F5BF-4CA5-AEAC-0137814EA53C}" destId="{BA916DB1-CD83-4BFA-847E-67412D05E651}" srcOrd="0" destOrd="0" parTransId="{91E5791B-D521-4B47-A888-40182BEB3C89}" sibTransId="{44458FB5-6CB7-4ACB-96B9-0F04BEDC9813}"/>
    <dgm:cxn modelId="{4DEC2D6D-0803-4E4B-B734-F1C19F2017BB}" type="presOf" srcId="{0A40FDBB-F5BF-4CA5-AEAC-0137814EA53C}" destId="{996BCA90-899F-4448-8CCB-A204C92516B0}" srcOrd="1" destOrd="0" presId="urn:microsoft.com/office/officeart/2005/8/layout/hierarchy3"/>
    <dgm:cxn modelId="{BCFAE2BF-8398-400E-A8C0-1F58CABCFF02}" srcId="{BD672FF7-FC2F-427A-ADCA-AC092B4E1E0A}" destId="{EED67695-FA10-4116-8775-D8EA63726E1F}" srcOrd="0" destOrd="0" parTransId="{DB890A10-2BA6-44F9-B3B4-C61E48C79704}" sibTransId="{0AEB123F-6EDF-4C2E-A968-532FD4993AF5}"/>
    <dgm:cxn modelId="{FA25AA8E-5AC7-41D1-ABD8-4119E227D067}" type="presOf" srcId="{977EA175-D941-4220-8067-D629BFD169AD}" destId="{DFF52C89-E017-42ED-A472-9161E9293A57}" srcOrd="0" destOrd="0" presId="urn:microsoft.com/office/officeart/2005/8/layout/hierarchy3"/>
    <dgm:cxn modelId="{D0748AF1-791C-4D72-813E-8B47CB1E69AB}" srcId="{4DA6341F-D1AA-4770-9A71-356AB8550B90}" destId="{E4590A38-2D6E-4C3A-8DF9-6AD07B7C4E42}" srcOrd="0" destOrd="0" parTransId="{757D7F38-2C6C-4EB8-83CE-2F99EA224C8A}" sibTransId="{E1AE38B5-9F88-4B83-9A2C-FACA1973CC9E}"/>
    <dgm:cxn modelId="{A9A08022-40F4-4F69-BC9B-12463C30D5FB}" type="presOf" srcId="{BA916DB1-CD83-4BFA-847E-67412D05E651}" destId="{8C6D6A9D-3A78-4950-AC59-B4B910D72BE5}" srcOrd="0" destOrd="0" presId="urn:microsoft.com/office/officeart/2005/8/layout/hierarchy3"/>
    <dgm:cxn modelId="{47F93E3F-BDE9-455E-A349-DA757CF54B4D}" type="presOf" srcId="{91E5791B-D521-4B47-A888-40182BEB3C89}" destId="{3CCD40F7-96D9-4963-BD28-F6CBBBBCE5E1}" srcOrd="0" destOrd="0" presId="urn:microsoft.com/office/officeart/2005/8/layout/hierarchy3"/>
    <dgm:cxn modelId="{08A2F62B-A211-4819-91B0-0CC89E51570A}" srcId="{BD672FF7-FC2F-427A-ADCA-AC092B4E1E0A}" destId="{95C0B2EF-A34A-40B6-A95B-F00D1807FC73}" srcOrd="1" destOrd="0" parTransId="{82C3258C-1397-48B1-9E58-E1531C0C91D0}" sibTransId="{7CEEFF13-D004-4A0C-8625-601FE22ED653}"/>
    <dgm:cxn modelId="{70AAB6DB-E4F4-488B-B896-F0A0A46BE49E}" type="presOf" srcId="{EED67695-FA10-4116-8775-D8EA63726E1F}" destId="{A7916EE2-79D8-4FB5-8C3A-EAF31D85C3DD}" srcOrd="0" destOrd="0" presId="urn:microsoft.com/office/officeart/2005/8/layout/hierarchy3"/>
    <dgm:cxn modelId="{E7BBBC84-2F12-437B-BB28-99D09DC63042}" type="presParOf" srcId="{DFF52C89-E017-42ED-A472-9161E9293A57}" destId="{8E112FCE-B1FC-46C4-B588-8CE7124BBAB1}" srcOrd="0" destOrd="0" presId="urn:microsoft.com/office/officeart/2005/8/layout/hierarchy3"/>
    <dgm:cxn modelId="{9A40F6CF-4C5D-402E-9DA2-289A6CBD4B22}" type="presParOf" srcId="{8E112FCE-B1FC-46C4-B588-8CE7124BBAB1}" destId="{36AD4B1C-F9B7-4404-870D-01A072B32013}" srcOrd="0" destOrd="0" presId="urn:microsoft.com/office/officeart/2005/8/layout/hierarchy3"/>
    <dgm:cxn modelId="{A084728D-9CF4-4A29-8A9C-4F6644EB9A15}" type="presParOf" srcId="{36AD4B1C-F9B7-4404-870D-01A072B32013}" destId="{D3565A71-6AD2-402F-ABAE-F12462B9CEA2}" srcOrd="0" destOrd="0" presId="urn:microsoft.com/office/officeart/2005/8/layout/hierarchy3"/>
    <dgm:cxn modelId="{ADFD1BAE-EB28-4DAB-B7A5-07B71FF44962}" type="presParOf" srcId="{36AD4B1C-F9B7-4404-870D-01A072B32013}" destId="{996BCA90-899F-4448-8CCB-A204C92516B0}" srcOrd="1" destOrd="0" presId="urn:microsoft.com/office/officeart/2005/8/layout/hierarchy3"/>
    <dgm:cxn modelId="{70360FAA-5692-452B-BFB6-2CA53DDC44B9}" type="presParOf" srcId="{8E112FCE-B1FC-46C4-B588-8CE7124BBAB1}" destId="{BC358B63-61DC-4C01-9C56-489838C4D39A}" srcOrd="1" destOrd="0" presId="urn:microsoft.com/office/officeart/2005/8/layout/hierarchy3"/>
    <dgm:cxn modelId="{FDECCFF3-3A96-4E93-8659-8E08A65B4A69}" type="presParOf" srcId="{BC358B63-61DC-4C01-9C56-489838C4D39A}" destId="{3CCD40F7-96D9-4963-BD28-F6CBBBBCE5E1}" srcOrd="0" destOrd="0" presId="urn:microsoft.com/office/officeart/2005/8/layout/hierarchy3"/>
    <dgm:cxn modelId="{57B1B919-9882-4855-B351-C755E3F42D69}" type="presParOf" srcId="{BC358B63-61DC-4C01-9C56-489838C4D39A}" destId="{8C6D6A9D-3A78-4950-AC59-B4B910D72BE5}" srcOrd="1" destOrd="0" presId="urn:microsoft.com/office/officeart/2005/8/layout/hierarchy3"/>
    <dgm:cxn modelId="{26B27919-331C-47C1-B5E3-4AEC81010136}" type="presParOf" srcId="{BC358B63-61DC-4C01-9C56-489838C4D39A}" destId="{79980FFD-A5D7-491E-8413-6C9D7C74FD28}" srcOrd="2" destOrd="0" presId="urn:microsoft.com/office/officeart/2005/8/layout/hierarchy3"/>
    <dgm:cxn modelId="{2E4F3844-618F-4E4B-AD9C-10445D98A191}" type="presParOf" srcId="{BC358B63-61DC-4C01-9C56-489838C4D39A}" destId="{0719AE80-D7E9-4C26-87D6-EE3526AE1FB8}" srcOrd="3" destOrd="0" presId="urn:microsoft.com/office/officeart/2005/8/layout/hierarchy3"/>
    <dgm:cxn modelId="{F8BE6520-4C4E-4320-8DFF-57D99E413E67}" type="presParOf" srcId="{DFF52C89-E017-42ED-A472-9161E9293A57}" destId="{AA869650-CBC1-4621-AA7B-639AFECBEAE3}" srcOrd="1" destOrd="0" presId="urn:microsoft.com/office/officeart/2005/8/layout/hierarchy3"/>
    <dgm:cxn modelId="{AF6E8FE0-9432-4BB8-B82D-0F77C45D0161}" type="presParOf" srcId="{AA869650-CBC1-4621-AA7B-639AFECBEAE3}" destId="{4F9AB948-EE87-47EE-9EDF-199A96312ABA}" srcOrd="0" destOrd="0" presId="urn:microsoft.com/office/officeart/2005/8/layout/hierarchy3"/>
    <dgm:cxn modelId="{5AF1D22B-4134-4CEC-9A50-D9F359E19A34}" type="presParOf" srcId="{4F9AB948-EE87-47EE-9EDF-199A96312ABA}" destId="{449E46B5-E331-4C2E-A8F5-830757377BD8}" srcOrd="0" destOrd="0" presId="urn:microsoft.com/office/officeart/2005/8/layout/hierarchy3"/>
    <dgm:cxn modelId="{C0032088-E32F-47CC-96D8-E5B291005179}" type="presParOf" srcId="{4F9AB948-EE87-47EE-9EDF-199A96312ABA}" destId="{9646C276-9F08-44ED-B71D-CD3FF313E9DB}" srcOrd="1" destOrd="0" presId="urn:microsoft.com/office/officeart/2005/8/layout/hierarchy3"/>
    <dgm:cxn modelId="{F34433C6-BC27-4F00-AE1F-1D6DBA14FF6B}" type="presParOf" srcId="{AA869650-CBC1-4621-AA7B-639AFECBEAE3}" destId="{AC728A34-A825-4CC5-AA7F-0760E9A94C1D}" srcOrd="1" destOrd="0" presId="urn:microsoft.com/office/officeart/2005/8/layout/hierarchy3"/>
    <dgm:cxn modelId="{767A1CD7-2FB8-4CE2-9917-1C453E9BB8D4}" type="presParOf" srcId="{AC728A34-A825-4CC5-AA7F-0760E9A94C1D}" destId="{CF4D03DE-515F-4BA6-8B31-E9BC99378443}" srcOrd="0" destOrd="0" presId="urn:microsoft.com/office/officeart/2005/8/layout/hierarchy3"/>
    <dgm:cxn modelId="{89E219D6-BEFA-4898-B26B-8BD8FFE3DA1D}" type="presParOf" srcId="{AC728A34-A825-4CC5-AA7F-0760E9A94C1D}" destId="{A7916EE2-79D8-4FB5-8C3A-EAF31D85C3DD}" srcOrd="1" destOrd="0" presId="urn:microsoft.com/office/officeart/2005/8/layout/hierarchy3"/>
    <dgm:cxn modelId="{0FC10B87-430C-4083-9E33-6BB3176FA5B0}" type="presParOf" srcId="{AC728A34-A825-4CC5-AA7F-0760E9A94C1D}" destId="{EC2E19E5-4C67-49E8-B8EB-7E7DD780EDBD}" srcOrd="2" destOrd="0" presId="urn:microsoft.com/office/officeart/2005/8/layout/hierarchy3"/>
    <dgm:cxn modelId="{4B6BF991-56F1-4D9D-9A21-7727B137E877}" type="presParOf" srcId="{AC728A34-A825-4CC5-AA7F-0760E9A94C1D}" destId="{2F68399D-4DE9-407A-A2F2-3F5053F43108}" srcOrd="3" destOrd="0" presId="urn:microsoft.com/office/officeart/2005/8/layout/hierarchy3"/>
    <dgm:cxn modelId="{11221812-AD29-45DC-AA56-58E18A1D1D46}" type="presParOf" srcId="{DFF52C89-E017-42ED-A472-9161E9293A57}" destId="{9D09CF97-14D5-464C-A491-25BCA0AB15DD}" srcOrd="2" destOrd="0" presId="urn:microsoft.com/office/officeart/2005/8/layout/hierarchy3"/>
    <dgm:cxn modelId="{62361B67-9773-4B73-A3B1-7F4CE8875E8A}" type="presParOf" srcId="{9D09CF97-14D5-464C-A491-25BCA0AB15DD}" destId="{31A6C609-960E-4FBC-BCCC-78510297B695}" srcOrd="0" destOrd="0" presId="urn:microsoft.com/office/officeart/2005/8/layout/hierarchy3"/>
    <dgm:cxn modelId="{247BF584-A8A1-457C-91B8-6734E5D6CFD2}" type="presParOf" srcId="{31A6C609-960E-4FBC-BCCC-78510297B695}" destId="{AF4BEDFD-91B1-443A-B2B8-FF7E93E9CFE7}" srcOrd="0" destOrd="0" presId="urn:microsoft.com/office/officeart/2005/8/layout/hierarchy3"/>
    <dgm:cxn modelId="{3220AD87-E3DF-4ED3-87CE-B2721E1A5FD5}" type="presParOf" srcId="{31A6C609-960E-4FBC-BCCC-78510297B695}" destId="{D8550692-3CF1-4BC5-ADF6-D8CB49D9AB7B}" srcOrd="1" destOrd="0" presId="urn:microsoft.com/office/officeart/2005/8/layout/hierarchy3"/>
    <dgm:cxn modelId="{4FC5145B-E75E-4F4B-824B-338C5A4D974B}" type="presParOf" srcId="{9D09CF97-14D5-464C-A491-25BCA0AB15DD}" destId="{7CFC86A1-CEE0-4450-A02D-EFAD841CF62E}" srcOrd="1" destOrd="0" presId="urn:microsoft.com/office/officeart/2005/8/layout/hierarchy3"/>
    <dgm:cxn modelId="{3C16966C-955E-4549-948C-58AB6628BE29}" type="presParOf" srcId="{7CFC86A1-CEE0-4450-A02D-EFAD841CF62E}" destId="{FBF4AB7E-A1A3-4DDD-ABB1-30F8F9CE9F26}" srcOrd="0" destOrd="0" presId="urn:microsoft.com/office/officeart/2005/8/layout/hierarchy3"/>
    <dgm:cxn modelId="{FEB9A462-3296-44D6-9C2F-33515E587C40}" type="presParOf" srcId="{7CFC86A1-CEE0-4450-A02D-EFAD841CF62E}" destId="{16C51E3F-0C97-4BB7-ABD9-370FA0B6BC75}" srcOrd="1" destOrd="0" presId="urn:microsoft.com/office/officeart/2005/8/layout/hierarchy3"/>
    <dgm:cxn modelId="{268B44B0-F29E-4893-B8C5-59462D68B4D7}" type="presParOf" srcId="{7CFC86A1-CEE0-4450-A02D-EFAD841CF62E}" destId="{231FAB69-71C8-453C-AFC7-9BF4F4139AAC}" srcOrd="2" destOrd="0" presId="urn:microsoft.com/office/officeart/2005/8/layout/hierarchy3"/>
    <dgm:cxn modelId="{5C4B57E0-F00E-4A53-BC3F-0474699912C7}" type="presParOf" srcId="{7CFC86A1-CEE0-4450-A02D-EFAD841CF62E}" destId="{65505125-96FD-4E08-A96F-0AB8BDB65F5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EA175-D941-4220-8067-D629BFD169AD}" type="doc">
      <dgm:prSet loTypeId="urn:microsoft.com/office/officeart/2005/8/layout/hierarchy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40FDBB-F5BF-4CA5-AEAC-0137814EA53C}">
      <dgm:prSet custT="1"/>
      <dgm:spPr>
        <a:xfrm>
          <a:off x="1633791" y="1880234"/>
          <a:ext cx="1158912" cy="1107610"/>
        </a:xfrm>
      </dgm:spPr>
      <dgm:t>
        <a:bodyPr/>
        <a:lstStyle/>
        <a:p>
          <a:pPr rtl="0"/>
          <a:r>
            <a:rPr lang="en-US" sz="2400" b="1" i="0" u="none" strike="noStrike" dirty="0" smtClean="0">
              <a:solidFill>
                <a:schemeClr val="bg1"/>
              </a:solidFill>
              <a:effectLst/>
              <a:latin typeface="Calibri"/>
            </a:rPr>
            <a:t>County</a:t>
          </a:r>
        </a:p>
      </dgm:t>
    </dgm:pt>
    <dgm:pt modelId="{F6624779-CDD9-4732-8968-5E9785CA60A5}" type="parTrans" cxnId="{46D854AD-87F9-43E3-AB7C-A451D0F41956}">
      <dgm:prSet/>
      <dgm:spPr/>
      <dgm:t>
        <a:bodyPr/>
        <a:lstStyle/>
        <a:p>
          <a:endParaRPr lang="en-US"/>
        </a:p>
      </dgm:t>
    </dgm:pt>
    <dgm:pt modelId="{F3D4F7AE-AE35-431E-949E-095AA4492E2B}" type="sibTrans" cxnId="{46D854AD-87F9-43E3-AB7C-A451D0F41956}">
      <dgm:prSet/>
      <dgm:spPr/>
      <dgm:t>
        <a:bodyPr/>
        <a:lstStyle/>
        <a:p>
          <a:endParaRPr lang="en-US"/>
        </a:p>
      </dgm:t>
    </dgm:pt>
    <dgm:pt modelId="{BA916DB1-CD83-4BFA-847E-67412D05E651}">
      <dgm:prSet custT="1"/>
      <dgm:spPr>
        <a:xfrm>
          <a:off x="1665453" y="48996"/>
          <a:ext cx="1095588" cy="1185617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74</a:t>
          </a:r>
        </a:p>
      </dgm:t>
    </dgm:pt>
    <dgm:pt modelId="{91E5791B-D521-4B47-A888-40182BEB3C89}" type="parTrans" cxnId="{E0591AE0-A525-4BF5-A0C8-AD871A2A5F21}">
      <dgm:prSet/>
      <dgm:spPr>
        <a:xfrm rot="16200000">
          <a:off x="1890437" y="1557424"/>
          <a:ext cx="645620" cy="0"/>
        </a:xfrm>
      </dgm:spPr>
      <dgm:t>
        <a:bodyPr/>
        <a:lstStyle/>
        <a:p>
          <a:endParaRPr lang="en-US"/>
        </a:p>
      </dgm:t>
    </dgm:pt>
    <dgm:pt modelId="{44458FB5-6CB7-4ACB-96B9-0F04BEDC9813}" type="sibTrans" cxnId="{E0591AE0-A525-4BF5-A0C8-AD871A2A5F21}">
      <dgm:prSet/>
      <dgm:spPr/>
      <dgm:t>
        <a:bodyPr/>
        <a:lstStyle/>
        <a:p>
          <a:endParaRPr lang="en-US"/>
        </a:p>
      </dgm:t>
    </dgm:pt>
    <dgm:pt modelId="{884FB59A-0588-4DF6-A3E7-409E4A6587A6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33%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4DFC91D5-C0E3-4C8B-AA4A-ED0A1954186B}" type="parTrans" cxnId="{45D073EA-019E-430D-97C5-E8652E33BDA4}">
      <dgm:prSet/>
      <dgm:spPr>
        <a:xfrm rot="19800000">
          <a:off x="2770237" y="2015644"/>
          <a:ext cx="335386" cy="0"/>
        </a:xfrm>
      </dgm:spPr>
      <dgm:t>
        <a:bodyPr/>
        <a:lstStyle/>
        <a:p>
          <a:endParaRPr lang="en-US"/>
        </a:p>
      </dgm:t>
    </dgm:pt>
    <dgm:pt modelId="{9B03447C-C1F1-47CD-A929-40191114F79B}" type="sibTrans" cxnId="{45D073EA-019E-430D-97C5-E8652E33BDA4}">
      <dgm:prSet/>
      <dgm:spPr/>
      <dgm:t>
        <a:bodyPr/>
        <a:lstStyle/>
        <a:p>
          <a:endParaRPr lang="en-US"/>
        </a:p>
      </dgm:t>
    </dgm:pt>
    <dgm:pt modelId="{BD672FF7-FC2F-427A-ADCA-AC092B4E1E0A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1" i="0" u="none" strike="noStrike" dirty="0" smtClean="0">
              <a:solidFill>
                <a:schemeClr val="bg1"/>
              </a:solidFill>
              <a:effectLst/>
              <a:latin typeface="Calibri"/>
            </a:rPr>
            <a:t>Municipality</a:t>
          </a:r>
          <a:endParaRPr lang="en-US" sz="24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3294D692-2F9D-4AC9-B907-669F7E8ED03F}" type="parTrans" cxnId="{BFA114DA-75EF-4E1C-9027-39EC1D10B4D5}">
      <dgm:prSet/>
      <dgm:spPr/>
      <dgm:t>
        <a:bodyPr/>
        <a:lstStyle/>
        <a:p>
          <a:endParaRPr lang="en-US"/>
        </a:p>
      </dgm:t>
    </dgm:pt>
    <dgm:pt modelId="{69B2A9B3-3312-4D96-8C2C-8C0416EAE7F1}" type="sibTrans" cxnId="{BFA114DA-75EF-4E1C-9027-39EC1D10B4D5}">
      <dgm:prSet/>
      <dgm:spPr/>
      <dgm:t>
        <a:bodyPr/>
        <a:lstStyle/>
        <a:p>
          <a:endParaRPr lang="en-US"/>
        </a:p>
      </dgm:t>
    </dgm:pt>
    <dgm:pt modelId="{EED67695-FA10-4116-8775-D8EA63726E1F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0" dirty="0" smtClean="0">
              <a:latin typeface="Calibri"/>
              <a:ea typeface="+mn-ea"/>
              <a:cs typeface="+mn-cs"/>
            </a:rPr>
            <a:t>139</a:t>
          </a:r>
          <a:endParaRPr lang="en-US" sz="2400" b="0" dirty="0">
            <a:latin typeface="Calibri"/>
            <a:ea typeface="+mn-ea"/>
            <a:cs typeface="+mn-cs"/>
          </a:endParaRPr>
        </a:p>
      </dgm:t>
    </dgm:pt>
    <dgm:pt modelId="{DB890A10-2BA6-44F9-B3B4-C61E48C79704}" type="parTrans" cxnId="{BCFAE2BF-8398-400E-A8C0-1F58CABCFF02}">
      <dgm:prSet/>
      <dgm:spPr/>
      <dgm:t>
        <a:bodyPr/>
        <a:lstStyle/>
        <a:p>
          <a:endParaRPr lang="en-US"/>
        </a:p>
      </dgm:t>
    </dgm:pt>
    <dgm:pt modelId="{0AEB123F-6EDF-4C2E-A968-532FD4993AF5}" type="sibTrans" cxnId="{BCFAE2BF-8398-400E-A8C0-1F58CABCFF02}">
      <dgm:prSet/>
      <dgm:spPr/>
      <dgm:t>
        <a:bodyPr/>
        <a:lstStyle/>
        <a:p>
          <a:endParaRPr lang="en-US"/>
        </a:p>
      </dgm:t>
    </dgm:pt>
    <dgm:pt modelId="{95C0B2EF-A34A-40B6-A95B-F00D1807FC73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62%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82C3258C-1397-48B1-9E58-E1531C0C91D0}" type="parTrans" cxnId="{08A2F62B-A211-4819-91B0-0CC89E51570A}">
      <dgm:prSet/>
      <dgm:spPr/>
      <dgm:t>
        <a:bodyPr/>
        <a:lstStyle/>
        <a:p>
          <a:endParaRPr lang="en-US"/>
        </a:p>
      </dgm:t>
    </dgm:pt>
    <dgm:pt modelId="{7CEEFF13-D004-4A0C-8625-601FE22ED653}" type="sibTrans" cxnId="{08A2F62B-A211-4819-91B0-0CC89E51570A}">
      <dgm:prSet/>
      <dgm:spPr/>
      <dgm:t>
        <a:bodyPr/>
        <a:lstStyle/>
        <a:p>
          <a:endParaRPr lang="en-US"/>
        </a:p>
      </dgm:t>
    </dgm:pt>
    <dgm:pt modelId="{4DA6341F-D1AA-4770-9A71-356AB8550B90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1" i="0" u="none" strike="noStrike" dirty="0" smtClean="0">
              <a:solidFill>
                <a:schemeClr val="bg1"/>
              </a:solidFill>
              <a:effectLst/>
              <a:latin typeface="Calibri"/>
            </a:rPr>
            <a:t>Other</a:t>
          </a:r>
          <a:endParaRPr lang="en-US" sz="2400" dirty="0">
            <a:solidFill>
              <a:schemeClr val="bg1"/>
            </a:solidFill>
            <a:latin typeface="Calibri"/>
            <a:ea typeface="+mn-ea"/>
            <a:cs typeface="+mn-cs"/>
          </a:endParaRPr>
        </a:p>
      </dgm:t>
    </dgm:pt>
    <dgm:pt modelId="{E9FE1DAD-9163-42A9-9C5B-6EFB14CF279F}" type="parTrans" cxnId="{F03D5925-4E97-4ED9-A340-600F45260326}">
      <dgm:prSet/>
      <dgm:spPr/>
      <dgm:t>
        <a:bodyPr/>
        <a:lstStyle/>
        <a:p>
          <a:endParaRPr lang="en-US"/>
        </a:p>
      </dgm:t>
    </dgm:pt>
    <dgm:pt modelId="{CCF14D27-7993-4B3C-A2B9-F18E86A0407E}" type="sibTrans" cxnId="{F03D5925-4E97-4ED9-A340-600F45260326}">
      <dgm:prSet/>
      <dgm:spPr/>
      <dgm:t>
        <a:bodyPr/>
        <a:lstStyle/>
        <a:p>
          <a:endParaRPr lang="en-US"/>
        </a:p>
      </dgm:t>
    </dgm:pt>
    <dgm:pt modelId="{E4590A38-2D6E-4C3A-8DF9-6AD07B7C4E42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10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757D7F38-2C6C-4EB8-83CE-2F99EA224C8A}" type="parTrans" cxnId="{D0748AF1-791C-4D72-813E-8B47CB1E69AB}">
      <dgm:prSet/>
      <dgm:spPr/>
      <dgm:t>
        <a:bodyPr/>
        <a:lstStyle/>
        <a:p>
          <a:endParaRPr lang="en-US"/>
        </a:p>
      </dgm:t>
    </dgm:pt>
    <dgm:pt modelId="{E1AE38B5-9F88-4B83-9A2C-FACA1973CC9E}" type="sibTrans" cxnId="{D0748AF1-791C-4D72-813E-8B47CB1E69AB}">
      <dgm:prSet/>
      <dgm:spPr/>
      <dgm:t>
        <a:bodyPr/>
        <a:lstStyle/>
        <a:p>
          <a:endParaRPr lang="en-US"/>
        </a:p>
      </dgm:t>
    </dgm:pt>
    <dgm:pt modelId="{8181810B-BC52-4314-A0E2-9B2012B37069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4%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85090BF8-114A-4C53-8BB6-EC4868352899}" type="parTrans" cxnId="{14D8BC86-52CD-4FB2-ADED-9BE60F8F4006}">
      <dgm:prSet/>
      <dgm:spPr/>
      <dgm:t>
        <a:bodyPr/>
        <a:lstStyle/>
        <a:p>
          <a:endParaRPr lang="en-US"/>
        </a:p>
      </dgm:t>
    </dgm:pt>
    <dgm:pt modelId="{7AB43366-63CD-4B07-8C1E-0CF1DA21531D}" type="sibTrans" cxnId="{14D8BC86-52CD-4FB2-ADED-9BE60F8F4006}">
      <dgm:prSet/>
      <dgm:spPr/>
      <dgm:t>
        <a:bodyPr/>
        <a:lstStyle/>
        <a:p>
          <a:endParaRPr lang="en-US"/>
        </a:p>
      </dgm:t>
    </dgm:pt>
    <dgm:pt modelId="{DFF52C89-E017-42ED-A472-9161E9293A57}" type="pres">
      <dgm:prSet presAssocID="{977EA175-D941-4220-8067-D629BFD169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112FCE-B1FC-46C4-B588-8CE7124BBAB1}" type="pres">
      <dgm:prSet presAssocID="{0A40FDBB-F5BF-4CA5-AEAC-0137814EA53C}" presName="root" presStyleCnt="0"/>
      <dgm:spPr/>
    </dgm:pt>
    <dgm:pt modelId="{36AD4B1C-F9B7-4404-870D-01A072B32013}" type="pres">
      <dgm:prSet presAssocID="{0A40FDBB-F5BF-4CA5-AEAC-0137814EA53C}" presName="rootComposite" presStyleCnt="0"/>
      <dgm:spPr/>
    </dgm:pt>
    <dgm:pt modelId="{D3565A71-6AD2-402F-ABAE-F12462B9CEA2}" type="pres">
      <dgm:prSet presAssocID="{0A40FDBB-F5BF-4CA5-AEAC-0137814EA53C}" presName="rootText" presStyleLbl="node1" presStyleIdx="0" presStyleCnt="3" custScaleY="83360"/>
      <dgm:spPr/>
      <dgm:t>
        <a:bodyPr/>
        <a:lstStyle/>
        <a:p>
          <a:endParaRPr lang="en-US"/>
        </a:p>
      </dgm:t>
    </dgm:pt>
    <dgm:pt modelId="{996BCA90-899F-4448-8CCB-A204C92516B0}" type="pres">
      <dgm:prSet presAssocID="{0A40FDBB-F5BF-4CA5-AEAC-0137814EA53C}" presName="rootConnector" presStyleLbl="node1" presStyleIdx="0" presStyleCnt="3"/>
      <dgm:spPr/>
      <dgm:t>
        <a:bodyPr/>
        <a:lstStyle/>
        <a:p>
          <a:endParaRPr lang="en-US"/>
        </a:p>
      </dgm:t>
    </dgm:pt>
    <dgm:pt modelId="{BC358B63-61DC-4C01-9C56-489838C4D39A}" type="pres">
      <dgm:prSet presAssocID="{0A40FDBB-F5BF-4CA5-AEAC-0137814EA53C}" presName="childShape" presStyleCnt="0"/>
      <dgm:spPr/>
    </dgm:pt>
    <dgm:pt modelId="{3CCD40F7-96D9-4963-BD28-F6CBBBBCE5E1}" type="pres">
      <dgm:prSet presAssocID="{91E5791B-D521-4B47-A888-40182BEB3C89}" presName="Name13" presStyleLbl="parChTrans1D2" presStyleIdx="0" presStyleCnt="6"/>
      <dgm:spPr/>
      <dgm:t>
        <a:bodyPr/>
        <a:lstStyle/>
        <a:p>
          <a:endParaRPr lang="en-US"/>
        </a:p>
      </dgm:t>
    </dgm:pt>
    <dgm:pt modelId="{8C6D6A9D-3A78-4950-AC59-B4B910D72BE5}" type="pres">
      <dgm:prSet presAssocID="{BA916DB1-CD83-4BFA-847E-67412D05E651}" presName="childText" presStyleLbl="b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80FFD-A5D7-491E-8413-6C9D7C74FD28}" type="pres">
      <dgm:prSet presAssocID="{4DFC91D5-C0E3-4C8B-AA4A-ED0A1954186B}" presName="Name13" presStyleLbl="parChTrans1D2" presStyleIdx="1" presStyleCnt="6"/>
      <dgm:spPr/>
      <dgm:t>
        <a:bodyPr/>
        <a:lstStyle/>
        <a:p>
          <a:endParaRPr lang="en-US"/>
        </a:p>
      </dgm:t>
    </dgm:pt>
    <dgm:pt modelId="{0719AE80-D7E9-4C26-87D6-EE3526AE1FB8}" type="pres">
      <dgm:prSet presAssocID="{884FB59A-0588-4DF6-A3E7-409E4A6587A6}" presName="childText" presStyleLbl="b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69650-CBC1-4621-AA7B-639AFECBEAE3}" type="pres">
      <dgm:prSet presAssocID="{BD672FF7-FC2F-427A-ADCA-AC092B4E1E0A}" presName="root" presStyleCnt="0"/>
      <dgm:spPr/>
    </dgm:pt>
    <dgm:pt modelId="{4F9AB948-EE87-47EE-9EDF-199A96312ABA}" type="pres">
      <dgm:prSet presAssocID="{BD672FF7-FC2F-427A-ADCA-AC092B4E1E0A}" presName="rootComposite" presStyleCnt="0"/>
      <dgm:spPr/>
    </dgm:pt>
    <dgm:pt modelId="{449E46B5-E331-4C2E-A8F5-830757377BD8}" type="pres">
      <dgm:prSet presAssocID="{BD672FF7-FC2F-427A-ADCA-AC092B4E1E0A}" presName="rootText" presStyleLbl="node1" presStyleIdx="1" presStyleCnt="3" custScaleX="124227" custScaleY="118419" custLinFactNeighborX="-4591" custLinFactNeighborY="23"/>
      <dgm:spPr/>
      <dgm:t>
        <a:bodyPr/>
        <a:lstStyle/>
        <a:p>
          <a:endParaRPr lang="en-US"/>
        </a:p>
      </dgm:t>
    </dgm:pt>
    <dgm:pt modelId="{9646C276-9F08-44ED-B71D-CD3FF313E9DB}" type="pres">
      <dgm:prSet presAssocID="{BD672FF7-FC2F-427A-ADCA-AC092B4E1E0A}" presName="rootConnector" presStyleLbl="node1" presStyleIdx="1" presStyleCnt="3"/>
      <dgm:spPr/>
      <dgm:t>
        <a:bodyPr/>
        <a:lstStyle/>
        <a:p>
          <a:endParaRPr lang="en-US"/>
        </a:p>
      </dgm:t>
    </dgm:pt>
    <dgm:pt modelId="{AC728A34-A825-4CC5-AA7F-0760E9A94C1D}" type="pres">
      <dgm:prSet presAssocID="{BD672FF7-FC2F-427A-ADCA-AC092B4E1E0A}" presName="childShape" presStyleCnt="0"/>
      <dgm:spPr/>
    </dgm:pt>
    <dgm:pt modelId="{CF4D03DE-515F-4BA6-8B31-E9BC99378443}" type="pres">
      <dgm:prSet presAssocID="{DB890A10-2BA6-44F9-B3B4-C61E48C79704}" presName="Name13" presStyleLbl="parChTrans1D2" presStyleIdx="2" presStyleCnt="6"/>
      <dgm:spPr/>
      <dgm:t>
        <a:bodyPr/>
        <a:lstStyle/>
        <a:p>
          <a:endParaRPr lang="en-US"/>
        </a:p>
      </dgm:t>
    </dgm:pt>
    <dgm:pt modelId="{A7916EE2-79D8-4FB5-8C3A-EAF31D85C3DD}" type="pres">
      <dgm:prSet presAssocID="{EED67695-FA10-4116-8775-D8EA63726E1F}" presName="childText" presStyleLbl="b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E19E5-4C67-49E8-B8EB-7E7DD780EDBD}" type="pres">
      <dgm:prSet presAssocID="{82C3258C-1397-48B1-9E58-E1531C0C91D0}" presName="Name13" presStyleLbl="parChTrans1D2" presStyleIdx="3" presStyleCnt="6"/>
      <dgm:spPr/>
      <dgm:t>
        <a:bodyPr/>
        <a:lstStyle/>
        <a:p>
          <a:endParaRPr lang="en-US"/>
        </a:p>
      </dgm:t>
    </dgm:pt>
    <dgm:pt modelId="{2F68399D-4DE9-407A-A2F2-3F5053F43108}" type="pres">
      <dgm:prSet presAssocID="{95C0B2EF-A34A-40B6-A95B-F00D1807FC73}" presName="childText" presStyleLbl="b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9CF97-14D5-464C-A491-25BCA0AB15DD}" type="pres">
      <dgm:prSet presAssocID="{4DA6341F-D1AA-4770-9A71-356AB8550B90}" presName="root" presStyleCnt="0"/>
      <dgm:spPr/>
    </dgm:pt>
    <dgm:pt modelId="{31A6C609-960E-4FBC-BCCC-78510297B695}" type="pres">
      <dgm:prSet presAssocID="{4DA6341F-D1AA-4770-9A71-356AB8550B90}" presName="rootComposite" presStyleCnt="0"/>
      <dgm:spPr/>
    </dgm:pt>
    <dgm:pt modelId="{AF4BEDFD-91B1-443A-B2B8-FF7E93E9CFE7}" type="pres">
      <dgm:prSet presAssocID="{4DA6341F-D1AA-4770-9A71-356AB8550B90}" presName="rootText" presStyleLbl="node1" presStyleIdx="2" presStyleCnt="3"/>
      <dgm:spPr/>
      <dgm:t>
        <a:bodyPr/>
        <a:lstStyle/>
        <a:p>
          <a:endParaRPr lang="en-US"/>
        </a:p>
      </dgm:t>
    </dgm:pt>
    <dgm:pt modelId="{D8550692-3CF1-4BC5-ADF6-D8CB49D9AB7B}" type="pres">
      <dgm:prSet presAssocID="{4DA6341F-D1AA-4770-9A71-356AB8550B90}" presName="rootConnector" presStyleLbl="node1" presStyleIdx="2" presStyleCnt="3"/>
      <dgm:spPr/>
      <dgm:t>
        <a:bodyPr/>
        <a:lstStyle/>
        <a:p>
          <a:endParaRPr lang="en-US"/>
        </a:p>
      </dgm:t>
    </dgm:pt>
    <dgm:pt modelId="{7CFC86A1-CEE0-4450-A02D-EFAD841CF62E}" type="pres">
      <dgm:prSet presAssocID="{4DA6341F-D1AA-4770-9A71-356AB8550B90}" presName="childShape" presStyleCnt="0"/>
      <dgm:spPr/>
    </dgm:pt>
    <dgm:pt modelId="{FBF4AB7E-A1A3-4DDD-ABB1-30F8F9CE9F26}" type="pres">
      <dgm:prSet presAssocID="{757D7F38-2C6C-4EB8-83CE-2F99EA224C8A}" presName="Name13" presStyleLbl="parChTrans1D2" presStyleIdx="4" presStyleCnt="6"/>
      <dgm:spPr/>
      <dgm:t>
        <a:bodyPr/>
        <a:lstStyle/>
        <a:p>
          <a:endParaRPr lang="en-US"/>
        </a:p>
      </dgm:t>
    </dgm:pt>
    <dgm:pt modelId="{16C51E3F-0C97-4BB7-ABD9-370FA0B6BC75}" type="pres">
      <dgm:prSet presAssocID="{E4590A38-2D6E-4C3A-8DF9-6AD07B7C4E42}" presName="childText" presStyleLbl="b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FAB69-71C8-453C-AFC7-9BF4F4139AAC}" type="pres">
      <dgm:prSet presAssocID="{85090BF8-114A-4C53-8BB6-EC4868352899}" presName="Name13" presStyleLbl="parChTrans1D2" presStyleIdx="5" presStyleCnt="6"/>
      <dgm:spPr/>
      <dgm:t>
        <a:bodyPr/>
        <a:lstStyle/>
        <a:p>
          <a:endParaRPr lang="en-US"/>
        </a:p>
      </dgm:t>
    </dgm:pt>
    <dgm:pt modelId="{65505125-96FD-4E08-A96F-0AB8BDB65F59}" type="pres">
      <dgm:prSet presAssocID="{8181810B-BC52-4314-A0E2-9B2012B37069}" presName="childText" presStyleLbl="b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114DA-75EF-4E1C-9027-39EC1D10B4D5}" srcId="{977EA175-D941-4220-8067-D629BFD169AD}" destId="{BD672FF7-FC2F-427A-ADCA-AC092B4E1E0A}" srcOrd="1" destOrd="0" parTransId="{3294D692-2F9D-4AC9-B907-669F7E8ED03F}" sibTransId="{69B2A9B3-3312-4D96-8C2C-8C0416EAE7F1}"/>
    <dgm:cxn modelId="{0EEB1D4D-52F2-4AC9-B7C2-E74B52074E22}" type="presOf" srcId="{BA916DB1-CD83-4BFA-847E-67412D05E651}" destId="{8C6D6A9D-3A78-4950-AC59-B4B910D72BE5}" srcOrd="0" destOrd="0" presId="urn:microsoft.com/office/officeart/2005/8/layout/hierarchy3"/>
    <dgm:cxn modelId="{25D9BE29-2143-4A29-90D4-5C3B00644118}" type="presOf" srcId="{8181810B-BC52-4314-A0E2-9B2012B37069}" destId="{65505125-96FD-4E08-A96F-0AB8BDB65F59}" srcOrd="0" destOrd="0" presId="urn:microsoft.com/office/officeart/2005/8/layout/hierarchy3"/>
    <dgm:cxn modelId="{F03D5925-4E97-4ED9-A340-600F45260326}" srcId="{977EA175-D941-4220-8067-D629BFD169AD}" destId="{4DA6341F-D1AA-4770-9A71-356AB8550B90}" srcOrd="2" destOrd="0" parTransId="{E9FE1DAD-9163-42A9-9C5B-6EFB14CF279F}" sibTransId="{CCF14D27-7993-4B3C-A2B9-F18E86A0407E}"/>
    <dgm:cxn modelId="{45D073EA-019E-430D-97C5-E8652E33BDA4}" srcId="{0A40FDBB-F5BF-4CA5-AEAC-0137814EA53C}" destId="{884FB59A-0588-4DF6-A3E7-409E4A6587A6}" srcOrd="1" destOrd="0" parTransId="{4DFC91D5-C0E3-4C8B-AA4A-ED0A1954186B}" sibTransId="{9B03447C-C1F1-47CD-A929-40191114F79B}"/>
    <dgm:cxn modelId="{3223C141-A989-4E88-A805-9DCA9C6542F6}" type="presOf" srcId="{BD672FF7-FC2F-427A-ADCA-AC092B4E1E0A}" destId="{449E46B5-E331-4C2E-A8F5-830757377BD8}" srcOrd="0" destOrd="0" presId="urn:microsoft.com/office/officeart/2005/8/layout/hierarchy3"/>
    <dgm:cxn modelId="{14D8BC86-52CD-4FB2-ADED-9BE60F8F4006}" srcId="{4DA6341F-D1AA-4770-9A71-356AB8550B90}" destId="{8181810B-BC52-4314-A0E2-9B2012B37069}" srcOrd="1" destOrd="0" parTransId="{85090BF8-114A-4C53-8BB6-EC4868352899}" sibTransId="{7AB43366-63CD-4B07-8C1E-0CF1DA21531D}"/>
    <dgm:cxn modelId="{2C5AC78B-9B74-4768-8AC5-C205295E271B}" type="presOf" srcId="{BD672FF7-FC2F-427A-ADCA-AC092B4E1E0A}" destId="{9646C276-9F08-44ED-B71D-CD3FF313E9DB}" srcOrd="1" destOrd="0" presId="urn:microsoft.com/office/officeart/2005/8/layout/hierarchy3"/>
    <dgm:cxn modelId="{BBDE34B8-6000-4434-B5DE-67AA93C4D48C}" type="presOf" srcId="{95C0B2EF-A34A-40B6-A95B-F00D1807FC73}" destId="{2F68399D-4DE9-407A-A2F2-3F5053F43108}" srcOrd="0" destOrd="0" presId="urn:microsoft.com/office/officeart/2005/8/layout/hierarchy3"/>
    <dgm:cxn modelId="{0AF672C2-B4A0-4AA9-AC81-AFB3F8E2F921}" type="presOf" srcId="{91E5791B-D521-4B47-A888-40182BEB3C89}" destId="{3CCD40F7-96D9-4963-BD28-F6CBBBBCE5E1}" srcOrd="0" destOrd="0" presId="urn:microsoft.com/office/officeart/2005/8/layout/hierarchy3"/>
    <dgm:cxn modelId="{D717B979-14B1-4918-84AE-A697AF69DB8A}" type="presOf" srcId="{0A40FDBB-F5BF-4CA5-AEAC-0137814EA53C}" destId="{D3565A71-6AD2-402F-ABAE-F12462B9CEA2}" srcOrd="0" destOrd="0" presId="urn:microsoft.com/office/officeart/2005/8/layout/hierarchy3"/>
    <dgm:cxn modelId="{EB3E4C7B-4713-4167-BAB0-255E6290C543}" type="presOf" srcId="{4DA6341F-D1AA-4770-9A71-356AB8550B90}" destId="{AF4BEDFD-91B1-443A-B2B8-FF7E93E9CFE7}" srcOrd="0" destOrd="0" presId="urn:microsoft.com/office/officeart/2005/8/layout/hierarchy3"/>
    <dgm:cxn modelId="{14EB0DF0-BE6E-46D9-8062-79B14CCA69E1}" type="presOf" srcId="{E4590A38-2D6E-4C3A-8DF9-6AD07B7C4E42}" destId="{16C51E3F-0C97-4BB7-ABD9-370FA0B6BC75}" srcOrd="0" destOrd="0" presId="urn:microsoft.com/office/officeart/2005/8/layout/hierarchy3"/>
    <dgm:cxn modelId="{733B677A-0E80-4C81-895D-92C00E7DC8EC}" type="presOf" srcId="{757D7F38-2C6C-4EB8-83CE-2F99EA224C8A}" destId="{FBF4AB7E-A1A3-4DDD-ABB1-30F8F9CE9F26}" srcOrd="0" destOrd="0" presId="urn:microsoft.com/office/officeart/2005/8/layout/hierarchy3"/>
    <dgm:cxn modelId="{931AA9D5-51C2-4978-BA41-8ACBB263A4CA}" type="presOf" srcId="{4DFC91D5-C0E3-4C8B-AA4A-ED0A1954186B}" destId="{79980FFD-A5D7-491E-8413-6C9D7C74FD28}" srcOrd="0" destOrd="0" presId="urn:microsoft.com/office/officeart/2005/8/layout/hierarchy3"/>
    <dgm:cxn modelId="{BDAB80AF-0930-4F80-8151-9B3B81C19F31}" type="presOf" srcId="{0A40FDBB-F5BF-4CA5-AEAC-0137814EA53C}" destId="{996BCA90-899F-4448-8CCB-A204C92516B0}" srcOrd="1" destOrd="0" presId="urn:microsoft.com/office/officeart/2005/8/layout/hierarchy3"/>
    <dgm:cxn modelId="{BE8E9DEC-C1C4-4AF5-A727-5844EAE1A71A}" type="presOf" srcId="{884FB59A-0588-4DF6-A3E7-409E4A6587A6}" destId="{0719AE80-D7E9-4C26-87D6-EE3526AE1FB8}" srcOrd="0" destOrd="0" presId="urn:microsoft.com/office/officeart/2005/8/layout/hierarchy3"/>
    <dgm:cxn modelId="{46D854AD-87F9-43E3-AB7C-A451D0F41956}" srcId="{977EA175-D941-4220-8067-D629BFD169AD}" destId="{0A40FDBB-F5BF-4CA5-AEAC-0137814EA53C}" srcOrd="0" destOrd="0" parTransId="{F6624779-CDD9-4732-8968-5E9785CA60A5}" sibTransId="{F3D4F7AE-AE35-431E-949E-095AA4492E2B}"/>
    <dgm:cxn modelId="{3A6E53EE-4B54-438E-B190-921BBF54C6B9}" type="presOf" srcId="{EED67695-FA10-4116-8775-D8EA63726E1F}" destId="{A7916EE2-79D8-4FB5-8C3A-EAF31D85C3DD}" srcOrd="0" destOrd="0" presId="urn:microsoft.com/office/officeart/2005/8/layout/hierarchy3"/>
    <dgm:cxn modelId="{E0591AE0-A525-4BF5-A0C8-AD871A2A5F21}" srcId="{0A40FDBB-F5BF-4CA5-AEAC-0137814EA53C}" destId="{BA916DB1-CD83-4BFA-847E-67412D05E651}" srcOrd="0" destOrd="0" parTransId="{91E5791B-D521-4B47-A888-40182BEB3C89}" sibTransId="{44458FB5-6CB7-4ACB-96B9-0F04BEDC9813}"/>
    <dgm:cxn modelId="{BCFAE2BF-8398-400E-A8C0-1F58CABCFF02}" srcId="{BD672FF7-FC2F-427A-ADCA-AC092B4E1E0A}" destId="{EED67695-FA10-4116-8775-D8EA63726E1F}" srcOrd="0" destOrd="0" parTransId="{DB890A10-2BA6-44F9-B3B4-C61E48C79704}" sibTransId="{0AEB123F-6EDF-4C2E-A968-532FD4993AF5}"/>
    <dgm:cxn modelId="{D034A83E-4CE5-44D2-AC65-1B852FEAE040}" type="presOf" srcId="{DB890A10-2BA6-44F9-B3B4-C61E48C79704}" destId="{CF4D03DE-515F-4BA6-8B31-E9BC99378443}" srcOrd="0" destOrd="0" presId="urn:microsoft.com/office/officeart/2005/8/layout/hierarchy3"/>
    <dgm:cxn modelId="{D0748AF1-791C-4D72-813E-8B47CB1E69AB}" srcId="{4DA6341F-D1AA-4770-9A71-356AB8550B90}" destId="{E4590A38-2D6E-4C3A-8DF9-6AD07B7C4E42}" srcOrd="0" destOrd="0" parTransId="{757D7F38-2C6C-4EB8-83CE-2F99EA224C8A}" sibTransId="{E1AE38B5-9F88-4B83-9A2C-FACA1973CC9E}"/>
    <dgm:cxn modelId="{2DD2A24D-ECFD-4CC2-A928-C6924385D87A}" type="presOf" srcId="{4DA6341F-D1AA-4770-9A71-356AB8550B90}" destId="{D8550692-3CF1-4BC5-ADF6-D8CB49D9AB7B}" srcOrd="1" destOrd="0" presId="urn:microsoft.com/office/officeart/2005/8/layout/hierarchy3"/>
    <dgm:cxn modelId="{2B24331D-D22D-4185-BD97-E16AD2DBFE73}" type="presOf" srcId="{85090BF8-114A-4C53-8BB6-EC4868352899}" destId="{231FAB69-71C8-453C-AFC7-9BF4F4139AAC}" srcOrd="0" destOrd="0" presId="urn:microsoft.com/office/officeart/2005/8/layout/hierarchy3"/>
    <dgm:cxn modelId="{869FA22E-38E9-4279-BBEA-9CFFFFADAC3F}" type="presOf" srcId="{977EA175-D941-4220-8067-D629BFD169AD}" destId="{DFF52C89-E017-42ED-A472-9161E9293A57}" srcOrd="0" destOrd="0" presId="urn:microsoft.com/office/officeart/2005/8/layout/hierarchy3"/>
    <dgm:cxn modelId="{C01072F1-5ACE-436F-B277-15F64B6CE110}" type="presOf" srcId="{82C3258C-1397-48B1-9E58-E1531C0C91D0}" destId="{EC2E19E5-4C67-49E8-B8EB-7E7DD780EDBD}" srcOrd="0" destOrd="0" presId="urn:microsoft.com/office/officeart/2005/8/layout/hierarchy3"/>
    <dgm:cxn modelId="{08A2F62B-A211-4819-91B0-0CC89E51570A}" srcId="{BD672FF7-FC2F-427A-ADCA-AC092B4E1E0A}" destId="{95C0B2EF-A34A-40B6-A95B-F00D1807FC73}" srcOrd="1" destOrd="0" parTransId="{82C3258C-1397-48B1-9E58-E1531C0C91D0}" sibTransId="{7CEEFF13-D004-4A0C-8625-601FE22ED653}"/>
    <dgm:cxn modelId="{260F8382-FF83-4709-A64E-A0640E1C806D}" type="presParOf" srcId="{DFF52C89-E017-42ED-A472-9161E9293A57}" destId="{8E112FCE-B1FC-46C4-B588-8CE7124BBAB1}" srcOrd="0" destOrd="0" presId="urn:microsoft.com/office/officeart/2005/8/layout/hierarchy3"/>
    <dgm:cxn modelId="{440C73FB-6154-4671-AA16-AB1E9D784661}" type="presParOf" srcId="{8E112FCE-B1FC-46C4-B588-8CE7124BBAB1}" destId="{36AD4B1C-F9B7-4404-870D-01A072B32013}" srcOrd="0" destOrd="0" presId="urn:microsoft.com/office/officeart/2005/8/layout/hierarchy3"/>
    <dgm:cxn modelId="{0F44F8BA-277C-4D3D-BC95-B9312AF90230}" type="presParOf" srcId="{36AD4B1C-F9B7-4404-870D-01A072B32013}" destId="{D3565A71-6AD2-402F-ABAE-F12462B9CEA2}" srcOrd="0" destOrd="0" presId="urn:microsoft.com/office/officeart/2005/8/layout/hierarchy3"/>
    <dgm:cxn modelId="{5522FD92-AF55-44E8-A871-C90E2603F59C}" type="presParOf" srcId="{36AD4B1C-F9B7-4404-870D-01A072B32013}" destId="{996BCA90-899F-4448-8CCB-A204C92516B0}" srcOrd="1" destOrd="0" presId="urn:microsoft.com/office/officeart/2005/8/layout/hierarchy3"/>
    <dgm:cxn modelId="{D6C13A82-686B-4D5A-8A5F-E5A8A6C412DF}" type="presParOf" srcId="{8E112FCE-B1FC-46C4-B588-8CE7124BBAB1}" destId="{BC358B63-61DC-4C01-9C56-489838C4D39A}" srcOrd="1" destOrd="0" presId="urn:microsoft.com/office/officeart/2005/8/layout/hierarchy3"/>
    <dgm:cxn modelId="{2BAB5DF3-E3A3-4A11-8686-BBF8DC65C4A0}" type="presParOf" srcId="{BC358B63-61DC-4C01-9C56-489838C4D39A}" destId="{3CCD40F7-96D9-4963-BD28-F6CBBBBCE5E1}" srcOrd="0" destOrd="0" presId="urn:microsoft.com/office/officeart/2005/8/layout/hierarchy3"/>
    <dgm:cxn modelId="{82E16955-7F6F-404B-8D2D-CA9C7C5B68E6}" type="presParOf" srcId="{BC358B63-61DC-4C01-9C56-489838C4D39A}" destId="{8C6D6A9D-3A78-4950-AC59-B4B910D72BE5}" srcOrd="1" destOrd="0" presId="urn:microsoft.com/office/officeart/2005/8/layout/hierarchy3"/>
    <dgm:cxn modelId="{14D3C05C-B32B-4698-BEF0-9B805F143CAD}" type="presParOf" srcId="{BC358B63-61DC-4C01-9C56-489838C4D39A}" destId="{79980FFD-A5D7-491E-8413-6C9D7C74FD28}" srcOrd="2" destOrd="0" presId="urn:microsoft.com/office/officeart/2005/8/layout/hierarchy3"/>
    <dgm:cxn modelId="{534930B2-34DA-4B36-95BD-4EB52366D6D2}" type="presParOf" srcId="{BC358B63-61DC-4C01-9C56-489838C4D39A}" destId="{0719AE80-D7E9-4C26-87D6-EE3526AE1FB8}" srcOrd="3" destOrd="0" presId="urn:microsoft.com/office/officeart/2005/8/layout/hierarchy3"/>
    <dgm:cxn modelId="{74AD3B90-5C69-41EE-AFC9-FA1C38B6AE6B}" type="presParOf" srcId="{DFF52C89-E017-42ED-A472-9161E9293A57}" destId="{AA869650-CBC1-4621-AA7B-639AFECBEAE3}" srcOrd="1" destOrd="0" presId="urn:microsoft.com/office/officeart/2005/8/layout/hierarchy3"/>
    <dgm:cxn modelId="{3BFD7818-6930-4EB0-B4A1-BA07B0A38AAF}" type="presParOf" srcId="{AA869650-CBC1-4621-AA7B-639AFECBEAE3}" destId="{4F9AB948-EE87-47EE-9EDF-199A96312ABA}" srcOrd="0" destOrd="0" presId="urn:microsoft.com/office/officeart/2005/8/layout/hierarchy3"/>
    <dgm:cxn modelId="{2DB2B397-6989-4445-9720-D3CEE3D64905}" type="presParOf" srcId="{4F9AB948-EE87-47EE-9EDF-199A96312ABA}" destId="{449E46B5-E331-4C2E-A8F5-830757377BD8}" srcOrd="0" destOrd="0" presId="urn:microsoft.com/office/officeart/2005/8/layout/hierarchy3"/>
    <dgm:cxn modelId="{5381A64F-D805-44F8-8D72-443D6AE48152}" type="presParOf" srcId="{4F9AB948-EE87-47EE-9EDF-199A96312ABA}" destId="{9646C276-9F08-44ED-B71D-CD3FF313E9DB}" srcOrd="1" destOrd="0" presId="urn:microsoft.com/office/officeart/2005/8/layout/hierarchy3"/>
    <dgm:cxn modelId="{C68F5155-8127-4FB8-8CA1-19737ABD9C86}" type="presParOf" srcId="{AA869650-CBC1-4621-AA7B-639AFECBEAE3}" destId="{AC728A34-A825-4CC5-AA7F-0760E9A94C1D}" srcOrd="1" destOrd="0" presId="urn:microsoft.com/office/officeart/2005/8/layout/hierarchy3"/>
    <dgm:cxn modelId="{6AFC97D1-6D4D-46B8-8605-33A63148ECD6}" type="presParOf" srcId="{AC728A34-A825-4CC5-AA7F-0760E9A94C1D}" destId="{CF4D03DE-515F-4BA6-8B31-E9BC99378443}" srcOrd="0" destOrd="0" presId="urn:microsoft.com/office/officeart/2005/8/layout/hierarchy3"/>
    <dgm:cxn modelId="{0585E0D1-7DA2-4EC1-A9AE-31D597F8CDCF}" type="presParOf" srcId="{AC728A34-A825-4CC5-AA7F-0760E9A94C1D}" destId="{A7916EE2-79D8-4FB5-8C3A-EAF31D85C3DD}" srcOrd="1" destOrd="0" presId="urn:microsoft.com/office/officeart/2005/8/layout/hierarchy3"/>
    <dgm:cxn modelId="{D5577387-AAC4-42EE-8D5F-380EB5CF2B40}" type="presParOf" srcId="{AC728A34-A825-4CC5-AA7F-0760E9A94C1D}" destId="{EC2E19E5-4C67-49E8-B8EB-7E7DD780EDBD}" srcOrd="2" destOrd="0" presId="urn:microsoft.com/office/officeart/2005/8/layout/hierarchy3"/>
    <dgm:cxn modelId="{74B2CBAE-04F3-4CDA-9491-04C13291622F}" type="presParOf" srcId="{AC728A34-A825-4CC5-AA7F-0760E9A94C1D}" destId="{2F68399D-4DE9-407A-A2F2-3F5053F43108}" srcOrd="3" destOrd="0" presId="urn:microsoft.com/office/officeart/2005/8/layout/hierarchy3"/>
    <dgm:cxn modelId="{B8C624DE-BA96-4BFA-A1AA-92288D5BE65F}" type="presParOf" srcId="{DFF52C89-E017-42ED-A472-9161E9293A57}" destId="{9D09CF97-14D5-464C-A491-25BCA0AB15DD}" srcOrd="2" destOrd="0" presId="urn:microsoft.com/office/officeart/2005/8/layout/hierarchy3"/>
    <dgm:cxn modelId="{6B81118C-91B7-4F51-A74D-9E64798FC819}" type="presParOf" srcId="{9D09CF97-14D5-464C-A491-25BCA0AB15DD}" destId="{31A6C609-960E-4FBC-BCCC-78510297B695}" srcOrd="0" destOrd="0" presId="urn:microsoft.com/office/officeart/2005/8/layout/hierarchy3"/>
    <dgm:cxn modelId="{3DEF5D0E-B746-483C-8D30-D106E09C00F5}" type="presParOf" srcId="{31A6C609-960E-4FBC-BCCC-78510297B695}" destId="{AF4BEDFD-91B1-443A-B2B8-FF7E93E9CFE7}" srcOrd="0" destOrd="0" presId="urn:microsoft.com/office/officeart/2005/8/layout/hierarchy3"/>
    <dgm:cxn modelId="{63BCBF53-FE10-40DC-BA77-D6FB271530EB}" type="presParOf" srcId="{31A6C609-960E-4FBC-BCCC-78510297B695}" destId="{D8550692-3CF1-4BC5-ADF6-D8CB49D9AB7B}" srcOrd="1" destOrd="0" presId="urn:microsoft.com/office/officeart/2005/8/layout/hierarchy3"/>
    <dgm:cxn modelId="{DE544B60-3EDB-4900-B2B6-DA24C22FC761}" type="presParOf" srcId="{9D09CF97-14D5-464C-A491-25BCA0AB15DD}" destId="{7CFC86A1-CEE0-4450-A02D-EFAD841CF62E}" srcOrd="1" destOrd="0" presId="urn:microsoft.com/office/officeart/2005/8/layout/hierarchy3"/>
    <dgm:cxn modelId="{089C1E23-CE9A-46A9-A251-85E1FF98A9F6}" type="presParOf" srcId="{7CFC86A1-CEE0-4450-A02D-EFAD841CF62E}" destId="{FBF4AB7E-A1A3-4DDD-ABB1-30F8F9CE9F26}" srcOrd="0" destOrd="0" presId="urn:microsoft.com/office/officeart/2005/8/layout/hierarchy3"/>
    <dgm:cxn modelId="{8FDDF191-6CB8-4F2E-B1C4-54E8285FE589}" type="presParOf" srcId="{7CFC86A1-CEE0-4450-A02D-EFAD841CF62E}" destId="{16C51E3F-0C97-4BB7-ABD9-370FA0B6BC75}" srcOrd="1" destOrd="0" presId="urn:microsoft.com/office/officeart/2005/8/layout/hierarchy3"/>
    <dgm:cxn modelId="{3696D3FD-1E67-4B0A-BCEA-BD49172316C6}" type="presParOf" srcId="{7CFC86A1-CEE0-4450-A02D-EFAD841CF62E}" destId="{231FAB69-71C8-453C-AFC7-9BF4F4139AAC}" srcOrd="2" destOrd="0" presId="urn:microsoft.com/office/officeart/2005/8/layout/hierarchy3"/>
    <dgm:cxn modelId="{502DF5C0-6D59-4760-ADFD-D291AA12CCE0}" type="presParOf" srcId="{7CFC86A1-CEE0-4450-A02D-EFAD841CF62E}" destId="{65505125-96FD-4E08-A96F-0AB8BDB65F5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0471748-601D-456A-B37A-C8BB2D123D7C}" type="doc">
      <dgm:prSet loTypeId="urn:microsoft.com/office/officeart/2005/8/layout/hierarchy2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F6CD49-74C3-43A1-8430-3510600B5CDF}">
      <dgm:prSet phldrT="[Text]"/>
      <dgm:spPr/>
      <dgm:t>
        <a:bodyPr/>
        <a:lstStyle/>
        <a:p>
          <a:pPr rtl="0"/>
          <a:r>
            <a:rPr lang="en-US" b="1" i="0" u="none" strike="noStrike" smtClean="0">
              <a:effectLst/>
              <a:latin typeface="Calibri"/>
            </a:rPr>
            <a:t>Municipality</a:t>
          </a:r>
          <a:endParaRPr lang="en-US" dirty="0"/>
        </a:p>
      </dgm:t>
    </dgm:pt>
    <dgm:pt modelId="{D2F6E47A-0952-4940-ACFE-74049958C421}" type="parTrans" cxnId="{E271488A-7B51-4C2E-BF6B-6221A9B87239}">
      <dgm:prSet/>
      <dgm:spPr/>
      <dgm:t>
        <a:bodyPr/>
        <a:lstStyle/>
        <a:p>
          <a:endParaRPr lang="en-US"/>
        </a:p>
      </dgm:t>
    </dgm:pt>
    <dgm:pt modelId="{D8FA9965-8BA5-4A03-9D50-92B80A1C6F0B}" type="sibTrans" cxnId="{E271488A-7B51-4C2E-BF6B-6221A9B87239}">
      <dgm:prSet/>
      <dgm:spPr/>
      <dgm:t>
        <a:bodyPr/>
        <a:lstStyle/>
        <a:p>
          <a:endParaRPr lang="en-US"/>
        </a:p>
      </dgm:t>
    </dgm:pt>
    <dgm:pt modelId="{BCE7F45D-1F14-46CF-B519-087FB83ACB9F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Mayor</a:t>
          </a:r>
          <a:endParaRPr lang="en-US" dirty="0"/>
        </a:p>
      </dgm:t>
    </dgm:pt>
    <dgm:pt modelId="{A96E733C-E810-4898-A522-5D5654A36A71}" type="parTrans" cxnId="{3E0E5608-9772-4688-B5C9-934B3EAD37C2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8D7147-3CC3-4320-970C-6AFE12C0DBE1}" type="sibTrans" cxnId="{3E0E5608-9772-4688-B5C9-934B3EAD37C2}">
      <dgm:prSet/>
      <dgm:spPr/>
      <dgm:t>
        <a:bodyPr/>
        <a:lstStyle/>
        <a:p>
          <a:endParaRPr lang="en-US"/>
        </a:p>
      </dgm:t>
    </dgm:pt>
    <dgm:pt modelId="{4E19283C-3C7C-4F5A-9CC0-0EB572093BD6}">
      <dgm:prSet phldrT="[Text]"/>
      <dgm:spPr/>
      <dgm:t>
        <a:bodyPr/>
        <a:lstStyle/>
        <a:p>
          <a:r>
            <a:rPr lang="en-US" dirty="0" smtClean="0"/>
            <a:t>Vice Mayor</a:t>
          </a:r>
          <a:endParaRPr lang="en-US" dirty="0"/>
        </a:p>
      </dgm:t>
    </dgm:pt>
    <dgm:pt modelId="{D58A1D45-FB96-400E-9696-2726FBD639F8}" type="parTrans" cxnId="{346E2EA5-2469-4E78-B378-7A754653079C}">
      <dgm:prSet/>
      <dgm:spPr/>
      <dgm:t>
        <a:bodyPr/>
        <a:lstStyle/>
        <a:p>
          <a:endParaRPr lang="en-US"/>
        </a:p>
      </dgm:t>
    </dgm:pt>
    <dgm:pt modelId="{9C7EEC91-F0B1-46F5-B087-1E15E7A89E95}" type="sibTrans" cxnId="{346E2EA5-2469-4E78-B378-7A754653079C}">
      <dgm:prSet/>
      <dgm:spPr/>
      <dgm:t>
        <a:bodyPr/>
        <a:lstStyle/>
        <a:p>
          <a:endParaRPr lang="en-US"/>
        </a:p>
      </dgm:t>
    </dgm:pt>
    <dgm:pt modelId="{5A63AEAD-0CC5-4CFB-9666-508CF08C69E5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Councilmember/ Commissioner</a:t>
          </a:r>
          <a:endParaRPr lang="en-US" dirty="0"/>
        </a:p>
      </dgm:t>
    </dgm:pt>
    <dgm:pt modelId="{E7764594-492C-4089-882E-85303F04FD36}" type="parTrans" cxnId="{043B2A86-B2D3-4451-925D-4517725E83BA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59111BB-C989-4817-ADA2-5B7466E8CC91}" type="sibTrans" cxnId="{043B2A86-B2D3-4451-925D-4517725E83BA}">
      <dgm:prSet/>
      <dgm:spPr/>
      <dgm:t>
        <a:bodyPr/>
        <a:lstStyle/>
        <a:p>
          <a:endParaRPr lang="en-US"/>
        </a:p>
      </dgm:t>
    </dgm:pt>
    <dgm:pt modelId="{6F3CE7A7-DDD4-4B27-A43D-B5DA5B1A7979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 smtClean="0"/>
            <a:t>7.87%</a:t>
          </a:r>
          <a:endParaRPr lang="en-US" dirty="0"/>
        </a:p>
      </dgm:t>
    </dgm:pt>
    <dgm:pt modelId="{189FC185-AA98-4950-AD85-186E067FE83A}" type="parTrans" cxnId="{5AEE0FA7-07B0-411F-AA97-B955111A5617}">
      <dgm:prSet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04DA4433-A6FA-4FBF-B9C1-491666C0DBE8}" type="sibTrans" cxnId="{5AEE0FA7-07B0-411F-AA97-B955111A5617}">
      <dgm:prSet/>
      <dgm:spPr/>
      <dgm:t>
        <a:bodyPr/>
        <a:lstStyle/>
        <a:p>
          <a:endParaRPr lang="en-US"/>
        </a:p>
      </dgm:t>
    </dgm:pt>
    <dgm:pt modelId="{4BB05B78-7C3C-4999-BB60-4CE5FB9FB842}">
      <dgm:prSet phldrT="[Text]"/>
      <dgm:spPr>
        <a:solidFill>
          <a:srgbClr val="BC4542"/>
        </a:solidFill>
      </dgm:spPr>
      <dgm:t>
        <a:bodyPr/>
        <a:lstStyle/>
        <a:p>
          <a:r>
            <a:rPr lang="en-US" dirty="0" smtClean="0"/>
            <a:t>66.29%</a:t>
          </a:r>
          <a:endParaRPr lang="en-US" dirty="0"/>
        </a:p>
      </dgm:t>
    </dgm:pt>
    <dgm:pt modelId="{0D35296C-5810-42E3-A8DF-3B3BE44A3656}" type="parTrans" cxnId="{F4902F66-D74D-4A4C-93F2-752E8F02FCA1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41993929-2CD2-4E56-9A55-90ED5BD7D38D}" type="sibTrans" cxnId="{F4902F66-D74D-4A4C-93F2-752E8F02FCA1}">
      <dgm:prSet/>
      <dgm:spPr/>
      <dgm:t>
        <a:bodyPr/>
        <a:lstStyle/>
        <a:p>
          <a:endParaRPr lang="en-US"/>
        </a:p>
      </dgm:t>
    </dgm:pt>
    <dgm:pt modelId="{24EE1D8C-0C5A-42C1-9880-FA9FF20AB17D}">
      <dgm:prSet phldrT="[Text]"/>
      <dgm:spPr/>
      <dgm:t>
        <a:bodyPr/>
        <a:lstStyle/>
        <a:p>
          <a:r>
            <a:rPr lang="en-US" dirty="0" smtClean="0"/>
            <a:t>25.84%</a:t>
          </a:r>
          <a:endParaRPr lang="en-US" dirty="0"/>
        </a:p>
      </dgm:t>
    </dgm:pt>
    <dgm:pt modelId="{FC73885A-FB27-4C51-9A79-84A283BFA10B}" type="parTrans" cxnId="{19E0E3DF-41CE-4E08-B5D1-B18C954CDF2E}">
      <dgm:prSet/>
      <dgm:spPr/>
      <dgm:t>
        <a:bodyPr/>
        <a:lstStyle/>
        <a:p>
          <a:endParaRPr lang="en-US"/>
        </a:p>
      </dgm:t>
    </dgm:pt>
    <dgm:pt modelId="{35803AC2-68E5-4AE6-8000-813566285E60}" type="sibTrans" cxnId="{19E0E3DF-41CE-4E08-B5D1-B18C954CDF2E}">
      <dgm:prSet/>
      <dgm:spPr/>
      <dgm:t>
        <a:bodyPr/>
        <a:lstStyle/>
        <a:p>
          <a:endParaRPr lang="en-US"/>
        </a:p>
      </dgm:t>
    </dgm:pt>
    <dgm:pt modelId="{F9970E36-A6D5-442C-8001-9C38B8175EB4}" type="pres">
      <dgm:prSet presAssocID="{90471748-601D-456A-B37A-C8BB2D123D7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4AEAD9-0CF5-4EDB-8106-264574864E61}" type="pres">
      <dgm:prSet presAssocID="{9FF6CD49-74C3-43A1-8430-3510600B5CDF}" presName="root1" presStyleCnt="0"/>
      <dgm:spPr/>
    </dgm:pt>
    <dgm:pt modelId="{AC12FB94-85F5-4C2F-A9E5-8CBA895157AB}" type="pres">
      <dgm:prSet presAssocID="{9FF6CD49-74C3-43A1-8430-3510600B5CD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E77982-BCB9-4E5E-8E9E-41CD2FBBF46C}" type="pres">
      <dgm:prSet presAssocID="{9FF6CD49-74C3-43A1-8430-3510600B5CDF}" presName="level2hierChild" presStyleCnt="0"/>
      <dgm:spPr/>
    </dgm:pt>
    <dgm:pt modelId="{7E121948-4E4D-4D58-BEC7-480B34796126}" type="pres">
      <dgm:prSet presAssocID="{A96E733C-E810-4898-A522-5D5654A36A71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84A01DF-4153-4965-9170-36F5D6899F8F}" type="pres">
      <dgm:prSet presAssocID="{A96E733C-E810-4898-A522-5D5654A36A7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5385C627-0661-4B5F-972D-4D56A8FD580D}" type="pres">
      <dgm:prSet presAssocID="{BCE7F45D-1F14-46CF-B519-087FB83ACB9F}" presName="root2" presStyleCnt="0"/>
      <dgm:spPr/>
    </dgm:pt>
    <dgm:pt modelId="{33170103-EDA4-4962-91DB-A020874BDEE6}" type="pres">
      <dgm:prSet presAssocID="{BCE7F45D-1F14-46CF-B519-087FB83ACB9F}" presName="LevelTwoTextNode" presStyleLbl="node2" presStyleIdx="0" presStyleCnt="3" custScaleY="70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185302-DA9B-4D9D-8F28-EA921D72233B}" type="pres">
      <dgm:prSet presAssocID="{BCE7F45D-1F14-46CF-B519-087FB83ACB9F}" presName="level3hierChild" presStyleCnt="0"/>
      <dgm:spPr/>
    </dgm:pt>
    <dgm:pt modelId="{C0C04B69-A582-4F14-A868-41D8C975252C}" type="pres">
      <dgm:prSet presAssocID="{FC73885A-FB27-4C51-9A79-84A283BFA10B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A2DE4FC3-7B0F-4E64-A605-2A7AA4E509F6}" type="pres">
      <dgm:prSet presAssocID="{FC73885A-FB27-4C51-9A79-84A283BFA10B}" presName="connTx" presStyleLbl="parChTrans1D3" presStyleIdx="0" presStyleCnt="3"/>
      <dgm:spPr/>
      <dgm:t>
        <a:bodyPr/>
        <a:lstStyle/>
        <a:p>
          <a:endParaRPr lang="en-US"/>
        </a:p>
      </dgm:t>
    </dgm:pt>
    <dgm:pt modelId="{4FF6C706-6C2A-473B-8E79-D088F38B6D86}" type="pres">
      <dgm:prSet presAssocID="{24EE1D8C-0C5A-42C1-9880-FA9FF20AB17D}" presName="root2" presStyleCnt="0"/>
      <dgm:spPr/>
    </dgm:pt>
    <dgm:pt modelId="{642E19F5-4B14-4E58-BE12-8399491EAB37}" type="pres">
      <dgm:prSet presAssocID="{24EE1D8C-0C5A-42C1-9880-FA9FF20AB17D}" presName="LevelTwoTextNode" presStyleLbl="node3" presStyleIdx="0" presStyleCnt="3" custScaleX="66033" custScaleY="77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DBC02-30FD-4FEC-BC86-F190C82858FF}" type="pres">
      <dgm:prSet presAssocID="{24EE1D8C-0C5A-42C1-9880-FA9FF20AB17D}" presName="level3hierChild" presStyleCnt="0"/>
      <dgm:spPr/>
    </dgm:pt>
    <dgm:pt modelId="{D4B137B0-61E1-4FA4-A2BB-864234A34366}" type="pres">
      <dgm:prSet presAssocID="{D58A1D45-FB96-400E-9696-2726FBD639F8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38432F5A-61F0-48A6-80D3-7B48BF3459EC}" type="pres">
      <dgm:prSet presAssocID="{D58A1D45-FB96-400E-9696-2726FBD639F8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CE53469-5645-42F1-ACBA-63847933FEB3}" type="pres">
      <dgm:prSet presAssocID="{4E19283C-3C7C-4F5A-9CC0-0EB572093BD6}" presName="root2" presStyleCnt="0"/>
      <dgm:spPr/>
    </dgm:pt>
    <dgm:pt modelId="{808BA5A4-2B85-476D-ADCC-86F7ACABFBBD}" type="pres">
      <dgm:prSet presAssocID="{4E19283C-3C7C-4F5A-9CC0-0EB572093BD6}" presName="LevelTwoTextNode" presStyleLbl="node2" presStyleIdx="1" presStyleCnt="3" custScaleY="769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FFC30F-C4B8-4E9C-82F9-5ECB34F8062B}" type="pres">
      <dgm:prSet presAssocID="{4E19283C-3C7C-4F5A-9CC0-0EB572093BD6}" presName="level3hierChild" presStyleCnt="0"/>
      <dgm:spPr/>
    </dgm:pt>
    <dgm:pt modelId="{BFAFDDA0-AB23-4D66-9496-ADD198D398AA}" type="pres">
      <dgm:prSet presAssocID="{189FC185-AA98-4950-AD85-186E067FE83A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7A31BAB-B51D-488B-BCBE-57AFC862116E}" type="pres">
      <dgm:prSet presAssocID="{189FC185-AA98-4950-AD85-186E067FE83A}" presName="connTx" presStyleLbl="parChTrans1D3" presStyleIdx="1" presStyleCnt="3"/>
      <dgm:spPr/>
      <dgm:t>
        <a:bodyPr/>
        <a:lstStyle/>
        <a:p>
          <a:endParaRPr lang="en-US"/>
        </a:p>
      </dgm:t>
    </dgm:pt>
    <dgm:pt modelId="{088E939C-0B59-4E76-A8BB-3107AAB2F345}" type="pres">
      <dgm:prSet presAssocID="{6F3CE7A7-DDD4-4B27-A43D-B5DA5B1A7979}" presName="root2" presStyleCnt="0"/>
      <dgm:spPr/>
    </dgm:pt>
    <dgm:pt modelId="{2C955A8E-1C40-40DC-84EB-C9CA5E0ADA7F}" type="pres">
      <dgm:prSet presAssocID="{6F3CE7A7-DDD4-4B27-A43D-B5DA5B1A7979}" presName="LevelTwoTextNode" presStyleLbl="node3" presStyleIdx="1" presStyleCnt="3" custScaleX="65824" custScaleY="694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5EFA9B-4A23-422B-BE8E-F7561D904A37}" type="pres">
      <dgm:prSet presAssocID="{6F3CE7A7-DDD4-4B27-A43D-B5DA5B1A7979}" presName="level3hierChild" presStyleCnt="0"/>
      <dgm:spPr/>
    </dgm:pt>
    <dgm:pt modelId="{FD4AA863-ABC7-41B1-AD05-D0778E036976}" type="pres">
      <dgm:prSet presAssocID="{E7764594-492C-4089-882E-85303F04FD36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01BA4D8F-ED91-430E-8D47-0EA12905B3DB}" type="pres">
      <dgm:prSet presAssocID="{E7764594-492C-4089-882E-85303F04FD3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1A418CF-49F8-4D49-B664-59A89EE20D80}" type="pres">
      <dgm:prSet presAssocID="{5A63AEAD-0CC5-4CFB-9666-508CF08C69E5}" presName="root2" presStyleCnt="0"/>
      <dgm:spPr/>
    </dgm:pt>
    <dgm:pt modelId="{8A02AAE0-E0B1-48BB-A7D1-BD3EC74B80A2}" type="pres">
      <dgm:prSet presAssocID="{5A63AEAD-0CC5-4CFB-9666-508CF08C69E5}" presName="LevelTwoTextNode" presStyleLbl="node2" presStyleIdx="2" presStyleCnt="3" custScaleY="787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44A43A-D0C0-421F-B6A1-0B2B8629E3D2}" type="pres">
      <dgm:prSet presAssocID="{5A63AEAD-0CC5-4CFB-9666-508CF08C69E5}" presName="level3hierChild" presStyleCnt="0"/>
      <dgm:spPr/>
    </dgm:pt>
    <dgm:pt modelId="{B24E070C-B90E-47D1-93F9-678F187B3C3E}" type="pres">
      <dgm:prSet presAssocID="{0D35296C-5810-42E3-A8DF-3B3BE44A3656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F54EB1DF-FC1B-4C28-9454-42356FFE3038}" type="pres">
      <dgm:prSet presAssocID="{0D35296C-5810-42E3-A8DF-3B3BE44A3656}" presName="connTx" presStyleLbl="parChTrans1D3" presStyleIdx="2" presStyleCnt="3"/>
      <dgm:spPr/>
      <dgm:t>
        <a:bodyPr/>
        <a:lstStyle/>
        <a:p>
          <a:endParaRPr lang="en-US"/>
        </a:p>
      </dgm:t>
    </dgm:pt>
    <dgm:pt modelId="{715BF3F1-668D-48BE-9CA4-62DD9C3FEDA0}" type="pres">
      <dgm:prSet presAssocID="{4BB05B78-7C3C-4999-BB60-4CE5FB9FB842}" presName="root2" presStyleCnt="0"/>
      <dgm:spPr/>
    </dgm:pt>
    <dgm:pt modelId="{21BB8F0E-D798-481B-A23F-7F6945CA9EF7}" type="pres">
      <dgm:prSet presAssocID="{4BB05B78-7C3C-4999-BB60-4CE5FB9FB842}" presName="LevelTwoTextNode" presStyleLbl="node3" presStyleIdx="2" presStyleCnt="3" custScaleX="65824" custScaleY="615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306EF3-AF97-4824-86F7-6DC1334A8264}" type="pres">
      <dgm:prSet presAssocID="{4BB05B78-7C3C-4999-BB60-4CE5FB9FB842}" presName="level3hierChild" presStyleCnt="0"/>
      <dgm:spPr/>
    </dgm:pt>
  </dgm:ptLst>
  <dgm:cxnLst>
    <dgm:cxn modelId="{24E8C2A3-90DE-4469-BA51-575552E8E272}" type="presOf" srcId="{4BB05B78-7C3C-4999-BB60-4CE5FB9FB842}" destId="{21BB8F0E-D798-481B-A23F-7F6945CA9EF7}" srcOrd="0" destOrd="0" presId="urn:microsoft.com/office/officeart/2005/8/layout/hierarchy2"/>
    <dgm:cxn modelId="{5AEE0FA7-07B0-411F-AA97-B955111A5617}" srcId="{4E19283C-3C7C-4F5A-9CC0-0EB572093BD6}" destId="{6F3CE7A7-DDD4-4B27-A43D-B5DA5B1A7979}" srcOrd="0" destOrd="0" parTransId="{189FC185-AA98-4950-AD85-186E067FE83A}" sibTransId="{04DA4433-A6FA-4FBF-B9C1-491666C0DBE8}"/>
    <dgm:cxn modelId="{B22A3418-71EB-4E2F-97DD-E342D3AA3C74}" type="presOf" srcId="{D58A1D45-FB96-400E-9696-2726FBD639F8}" destId="{D4B137B0-61E1-4FA4-A2BB-864234A34366}" srcOrd="0" destOrd="0" presId="urn:microsoft.com/office/officeart/2005/8/layout/hierarchy2"/>
    <dgm:cxn modelId="{A65E9D60-6824-470F-BA19-7EEFBD40F6EB}" type="presOf" srcId="{6F3CE7A7-DDD4-4B27-A43D-B5DA5B1A7979}" destId="{2C955A8E-1C40-40DC-84EB-C9CA5E0ADA7F}" srcOrd="0" destOrd="0" presId="urn:microsoft.com/office/officeart/2005/8/layout/hierarchy2"/>
    <dgm:cxn modelId="{46A0D73F-289E-41C7-A6AB-3EDA665AA0F9}" type="presOf" srcId="{90471748-601D-456A-B37A-C8BB2D123D7C}" destId="{F9970E36-A6D5-442C-8001-9C38B8175EB4}" srcOrd="0" destOrd="0" presId="urn:microsoft.com/office/officeart/2005/8/layout/hierarchy2"/>
    <dgm:cxn modelId="{043B2A86-B2D3-4451-925D-4517725E83BA}" srcId="{9FF6CD49-74C3-43A1-8430-3510600B5CDF}" destId="{5A63AEAD-0CC5-4CFB-9666-508CF08C69E5}" srcOrd="2" destOrd="0" parTransId="{E7764594-492C-4089-882E-85303F04FD36}" sibTransId="{E59111BB-C989-4817-ADA2-5B7466E8CC91}"/>
    <dgm:cxn modelId="{A5995C9A-D4B1-462F-949B-8FBB5988029A}" type="presOf" srcId="{A96E733C-E810-4898-A522-5D5654A36A71}" destId="{7E121948-4E4D-4D58-BEC7-480B34796126}" srcOrd="0" destOrd="0" presId="urn:microsoft.com/office/officeart/2005/8/layout/hierarchy2"/>
    <dgm:cxn modelId="{6C39A49E-145E-4F74-AAB5-D18B55D3640D}" type="presOf" srcId="{4E19283C-3C7C-4F5A-9CC0-0EB572093BD6}" destId="{808BA5A4-2B85-476D-ADCC-86F7ACABFBBD}" srcOrd="0" destOrd="0" presId="urn:microsoft.com/office/officeart/2005/8/layout/hierarchy2"/>
    <dgm:cxn modelId="{BC05DA23-4FC2-4C27-B623-74E90579EE10}" type="presOf" srcId="{0D35296C-5810-42E3-A8DF-3B3BE44A3656}" destId="{F54EB1DF-FC1B-4C28-9454-42356FFE3038}" srcOrd="1" destOrd="0" presId="urn:microsoft.com/office/officeart/2005/8/layout/hierarchy2"/>
    <dgm:cxn modelId="{346E2EA5-2469-4E78-B378-7A754653079C}" srcId="{9FF6CD49-74C3-43A1-8430-3510600B5CDF}" destId="{4E19283C-3C7C-4F5A-9CC0-0EB572093BD6}" srcOrd="1" destOrd="0" parTransId="{D58A1D45-FB96-400E-9696-2726FBD639F8}" sibTransId="{9C7EEC91-F0B1-46F5-B087-1E15E7A89E95}"/>
    <dgm:cxn modelId="{F4902F66-D74D-4A4C-93F2-752E8F02FCA1}" srcId="{5A63AEAD-0CC5-4CFB-9666-508CF08C69E5}" destId="{4BB05B78-7C3C-4999-BB60-4CE5FB9FB842}" srcOrd="0" destOrd="0" parTransId="{0D35296C-5810-42E3-A8DF-3B3BE44A3656}" sibTransId="{41993929-2CD2-4E56-9A55-90ED5BD7D38D}"/>
    <dgm:cxn modelId="{AB9A9EAE-F6D5-42A6-83D3-E6DDF1921200}" type="presOf" srcId="{9FF6CD49-74C3-43A1-8430-3510600B5CDF}" destId="{AC12FB94-85F5-4C2F-A9E5-8CBA895157AB}" srcOrd="0" destOrd="0" presId="urn:microsoft.com/office/officeart/2005/8/layout/hierarchy2"/>
    <dgm:cxn modelId="{ECB7B81C-5EBE-4170-8A44-688B2C641BAB}" type="presOf" srcId="{E7764594-492C-4089-882E-85303F04FD36}" destId="{01BA4D8F-ED91-430E-8D47-0EA12905B3DB}" srcOrd="1" destOrd="0" presId="urn:microsoft.com/office/officeart/2005/8/layout/hierarchy2"/>
    <dgm:cxn modelId="{04E20027-DBC8-4ADB-80A6-DA0958CD7D81}" type="presOf" srcId="{FC73885A-FB27-4C51-9A79-84A283BFA10B}" destId="{A2DE4FC3-7B0F-4E64-A605-2A7AA4E509F6}" srcOrd="1" destOrd="0" presId="urn:microsoft.com/office/officeart/2005/8/layout/hierarchy2"/>
    <dgm:cxn modelId="{3E0E5608-9772-4688-B5C9-934B3EAD37C2}" srcId="{9FF6CD49-74C3-43A1-8430-3510600B5CDF}" destId="{BCE7F45D-1F14-46CF-B519-087FB83ACB9F}" srcOrd="0" destOrd="0" parTransId="{A96E733C-E810-4898-A522-5D5654A36A71}" sibTransId="{B28D7147-3CC3-4320-970C-6AFE12C0DBE1}"/>
    <dgm:cxn modelId="{E052A127-812D-4227-9F64-308CA443F999}" type="presOf" srcId="{E7764594-492C-4089-882E-85303F04FD36}" destId="{FD4AA863-ABC7-41B1-AD05-D0778E036976}" srcOrd="0" destOrd="0" presId="urn:microsoft.com/office/officeart/2005/8/layout/hierarchy2"/>
    <dgm:cxn modelId="{19E0E3DF-41CE-4E08-B5D1-B18C954CDF2E}" srcId="{BCE7F45D-1F14-46CF-B519-087FB83ACB9F}" destId="{24EE1D8C-0C5A-42C1-9880-FA9FF20AB17D}" srcOrd="0" destOrd="0" parTransId="{FC73885A-FB27-4C51-9A79-84A283BFA10B}" sibTransId="{35803AC2-68E5-4AE6-8000-813566285E60}"/>
    <dgm:cxn modelId="{365180B4-35FC-4367-A411-A482A3A67564}" type="presOf" srcId="{FC73885A-FB27-4C51-9A79-84A283BFA10B}" destId="{C0C04B69-A582-4F14-A868-41D8C975252C}" srcOrd="0" destOrd="0" presId="urn:microsoft.com/office/officeart/2005/8/layout/hierarchy2"/>
    <dgm:cxn modelId="{1E555666-6ABA-40B4-AFB1-D5EC140FB398}" type="presOf" srcId="{24EE1D8C-0C5A-42C1-9880-FA9FF20AB17D}" destId="{642E19F5-4B14-4E58-BE12-8399491EAB37}" srcOrd="0" destOrd="0" presId="urn:microsoft.com/office/officeart/2005/8/layout/hierarchy2"/>
    <dgm:cxn modelId="{54B69DEB-FF15-442C-82C8-4EA585154658}" type="presOf" srcId="{A96E733C-E810-4898-A522-5D5654A36A71}" destId="{584A01DF-4153-4965-9170-36F5D6899F8F}" srcOrd="1" destOrd="0" presId="urn:microsoft.com/office/officeart/2005/8/layout/hierarchy2"/>
    <dgm:cxn modelId="{7372428E-43E4-4BCF-AF7D-46E0CCA70982}" type="presOf" srcId="{D58A1D45-FB96-400E-9696-2726FBD639F8}" destId="{38432F5A-61F0-48A6-80D3-7B48BF3459EC}" srcOrd="1" destOrd="0" presId="urn:microsoft.com/office/officeart/2005/8/layout/hierarchy2"/>
    <dgm:cxn modelId="{B602EECB-0244-4B6E-B626-D095ABB8E0FF}" type="presOf" srcId="{189FC185-AA98-4950-AD85-186E067FE83A}" destId="{F7A31BAB-B51D-488B-BCBE-57AFC862116E}" srcOrd="1" destOrd="0" presId="urn:microsoft.com/office/officeart/2005/8/layout/hierarchy2"/>
    <dgm:cxn modelId="{843B17FC-8DC0-4AA9-BFC2-F3A19F23645A}" type="presOf" srcId="{0D35296C-5810-42E3-A8DF-3B3BE44A3656}" destId="{B24E070C-B90E-47D1-93F9-678F187B3C3E}" srcOrd="0" destOrd="0" presId="urn:microsoft.com/office/officeart/2005/8/layout/hierarchy2"/>
    <dgm:cxn modelId="{9F4C3B00-BA88-4C31-92E9-89795DF5AB90}" type="presOf" srcId="{5A63AEAD-0CC5-4CFB-9666-508CF08C69E5}" destId="{8A02AAE0-E0B1-48BB-A7D1-BD3EC74B80A2}" srcOrd="0" destOrd="0" presId="urn:microsoft.com/office/officeart/2005/8/layout/hierarchy2"/>
    <dgm:cxn modelId="{C532CF20-C39D-4CC4-AF4B-58D9F4EEB093}" type="presOf" srcId="{189FC185-AA98-4950-AD85-186E067FE83A}" destId="{BFAFDDA0-AB23-4D66-9496-ADD198D398AA}" srcOrd="0" destOrd="0" presId="urn:microsoft.com/office/officeart/2005/8/layout/hierarchy2"/>
    <dgm:cxn modelId="{C6BC8D82-0398-40AF-9BDB-C7AED3CA4EAF}" type="presOf" srcId="{BCE7F45D-1F14-46CF-B519-087FB83ACB9F}" destId="{33170103-EDA4-4962-91DB-A020874BDEE6}" srcOrd="0" destOrd="0" presId="urn:microsoft.com/office/officeart/2005/8/layout/hierarchy2"/>
    <dgm:cxn modelId="{E271488A-7B51-4C2E-BF6B-6221A9B87239}" srcId="{90471748-601D-456A-B37A-C8BB2D123D7C}" destId="{9FF6CD49-74C3-43A1-8430-3510600B5CDF}" srcOrd="0" destOrd="0" parTransId="{D2F6E47A-0952-4940-ACFE-74049958C421}" sibTransId="{D8FA9965-8BA5-4A03-9D50-92B80A1C6F0B}"/>
    <dgm:cxn modelId="{57F6E927-2718-4D31-8B44-71D4D0BAA510}" type="presParOf" srcId="{F9970E36-A6D5-442C-8001-9C38B8175EB4}" destId="{914AEAD9-0CF5-4EDB-8106-264574864E61}" srcOrd="0" destOrd="0" presId="urn:microsoft.com/office/officeart/2005/8/layout/hierarchy2"/>
    <dgm:cxn modelId="{6BEE374E-9410-4977-8402-AB626C952C1F}" type="presParOf" srcId="{914AEAD9-0CF5-4EDB-8106-264574864E61}" destId="{AC12FB94-85F5-4C2F-A9E5-8CBA895157AB}" srcOrd="0" destOrd="0" presId="urn:microsoft.com/office/officeart/2005/8/layout/hierarchy2"/>
    <dgm:cxn modelId="{C9067C83-2E17-4104-B777-FEF914A9C16C}" type="presParOf" srcId="{914AEAD9-0CF5-4EDB-8106-264574864E61}" destId="{B8E77982-BCB9-4E5E-8E9E-41CD2FBBF46C}" srcOrd="1" destOrd="0" presId="urn:microsoft.com/office/officeart/2005/8/layout/hierarchy2"/>
    <dgm:cxn modelId="{9D81E0B3-A61D-4820-ABFC-74862C102AF3}" type="presParOf" srcId="{B8E77982-BCB9-4E5E-8E9E-41CD2FBBF46C}" destId="{7E121948-4E4D-4D58-BEC7-480B34796126}" srcOrd="0" destOrd="0" presId="urn:microsoft.com/office/officeart/2005/8/layout/hierarchy2"/>
    <dgm:cxn modelId="{7022EA04-0368-43FC-BBDB-90A3CAA897CA}" type="presParOf" srcId="{7E121948-4E4D-4D58-BEC7-480B34796126}" destId="{584A01DF-4153-4965-9170-36F5D6899F8F}" srcOrd="0" destOrd="0" presId="urn:microsoft.com/office/officeart/2005/8/layout/hierarchy2"/>
    <dgm:cxn modelId="{513CD9B8-A9DA-4CAE-B7C1-6DA720216998}" type="presParOf" srcId="{B8E77982-BCB9-4E5E-8E9E-41CD2FBBF46C}" destId="{5385C627-0661-4B5F-972D-4D56A8FD580D}" srcOrd="1" destOrd="0" presId="urn:microsoft.com/office/officeart/2005/8/layout/hierarchy2"/>
    <dgm:cxn modelId="{7AB8E9D7-10DE-4C03-B96C-8AB3E641A66F}" type="presParOf" srcId="{5385C627-0661-4B5F-972D-4D56A8FD580D}" destId="{33170103-EDA4-4962-91DB-A020874BDEE6}" srcOrd="0" destOrd="0" presId="urn:microsoft.com/office/officeart/2005/8/layout/hierarchy2"/>
    <dgm:cxn modelId="{A5D6B5CB-2449-4C46-AB69-F712558C7AC0}" type="presParOf" srcId="{5385C627-0661-4B5F-972D-4D56A8FD580D}" destId="{0D185302-DA9B-4D9D-8F28-EA921D72233B}" srcOrd="1" destOrd="0" presId="urn:microsoft.com/office/officeart/2005/8/layout/hierarchy2"/>
    <dgm:cxn modelId="{C4498DAA-DCDB-4049-BB70-97C00C5878C6}" type="presParOf" srcId="{0D185302-DA9B-4D9D-8F28-EA921D72233B}" destId="{C0C04B69-A582-4F14-A868-41D8C975252C}" srcOrd="0" destOrd="0" presId="urn:microsoft.com/office/officeart/2005/8/layout/hierarchy2"/>
    <dgm:cxn modelId="{30FD43D2-6810-433E-BAE3-BA0491A3C73B}" type="presParOf" srcId="{C0C04B69-A582-4F14-A868-41D8C975252C}" destId="{A2DE4FC3-7B0F-4E64-A605-2A7AA4E509F6}" srcOrd="0" destOrd="0" presId="urn:microsoft.com/office/officeart/2005/8/layout/hierarchy2"/>
    <dgm:cxn modelId="{AB257CBF-76FC-4561-8403-C534EE840E57}" type="presParOf" srcId="{0D185302-DA9B-4D9D-8F28-EA921D72233B}" destId="{4FF6C706-6C2A-473B-8E79-D088F38B6D86}" srcOrd="1" destOrd="0" presId="urn:microsoft.com/office/officeart/2005/8/layout/hierarchy2"/>
    <dgm:cxn modelId="{A4866187-A56B-441C-BDA3-C6C43BE247B3}" type="presParOf" srcId="{4FF6C706-6C2A-473B-8E79-D088F38B6D86}" destId="{642E19F5-4B14-4E58-BE12-8399491EAB37}" srcOrd="0" destOrd="0" presId="urn:microsoft.com/office/officeart/2005/8/layout/hierarchy2"/>
    <dgm:cxn modelId="{BB959C36-8730-4FC7-A5AE-9D28F5D92A32}" type="presParOf" srcId="{4FF6C706-6C2A-473B-8E79-D088F38B6D86}" destId="{7BEDBC02-30FD-4FEC-BC86-F190C82858FF}" srcOrd="1" destOrd="0" presId="urn:microsoft.com/office/officeart/2005/8/layout/hierarchy2"/>
    <dgm:cxn modelId="{E62E0E89-842D-4F9F-9F60-63878E7851A8}" type="presParOf" srcId="{B8E77982-BCB9-4E5E-8E9E-41CD2FBBF46C}" destId="{D4B137B0-61E1-4FA4-A2BB-864234A34366}" srcOrd="2" destOrd="0" presId="urn:microsoft.com/office/officeart/2005/8/layout/hierarchy2"/>
    <dgm:cxn modelId="{A36835EC-7FA2-458D-8168-B1A23073A812}" type="presParOf" srcId="{D4B137B0-61E1-4FA4-A2BB-864234A34366}" destId="{38432F5A-61F0-48A6-80D3-7B48BF3459EC}" srcOrd="0" destOrd="0" presId="urn:microsoft.com/office/officeart/2005/8/layout/hierarchy2"/>
    <dgm:cxn modelId="{EA5FD645-82F4-4501-AC83-68448457C6EE}" type="presParOf" srcId="{B8E77982-BCB9-4E5E-8E9E-41CD2FBBF46C}" destId="{FCE53469-5645-42F1-ACBA-63847933FEB3}" srcOrd="3" destOrd="0" presId="urn:microsoft.com/office/officeart/2005/8/layout/hierarchy2"/>
    <dgm:cxn modelId="{E6BBDE78-DD36-4161-A899-D4979396CEBB}" type="presParOf" srcId="{FCE53469-5645-42F1-ACBA-63847933FEB3}" destId="{808BA5A4-2B85-476D-ADCC-86F7ACABFBBD}" srcOrd="0" destOrd="0" presId="urn:microsoft.com/office/officeart/2005/8/layout/hierarchy2"/>
    <dgm:cxn modelId="{1D0E6598-8C74-4D6F-8FA7-3EF756AE53EE}" type="presParOf" srcId="{FCE53469-5645-42F1-ACBA-63847933FEB3}" destId="{3DFFC30F-C4B8-4E9C-82F9-5ECB34F8062B}" srcOrd="1" destOrd="0" presId="urn:microsoft.com/office/officeart/2005/8/layout/hierarchy2"/>
    <dgm:cxn modelId="{E93749B1-56F5-4492-96B2-E09C1A26530C}" type="presParOf" srcId="{3DFFC30F-C4B8-4E9C-82F9-5ECB34F8062B}" destId="{BFAFDDA0-AB23-4D66-9496-ADD198D398AA}" srcOrd="0" destOrd="0" presId="urn:microsoft.com/office/officeart/2005/8/layout/hierarchy2"/>
    <dgm:cxn modelId="{053234B1-3F5F-4C87-88C8-E5E85E2D29E4}" type="presParOf" srcId="{BFAFDDA0-AB23-4D66-9496-ADD198D398AA}" destId="{F7A31BAB-B51D-488B-BCBE-57AFC862116E}" srcOrd="0" destOrd="0" presId="urn:microsoft.com/office/officeart/2005/8/layout/hierarchy2"/>
    <dgm:cxn modelId="{3400F3B0-224B-4680-A476-59B80063B562}" type="presParOf" srcId="{3DFFC30F-C4B8-4E9C-82F9-5ECB34F8062B}" destId="{088E939C-0B59-4E76-A8BB-3107AAB2F345}" srcOrd="1" destOrd="0" presId="urn:microsoft.com/office/officeart/2005/8/layout/hierarchy2"/>
    <dgm:cxn modelId="{614EEE22-244D-4C18-BA98-38CF0BED4DEF}" type="presParOf" srcId="{088E939C-0B59-4E76-A8BB-3107AAB2F345}" destId="{2C955A8E-1C40-40DC-84EB-C9CA5E0ADA7F}" srcOrd="0" destOrd="0" presId="urn:microsoft.com/office/officeart/2005/8/layout/hierarchy2"/>
    <dgm:cxn modelId="{F77E06C9-0FF7-42A2-944D-FAEB8C072F63}" type="presParOf" srcId="{088E939C-0B59-4E76-A8BB-3107AAB2F345}" destId="{115EFA9B-4A23-422B-BE8E-F7561D904A37}" srcOrd="1" destOrd="0" presId="urn:microsoft.com/office/officeart/2005/8/layout/hierarchy2"/>
    <dgm:cxn modelId="{557E72EA-8041-4909-9FA5-A144C04749FE}" type="presParOf" srcId="{B8E77982-BCB9-4E5E-8E9E-41CD2FBBF46C}" destId="{FD4AA863-ABC7-41B1-AD05-D0778E036976}" srcOrd="4" destOrd="0" presId="urn:microsoft.com/office/officeart/2005/8/layout/hierarchy2"/>
    <dgm:cxn modelId="{F1C0F8A5-2D2F-4290-9123-B4682268D7DF}" type="presParOf" srcId="{FD4AA863-ABC7-41B1-AD05-D0778E036976}" destId="{01BA4D8F-ED91-430E-8D47-0EA12905B3DB}" srcOrd="0" destOrd="0" presId="urn:microsoft.com/office/officeart/2005/8/layout/hierarchy2"/>
    <dgm:cxn modelId="{F847BC52-115B-411F-9703-D65965BB96A3}" type="presParOf" srcId="{B8E77982-BCB9-4E5E-8E9E-41CD2FBBF46C}" destId="{B1A418CF-49F8-4D49-B664-59A89EE20D80}" srcOrd="5" destOrd="0" presId="urn:microsoft.com/office/officeart/2005/8/layout/hierarchy2"/>
    <dgm:cxn modelId="{96EB2053-77F2-4D27-A356-97326822408B}" type="presParOf" srcId="{B1A418CF-49F8-4D49-B664-59A89EE20D80}" destId="{8A02AAE0-E0B1-48BB-A7D1-BD3EC74B80A2}" srcOrd="0" destOrd="0" presId="urn:microsoft.com/office/officeart/2005/8/layout/hierarchy2"/>
    <dgm:cxn modelId="{9E1B7AE3-4F00-429F-8242-0636B1265274}" type="presParOf" srcId="{B1A418CF-49F8-4D49-B664-59A89EE20D80}" destId="{D344A43A-D0C0-421F-B6A1-0B2B8629E3D2}" srcOrd="1" destOrd="0" presId="urn:microsoft.com/office/officeart/2005/8/layout/hierarchy2"/>
    <dgm:cxn modelId="{CF6929AA-F798-4E21-8BC5-3A41EC0327B1}" type="presParOf" srcId="{D344A43A-D0C0-421F-B6A1-0B2B8629E3D2}" destId="{B24E070C-B90E-47D1-93F9-678F187B3C3E}" srcOrd="0" destOrd="0" presId="urn:microsoft.com/office/officeart/2005/8/layout/hierarchy2"/>
    <dgm:cxn modelId="{6918778C-2CA2-4378-8A6B-18896D8F1163}" type="presParOf" srcId="{B24E070C-B90E-47D1-93F9-678F187B3C3E}" destId="{F54EB1DF-FC1B-4C28-9454-42356FFE3038}" srcOrd="0" destOrd="0" presId="urn:microsoft.com/office/officeart/2005/8/layout/hierarchy2"/>
    <dgm:cxn modelId="{3E6E1B1B-B26B-4BE5-8AF3-DF63DB5DFACC}" type="presParOf" srcId="{D344A43A-D0C0-421F-B6A1-0B2B8629E3D2}" destId="{715BF3F1-668D-48BE-9CA4-62DD9C3FEDA0}" srcOrd="1" destOrd="0" presId="urn:microsoft.com/office/officeart/2005/8/layout/hierarchy2"/>
    <dgm:cxn modelId="{E68C2376-BEA9-4670-97D8-D53398890BB5}" type="presParOf" srcId="{715BF3F1-668D-48BE-9CA4-62DD9C3FEDA0}" destId="{21BB8F0E-D798-481B-A23F-7F6945CA9EF7}" srcOrd="0" destOrd="0" presId="urn:microsoft.com/office/officeart/2005/8/layout/hierarchy2"/>
    <dgm:cxn modelId="{75688917-D02C-4B90-A4E2-1BA5EE24BF34}" type="presParOf" srcId="{715BF3F1-668D-48BE-9CA4-62DD9C3FEDA0}" destId="{18306EF3-AF97-4824-86F7-6DC1334A826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7EA175-D941-4220-8067-D629BFD169AD}" type="doc">
      <dgm:prSet loTypeId="urn:microsoft.com/office/officeart/2005/8/layout/target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40FDBB-F5BF-4CA5-AEAC-0137814EA53C}">
      <dgm:prSet custT="1"/>
      <dgm:spPr>
        <a:xfrm>
          <a:off x="1633791" y="1880234"/>
          <a:ext cx="1158912" cy="1107610"/>
        </a:xfrm>
      </dgm:spPr>
      <dgm:t>
        <a:bodyPr/>
        <a:lstStyle/>
        <a:p>
          <a:pPr algn="l" rtl="0"/>
          <a:endParaRPr lang="en-US" sz="2000" b="0" i="0" u="none" strike="noStrike" dirty="0" smtClean="0">
            <a:solidFill>
              <a:srgbClr val="000000"/>
            </a:solidFill>
            <a:effectLst/>
            <a:latin typeface="Calibri"/>
          </a:endParaRPr>
        </a:p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The origins of MPOs and MPO Board responsibilities and authority</a:t>
          </a:r>
        </a:p>
      </dgm:t>
    </dgm:pt>
    <dgm:pt modelId="{F6624779-CDD9-4732-8968-5E9785CA60A5}" type="parTrans" cxnId="{46D854AD-87F9-43E3-AB7C-A451D0F41956}">
      <dgm:prSet/>
      <dgm:spPr/>
      <dgm:t>
        <a:bodyPr/>
        <a:lstStyle/>
        <a:p>
          <a:endParaRPr lang="en-US"/>
        </a:p>
      </dgm:t>
    </dgm:pt>
    <dgm:pt modelId="{F3D4F7AE-AE35-431E-949E-095AA4492E2B}" type="sibTrans" cxnId="{46D854AD-87F9-43E3-AB7C-A451D0F41956}">
      <dgm:prSet/>
      <dgm:spPr/>
      <dgm:t>
        <a:bodyPr/>
        <a:lstStyle/>
        <a:p>
          <a:endParaRPr lang="en-US"/>
        </a:p>
      </dgm:t>
    </dgm:pt>
    <dgm:pt modelId="{BA916DB1-CD83-4BFA-847E-67412D05E651}">
      <dgm:prSet custT="1"/>
      <dgm:spPr>
        <a:xfrm>
          <a:off x="1665453" y="48996"/>
          <a:ext cx="1095588" cy="1185617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4.91</a:t>
          </a:r>
        </a:p>
      </dgm:t>
    </dgm:pt>
    <dgm:pt modelId="{91E5791B-D521-4B47-A888-40182BEB3C89}" type="parTrans" cxnId="{E0591AE0-A525-4BF5-A0C8-AD871A2A5F21}">
      <dgm:prSet/>
      <dgm:spPr>
        <a:xfrm rot="16200000">
          <a:off x="1890437" y="1557424"/>
          <a:ext cx="645620" cy="0"/>
        </a:xfrm>
      </dgm:spPr>
      <dgm:t>
        <a:bodyPr/>
        <a:lstStyle/>
        <a:p>
          <a:endParaRPr lang="en-US"/>
        </a:p>
      </dgm:t>
    </dgm:pt>
    <dgm:pt modelId="{44458FB5-6CB7-4ACB-96B9-0F04BEDC9813}" type="sibTrans" cxnId="{E0591AE0-A525-4BF5-A0C8-AD871A2A5F21}">
      <dgm:prSet/>
      <dgm:spPr/>
      <dgm:t>
        <a:bodyPr/>
        <a:lstStyle/>
        <a:p>
          <a:endParaRPr lang="en-US"/>
        </a:p>
      </dgm:t>
    </dgm:pt>
    <dgm:pt modelId="{4DA6341F-D1AA-4770-9A71-356AB8550B90}">
      <dgm:prSet custT="1"/>
      <dgm:spPr>
        <a:xfrm>
          <a:off x="3083156" y="866110"/>
          <a:ext cx="1364423" cy="1343624"/>
        </a:xfrm>
      </dgm:spPr>
      <dgm:t>
        <a:bodyPr/>
        <a:lstStyle/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MPO products and processes</a:t>
          </a:r>
          <a:endParaRPr lang="en-US" sz="2000" b="0" dirty="0">
            <a:latin typeface="Calibri"/>
            <a:ea typeface="+mn-ea"/>
            <a:cs typeface="+mn-cs"/>
          </a:endParaRPr>
        </a:p>
      </dgm:t>
    </dgm:pt>
    <dgm:pt modelId="{E9FE1DAD-9163-42A9-9C5B-6EFB14CF279F}" type="parTrans" cxnId="{F03D5925-4E97-4ED9-A340-600F45260326}">
      <dgm:prSet/>
      <dgm:spPr/>
      <dgm:t>
        <a:bodyPr/>
        <a:lstStyle/>
        <a:p>
          <a:endParaRPr lang="en-US"/>
        </a:p>
      </dgm:t>
    </dgm:pt>
    <dgm:pt modelId="{CCF14D27-7993-4B3C-A2B9-F18E86A0407E}" type="sibTrans" cxnId="{F03D5925-4E97-4ED9-A340-600F45260326}">
      <dgm:prSet/>
      <dgm:spPr/>
      <dgm:t>
        <a:bodyPr/>
        <a:lstStyle/>
        <a:p>
          <a:endParaRPr lang="en-US"/>
        </a:p>
      </dgm:t>
    </dgm:pt>
    <dgm:pt modelId="{E4590A38-2D6E-4C3A-8DF9-6AD07B7C4E42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4.74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757D7F38-2C6C-4EB8-83CE-2F99EA224C8A}" type="parTrans" cxnId="{D0748AF1-791C-4D72-813E-8B47CB1E69AB}">
      <dgm:prSet/>
      <dgm:spPr/>
      <dgm:t>
        <a:bodyPr/>
        <a:lstStyle/>
        <a:p>
          <a:endParaRPr lang="en-US"/>
        </a:p>
      </dgm:t>
    </dgm:pt>
    <dgm:pt modelId="{E1AE38B5-9F88-4B83-9A2C-FACA1973CC9E}" type="sibTrans" cxnId="{D0748AF1-791C-4D72-813E-8B47CB1E69AB}">
      <dgm:prSet/>
      <dgm:spPr/>
      <dgm:t>
        <a:bodyPr/>
        <a:lstStyle/>
        <a:p>
          <a:endParaRPr lang="en-US"/>
        </a:p>
      </dgm:t>
    </dgm:pt>
    <dgm:pt modelId="{46469AF1-F207-4FCF-B206-C957EDBCD3D2}">
      <dgm:prSet custT="1"/>
      <dgm:spPr>
        <a:xfrm>
          <a:off x="3083156" y="866110"/>
          <a:ext cx="1364423" cy="1343624"/>
        </a:xfrm>
      </dgm:spPr>
      <dgm:t>
        <a:bodyPr/>
        <a:lstStyle/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Critical funding issues and sources of transportation funding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62633005-D1EC-475A-9069-080B5CC77FA7}" type="parTrans" cxnId="{5889A5AB-2038-46DF-BA1E-4D538988C7CB}">
      <dgm:prSet/>
      <dgm:spPr/>
      <dgm:t>
        <a:bodyPr/>
        <a:lstStyle/>
        <a:p>
          <a:endParaRPr lang="en-US"/>
        </a:p>
      </dgm:t>
    </dgm:pt>
    <dgm:pt modelId="{EFBE2724-02E0-4AD1-B58D-BEDBD4139870}" type="sibTrans" cxnId="{5889A5AB-2038-46DF-BA1E-4D538988C7CB}">
      <dgm:prSet/>
      <dgm:spPr/>
      <dgm:t>
        <a:bodyPr/>
        <a:lstStyle/>
        <a:p>
          <a:endParaRPr lang="en-US"/>
        </a:p>
      </dgm:t>
    </dgm:pt>
    <dgm:pt modelId="{C41F68E2-9607-4997-B040-4F85E94AAFCA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4.80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CA4DD049-2D3B-4505-8F84-DC2C67A44121}" type="parTrans" cxnId="{32DC0B29-6945-4E3B-952A-0DB1A15FDF7E}">
      <dgm:prSet/>
      <dgm:spPr/>
      <dgm:t>
        <a:bodyPr/>
        <a:lstStyle/>
        <a:p>
          <a:endParaRPr lang="en-US"/>
        </a:p>
      </dgm:t>
    </dgm:pt>
    <dgm:pt modelId="{AEE284BD-6A06-4440-9183-A9672E5D4168}" type="sibTrans" cxnId="{32DC0B29-6945-4E3B-952A-0DB1A15FDF7E}">
      <dgm:prSet/>
      <dgm:spPr/>
      <dgm:t>
        <a:bodyPr/>
        <a:lstStyle/>
        <a:p>
          <a:endParaRPr lang="en-US"/>
        </a:p>
      </dgm:t>
    </dgm:pt>
    <dgm:pt modelId="{EED67695-FA10-4116-8775-D8EA63726E1F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0" dirty="0" smtClean="0">
              <a:latin typeface="Calibri"/>
              <a:ea typeface="+mn-ea"/>
              <a:cs typeface="+mn-cs"/>
            </a:rPr>
            <a:t>4.82</a:t>
          </a:r>
          <a:endParaRPr lang="en-US" sz="2400" b="0" dirty="0">
            <a:latin typeface="Calibri"/>
            <a:ea typeface="+mn-ea"/>
            <a:cs typeface="+mn-cs"/>
          </a:endParaRPr>
        </a:p>
      </dgm:t>
    </dgm:pt>
    <dgm:pt modelId="{0AEB123F-6EDF-4C2E-A968-532FD4993AF5}" type="sibTrans" cxnId="{BCFAE2BF-8398-400E-A8C0-1F58CABCFF02}">
      <dgm:prSet/>
      <dgm:spPr/>
      <dgm:t>
        <a:bodyPr/>
        <a:lstStyle/>
        <a:p>
          <a:endParaRPr lang="en-US"/>
        </a:p>
      </dgm:t>
    </dgm:pt>
    <dgm:pt modelId="{DB890A10-2BA6-44F9-B3B4-C61E48C79704}" type="parTrans" cxnId="{BCFAE2BF-8398-400E-A8C0-1F58CABCFF02}">
      <dgm:prSet/>
      <dgm:spPr/>
      <dgm:t>
        <a:bodyPr/>
        <a:lstStyle/>
        <a:p>
          <a:endParaRPr lang="en-US"/>
        </a:p>
      </dgm:t>
    </dgm:pt>
    <dgm:pt modelId="{BD672FF7-FC2F-427A-ADCA-AC092B4E1E0A}">
      <dgm:prSet custT="1"/>
      <dgm:spPr>
        <a:xfrm>
          <a:off x="3083156" y="866110"/>
          <a:ext cx="1364423" cy="1343624"/>
        </a:xfrm>
      </dgm:spPr>
      <dgm:t>
        <a:bodyPr/>
        <a:lstStyle/>
        <a:p>
          <a:pPr algn="l" rtl="0"/>
          <a:endParaRPr lang="en-US" sz="2000" b="0" i="0" u="none" strike="noStrike" dirty="0" smtClean="0">
            <a:solidFill>
              <a:srgbClr val="000000"/>
            </a:solidFill>
            <a:effectLst/>
            <a:latin typeface="Calibri"/>
          </a:endParaRPr>
        </a:p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Basic concepts and principles in transportation planning</a:t>
          </a:r>
          <a:endParaRPr lang="en-US" sz="2000" b="0" i="0" u="none" strike="noStrike" dirty="0">
            <a:solidFill>
              <a:srgbClr val="000000"/>
            </a:solidFill>
            <a:effectLst/>
            <a:latin typeface="Calibri"/>
          </a:endParaRPr>
        </a:p>
      </dgm:t>
    </dgm:pt>
    <dgm:pt modelId="{69B2A9B3-3312-4D96-8C2C-8C0416EAE7F1}" type="sibTrans" cxnId="{BFA114DA-75EF-4E1C-9027-39EC1D10B4D5}">
      <dgm:prSet/>
      <dgm:spPr/>
      <dgm:t>
        <a:bodyPr/>
        <a:lstStyle/>
        <a:p>
          <a:endParaRPr lang="en-US"/>
        </a:p>
      </dgm:t>
    </dgm:pt>
    <dgm:pt modelId="{3294D692-2F9D-4AC9-B907-669F7E8ED03F}" type="parTrans" cxnId="{BFA114DA-75EF-4E1C-9027-39EC1D10B4D5}">
      <dgm:prSet/>
      <dgm:spPr/>
      <dgm:t>
        <a:bodyPr/>
        <a:lstStyle/>
        <a:p>
          <a:endParaRPr lang="en-US"/>
        </a:p>
      </dgm:t>
    </dgm:pt>
    <dgm:pt modelId="{F069C0CB-57AD-4E97-9F0A-C4CF590B03DC}" type="pres">
      <dgm:prSet presAssocID="{977EA175-D941-4220-8067-D629BFD169A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2112B-DE1D-4837-A87B-36F7F97BF46E}" type="pres">
      <dgm:prSet presAssocID="{0A40FDBB-F5BF-4CA5-AEAC-0137814EA53C}" presName="circle1" presStyleLbl="node1" presStyleIdx="0" presStyleCnt="4"/>
      <dgm:spPr/>
    </dgm:pt>
    <dgm:pt modelId="{A4BC5E83-2DEF-4F93-9FB1-C87F796226C0}" type="pres">
      <dgm:prSet presAssocID="{0A40FDBB-F5BF-4CA5-AEAC-0137814EA53C}" presName="space" presStyleCnt="0"/>
      <dgm:spPr/>
    </dgm:pt>
    <dgm:pt modelId="{E6778837-E2CD-44F7-A808-4661EAB3B0EF}" type="pres">
      <dgm:prSet presAssocID="{0A40FDBB-F5BF-4CA5-AEAC-0137814EA53C}" presName="rect1" presStyleLbl="alignAcc1" presStyleIdx="0" presStyleCnt="4" custLinFactNeighborY="1852"/>
      <dgm:spPr/>
      <dgm:t>
        <a:bodyPr/>
        <a:lstStyle/>
        <a:p>
          <a:endParaRPr lang="en-US"/>
        </a:p>
      </dgm:t>
    </dgm:pt>
    <dgm:pt modelId="{1353FAB5-391F-4415-8762-B94E8C901C3A}" type="pres">
      <dgm:prSet presAssocID="{BD672FF7-FC2F-427A-ADCA-AC092B4E1E0A}" presName="vertSpace2" presStyleLbl="node1" presStyleIdx="0" presStyleCnt="4"/>
      <dgm:spPr/>
    </dgm:pt>
    <dgm:pt modelId="{953ACA28-52C5-480C-B5B9-A9BEB1CF46A6}" type="pres">
      <dgm:prSet presAssocID="{BD672FF7-FC2F-427A-ADCA-AC092B4E1E0A}" presName="circle2" presStyleLbl="node1" presStyleIdx="1" presStyleCnt="4"/>
      <dgm:spPr/>
    </dgm:pt>
    <dgm:pt modelId="{FADD7621-81F7-4B22-BE83-076A0F8DDF6E}" type="pres">
      <dgm:prSet presAssocID="{BD672FF7-FC2F-427A-ADCA-AC092B4E1E0A}" presName="rect2" presStyleLbl="alignAcc1" presStyleIdx="1" presStyleCnt="4" custScaleY="78647" custLinFactNeighborX="0" custLinFactNeighborY="356"/>
      <dgm:spPr/>
      <dgm:t>
        <a:bodyPr/>
        <a:lstStyle/>
        <a:p>
          <a:endParaRPr lang="en-US"/>
        </a:p>
      </dgm:t>
    </dgm:pt>
    <dgm:pt modelId="{AB496801-F0B8-4752-93F3-D0059257B012}" type="pres">
      <dgm:prSet presAssocID="{4DA6341F-D1AA-4770-9A71-356AB8550B90}" presName="vertSpace3" presStyleLbl="node1" presStyleIdx="1" presStyleCnt="4"/>
      <dgm:spPr/>
    </dgm:pt>
    <dgm:pt modelId="{91F0A4A7-E7C3-453D-BA94-1E6C454331DD}" type="pres">
      <dgm:prSet presAssocID="{4DA6341F-D1AA-4770-9A71-356AB8550B90}" presName="circle3" presStyleLbl="node1" presStyleIdx="2" presStyleCnt="4"/>
      <dgm:spPr/>
    </dgm:pt>
    <dgm:pt modelId="{1BF6C106-BC25-4D23-B5B6-DF03EC0524DA}" type="pres">
      <dgm:prSet presAssocID="{4DA6341F-D1AA-4770-9A71-356AB8550B90}" presName="rect3" presStyleLbl="alignAcc1" presStyleIdx="2" presStyleCnt="4" custScaleY="76343" custLinFactNeighborY="12876"/>
      <dgm:spPr/>
      <dgm:t>
        <a:bodyPr/>
        <a:lstStyle/>
        <a:p>
          <a:endParaRPr lang="en-US"/>
        </a:p>
      </dgm:t>
    </dgm:pt>
    <dgm:pt modelId="{C99A6486-8C06-4308-950D-ABE3C5ACD5C5}" type="pres">
      <dgm:prSet presAssocID="{46469AF1-F207-4FCF-B206-C957EDBCD3D2}" presName="vertSpace4" presStyleLbl="node1" presStyleIdx="2" presStyleCnt="4"/>
      <dgm:spPr/>
    </dgm:pt>
    <dgm:pt modelId="{D3911AC3-050D-44F0-9883-EF24C0692B53}" type="pres">
      <dgm:prSet presAssocID="{46469AF1-F207-4FCF-B206-C957EDBCD3D2}" presName="circle4" presStyleLbl="node1" presStyleIdx="3" presStyleCnt="4"/>
      <dgm:spPr/>
    </dgm:pt>
    <dgm:pt modelId="{921EBC8A-DD3F-4154-AAAE-35D4910FDA8B}" type="pres">
      <dgm:prSet presAssocID="{46469AF1-F207-4FCF-B206-C957EDBCD3D2}" presName="rect4" presStyleLbl="alignAcc1" presStyleIdx="3" presStyleCnt="4" custLinFactNeighborY="43301"/>
      <dgm:spPr/>
      <dgm:t>
        <a:bodyPr/>
        <a:lstStyle/>
        <a:p>
          <a:endParaRPr lang="en-US"/>
        </a:p>
      </dgm:t>
    </dgm:pt>
    <dgm:pt modelId="{AE1C656A-E026-4AD9-A159-C050C809314A}" type="pres">
      <dgm:prSet presAssocID="{0A40FDBB-F5BF-4CA5-AEAC-0137814EA53C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5D4E0-78FF-406C-9ADE-272D5C70AAE9}" type="pres">
      <dgm:prSet presAssocID="{0A40FDBB-F5BF-4CA5-AEAC-0137814EA53C}" presName="rect1ChTx" presStyleLbl="alignAcc1" presStyleIdx="3" presStyleCnt="4" custScaleY="104575" custLinFactNeighborY="18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AFC7D-188E-4007-8256-111DAE5BFBFC}" type="pres">
      <dgm:prSet presAssocID="{BD672FF7-FC2F-427A-ADCA-AC092B4E1E0A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38AA6-24DE-46A4-AFB6-5FE7AD124931}" type="pres">
      <dgm:prSet presAssocID="{BD672FF7-FC2F-427A-ADCA-AC092B4E1E0A}" presName="rect2ChTx" presStyleLbl="alignAcc1" presStyleIdx="3" presStyleCnt="4" custLinFactNeighborY="51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DCEC0-80AF-4AF1-A22C-4B9659AA0DE9}" type="pres">
      <dgm:prSet presAssocID="{4DA6341F-D1AA-4770-9A71-356AB8550B90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4A467-FD73-497C-9E9E-7D43ACEEA86C}" type="pres">
      <dgm:prSet presAssocID="{4DA6341F-D1AA-4770-9A71-356AB8550B90}" presName="rect3ChTx" presStyleLbl="alignAcc1" presStyleIdx="3" presStyleCnt="4" custLinFactNeighborY="47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26E3F-59D2-4603-86D6-FD4A78DF46A6}" type="pres">
      <dgm:prSet presAssocID="{46469AF1-F207-4FCF-B206-C957EDBCD3D2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AE324-A30A-4BCA-8840-A9C4AC5772D0}" type="pres">
      <dgm:prSet presAssocID="{46469AF1-F207-4FCF-B206-C957EDBCD3D2}" presName="rect4ChTx" presStyleLbl="alignAcc1" presStyleIdx="3" presStyleCnt="4" custLinFactNeighborY="43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114DA-75EF-4E1C-9027-39EC1D10B4D5}" srcId="{977EA175-D941-4220-8067-D629BFD169AD}" destId="{BD672FF7-FC2F-427A-ADCA-AC092B4E1E0A}" srcOrd="1" destOrd="0" parTransId="{3294D692-2F9D-4AC9-B907-669F7E8ED03F}" sibTransId="{69B2A9B3-3312-4D96-8C2C-8C0416EAE7F1}"/>
    <dgm:cxn modelId="{5889A5AB-2038-46DF-BA1E-4D538988C7CB}" srcId="{977EA175-D941-4220-8067-D629BFD169AD}" destId="{46469AF1-F207-4FCF-B206-C957EDBCD3D2}" srcOrd="3" destOrd="0" parTransId="{62633005-D1EC-475A-9069-080B5CC77FA7}" sibTransId="{EFBE2724-02E0-4AD1-B58D-BEDBD4139870}"/>
    <dgm:cxn modelId="{F4F9F8D4-94A3-433D-A218-EF628B67E960}" type="presOf" srcId="{0A40FDBB-F5BF-4CA5-AEAC-0137814EA53C}" destId="{E6778837-E2CD-44F7-A808-4661EAB3B0EF}" srcOrd="0" destOrd="0" presId="urn:microsoft.com/office/officeart/2005/8/layout/target3"/>
    <dgm:cxn modelId="{D6A9C4F1-D4EC-4C6E-97B2-DE64534D7C57}" type="presOf" srcId="{0A40FDBB-F5BF-4CA5-AEAC-0137814EA53C}" destId="{AE1C656A-E026-4AD9-A159-C050C809314A}" srcOrd="1" destOrd="0" presId="urn:microsoft.com/office/officeart/2005/8/layout/target3"/>
    <dgm:cxn modelId="{27C37595-1359-4270-8BAE-2BB7C52BEA78}" type="presOf" srcId="{46469AF1-F207-4FCF-B206-C957EDBCD3D2}" destId="{921EBC8A-DD3F-4154-AAAE-35D4910FDA8B}" srcOrd="0" destOrd="0" presId="urn:microsoft.com/office/officeart/2005/8/layout/target3"/>
    <dgm:cxn modelId="{F03D5925-4E97-4ED9-A340-600F45260326}" srcId="{977EA175-D941-4220-8067-D629BFD169AD}" destId="{4DA6341F-D1AA-4770-9A71-356AB8550B90}" srcOrd="2" destOrd="0" parTransId="{E9FE1DAD-9163-42A9-9C5B-6EFB14CF279F}" sibTransId="{CCF14D27-7993-4B3C-A2B9-F18E86A0407E}"/>
    <dgm:cxn modelId="{F27F1BBF-8612-40E3-B576-116D68B97445}" type="presOf" srcId="{C41F68E2-9607-4997-B040-4F85E94AAFCA}" destId="{45CAE324-A30A-4BCA-8840-A9C4AC5772D0}" srcOrd="0" destOrd="0" presId="urn:microsoft.com/office/officeart/2005/8/layout/target3"/>
    <dgm:cxn modelId="{DF4487AE-F9CB-427F-99EF-FBE92725DAFB}" type="presOf" srcId="{BA916DB1-CD83-4BFA-847E-67412D05E651}" destId="{6B45D4E0-78FF-406C-9ADE-272D5C70AAE9}" srcOrd="0" destOrd="0" presId="urn:microsoft.com/office/officeart/2005/8/layout/target3"/>
    <dgm:cxn modelId="{32DC0B29-6945-4E3B-952A-0DB1A15FDF7E}" srcId="{46469AF1-F207-4FCF-B206-C957EDBCD3D2}" destId="{C41F68E2-9607-4997-B040-4F85E94AAFCA}" srcOrd="0" destOrd="0" parTransId="{CA4DD049-2D3B-4505-8F84-DC2C67A44121}" sibTransId="{AEE284BD-6A06-4440-9183-A9672E5D4168}"/>
    <dgm:cxn modelId="{E753B3CA-57DF-4FF9-9605-3B1C5765D3FF}" type="presOf" srcId="{BD672FF7-FC2F-427A-ADCA-AC092B4E1E0A}" destId="{FADD7621-81F7-4B22-BE83-076A0F8DDF6E}" srcOrd="0" destOrd="0" presId="urn:microsoft.com/office/officeart/2005/8/layout/target3"/>
    <dgm:cxn modelId="{00A1FE88-A194-4D32-9D52-B84198924A99}" type="presOf" srcId="{977EA175-D941-4220-8067-D629BFD169AD}" destId="{F069C0CB-57AD-4E97-9F0A-C4CF590B03DC}" srcOrd="0" destOrd="0" presId="urn:microsoft.com/office/officeart/2005/8/layout/target3"/>
    <dgm:cxn modelId="{46D854AD-87F9-43E3-AB7C-A451D0F41956}" srcId="{977EA175-D941-4220-8067-D629BFD169AD}" destId="{0A40FDBB-F5BF-4CA5-AEAC-0137814EA53C}" srcOrd="0" destOrd="0" parTransId="{F6624779-CDD9-4732-8968-5E9785CA60A5}" sibTransId="{F3D4F7AE-AE35-431E-949E-095AA4492E2B}"/>
    <dgm:cxn modelId="{E0591AE0-A525-4BF5-A0C8-AD871A2A5F21}" srcId="{0A40FDBB-F5BF-4CA5-AEAC-0137814EA53C}" destId="{BA916DB1-CD83-4BFA-847E-67412D05E651}" srcOrd="0" destOrd="0" parTransId="{91E5791B-D521-4B47-A888-40182BEB3C89}" sibTransId="{44458FB5-6CB7-4ACB-96B9-0F04BEDC9813}"/>
    <dgm:cxn modelId="{C5A37BAA-4A17-4C30-8E76-1E0863C0C616}" type="presOf" srcId="{46469AF1-F207-4FCF-B206-C957EDBCD3D2}" destId="{61126E3F-59D2-4603-86D6-FD4A78DF46A6}" srcOrd="1" destOrd="0" presId="urn:microsoft.com/office/officeart/2005/8/layout/target3"/>
    <dgm:cxn modelId="{BCFAE2BF-8398-400E-A8C0-1F58CABCFF02}" srcId="{BD672FF7-FC2F-427A-ADCA-AC092B4E1E0A}" destId="{EED67695-FA10-4116-8775-D8EA63726E1F}" srcOrd="0" destOrd="0" parTransId="{DB890A10-2BA6-44F9-B3B4-C61E48C79704}" sibTransId="{0AEB123F-6EDF-4C2E-A968-532FD4993AF5}"/>
    <dgm:cxn modelId="{D0748AF1-791C-4D72-813E-8B47CB1E69AB}" srcId="{4DA6341F-D1AA-4770-9A71-356AB8550B90}" destId="{E4590A38-2D6E-4C3A-8DF9-6AD07B7C4E42}" srcOrd="0" destOrd="0" parTransId="{757D7F38-2C6C-4EB8-83CE-2F99EA224C8A}" sibTransId="{E1AE38B5-9F88-4B83-9A2C-FACA1973CC9E}"/>
    <dgm:cxn modelId="{40679EAF-4C49-455B-8D3D-390E06ECF8B3}" type="presOf" srcId="{BD672FF7-FC2F-427A-ADCA-AC092B4E1E0A}" destId="{57CAFC7D-188E-4007-8256-111DAE5BFBFC}" srcOrd="1" destOrd="0" presId="urn:microsoft.com/office/officeart/2005/8/layout/target3"/>
    <dgm:cxn modelId="{247C5109-D565-4C0D-BF5A-5974794777AE}" type="presOf" srcId="{4DA6341F-D1AA-4770-9A71-356AB8550B90}" destId="{DBADCEC0-80AF-4AF1-A22C-4B9659AA0DE9}" srcOrd="1" destOrd="0" presId="urn:microsoft.com/office/officeart/2005/8/layout/target3"/>
    <dgm:cxn modelId="{4663EA7F-53B6-4369-9BAF-C5E14727CE5A}" type="presOf" srcId="{E4590A38-2D6E-4C3A-8DF9-6AD07B7C4E42}" destId="{5CE4A467-FD73-497C-9E9E-7D43ACEEA86C}" srcOrd="0" destOrd="0" presId="urn:microsoft.com/office/officeart/2005/8/layout/target3"/>
    <dgm:cxn modelId="{48708611-C850-4629-A01F-1DCFF37049A8}" type="presOf" srcId="{EED67695-FA10-4116-8775-D8EA63726E1F}" destId="{B4438AA6-24DE-46A4-AFB6-5FE7AD124931}" srcOrd="0" destOrd="0" presId="urn:microsoft.com/office/officeart/2005/8/layout/target3"/>
    <dgm:cxn modelId="{E5DB36D1-04B4-4DD5-9C59-43E81E74E9DD}" type="presOf" srcId="{4DA6341F-D1AA-4770-9A71-356AB8550B90}" destId="{1BF6C106-BC25-4D23-B5B6-DF03EC0524DA}" srcOrd="0" destOrd="0" presId="urn:microsoft.com/office/officeart/2005/8/layout/target3"/>
    <dgm:cxn modelId="{8C9DDC82-177E-4ECC-9F5B-C71E901B0F07}" type="presParOf" srcId="{F069C0CB-57AD-4E97-9F0A-C4CF590B03DC}" destId="{E5A2112B-DE1D-4837-A87B-36F7F97BF46E}" srcOrd="0" destOrd="0" presId="urn:microsoft.com/office/officeart/2005/8/layout/target3"/>
    <dgm:cxn modelId="{3F9D2321-7A35-436B-9CCE-B428CA7A88AF}" type="presParOf" srcId="{F069C0CB-57AD-4E97-9F0A-C4CF590B03DC}" destId="{A4BC5E83-2DEF-4F93-9FB1-C87F796226C0}" srcOrd="1" destOrd="0" presId="urn:microsoft.com/office/officeart/2005/8/layout/target3"/>
    <dgm:cxn modelId="{99083410-CA78-426C-8ADD-559F3425315E}" type="presParOf" srcId="{F069C0CB-57AD-4E97-9F0A-C4CF590B03DC}" destId="{E6778837-E2CD-44F7-A808-4661EAB3B0EF}" srcOrd="2" destOrd="0" presId="urn:microsoft.com/office/officeart/2005/8/layout/target3"/>
    <dgm:cxn modelId="{B6ED210B-9B10-4FAB-A4A3-B8BE4413D676}" type="presParOf" srcId="{F069C0CB-57AD-4E97-9F0A-C4CF590B03DC}" destId="{1353FAB5-391F-4415-8762-B94E8C901C3A}" srcOrd="3" destOrd="0" presId="urn:microsoft.com/office/officeart/2005/8/layout/target3"/>
    <dgm:cxn modelId="{E23FF599-73F6-4D7A-AD88-123AB6135EF0}" type="presParOf" srcId="{F069C0CB-57AD-4E97-9F0A-C4CF590B03DC}" destId="{953ACA28-52C5-480C-B5B9-A9BEB1CF46A6}" srcOrd="4" destOrd="0" presId="urn:microsoft.com/office/officeart/2005/8/layout/target3"/>
    <dgm:cxn modelId="{D7A9F24C-249F-4F57-B023-820932688F3B}" type="presParOf" srcId="{F069C0CB-57AD-4E97-9F0A-C4CF590B03DC}" destId="{FADD7621-81F7-4B22-BE83-076A0F8DDF6E}" srcOrd="5" destOrd="0" presId="urn:microsoft.com/office/officeart/2005/8/layout/target3"/>
    <dgm:cxn modelId="{A70D363A-8DED-4049-8677-6635D4996C7C}" type="presParOf" srcId="{F069C0CB-57AD-4E97-9F0A-C4CF590B03DC}" destId="{AB496801-F0B8-4752-93F3-D0059257B012}" srcOrd="6" destOrd="0" presId="urn:microsoft.com/office/officeart/2005/8/layout/target3"/>
    <dgm:cxn modelId="{F668DC66-F825-47C6-AFD0-2CE36AF1853E}" type="presParOf" srcId="{F069C0CB-57AD-4E97-9F0A-C4CF590B03DC}" destId="{91F0A4A7-E7C3-453D-BA94-1E6C454331DD}" srcOrd="7" destOrd="0" presId="urn:microsoft.com/office/officeart/2005/8/layout/target3"/>
    <dgm:cxn modelId="{81066C58-BEA4-41D2-81EC-02CDE01F5513}" type="presParOf" srcId="{F069C0CB-57AD-4E97-9F0A-C4CF590B03DC}" destId="{1BF6C106-BC25-4D23-B5B6-DF03EC0524DA}" srcOrd="8" destOrd="0" presId="urn:microsoft.com/office/officeart/2005/8/layout/target3"/>
    <dgm:cxn modelId="{8BFDD802-CAF2-4039-A61A-737CD29962A2}" type="presParOf" srcId="{F069C0CB-57AD-4E97-9F0A-C4CF590B03DC}" destId="{C99A6486-8C06-4308-950D-ABE3C5ACD5C5}" srcOrd="9" destOrd="0" presId="urn:microsoft.com/office/officeart/2005/8/layout/target3"/>
    <dgm:cxn modelId="{9EC2655A-4A4A-485D-A1ED-E0B805FF3D12}" type="presParOf" srcId="{F069C0CB-57AD-4E97-9F0A-C4CF590B03DC}" destId="{D3911AC3-050D-44F0-9883-EF24C0692B53}" srcOrd="10" destOrd="0" presId="urn:microsoft.com/office/officeart/2005/8/layout/target3"/>
    <dgm:cxn modelId="{5CBF4166-2A44-478B-AC6F-98B893FF4529}" type="presParOf" srcId="{F069C0CB-57AD-4E97-9F0A-C4CF590B03DC}" destId="{921EBC8A-DD3F-4154-AAAE-35D4910FDA8B}" srcOrd="11" destOrd="0" presId="urn:microsoft.com/office/officeart/2005/8/layout/target3"/>
    <dgm:cxn modelId="{04DB757D-7796-475B-B40E-E828E1709702}" type="presParOf" srcId="{F069C0CB-57AD-4E97-9F0A-C4CF590B03DC}" destId="{AE1C656A-E026-4AD9-A159-C050C809314A}" srcOrd="12" destOrd="0" presId="urn:microsoft.com/office/officeart/2005/8/layout/target3"/>
    <dgm:cxn modelId="{FBFC5216-6FA9-41A1-93D9-75B4EA44817C}" type="presParOf" srcId="{F069C0CB-57AD-4E97-9F0A-C4CF590B03DC}" destId="{6B45D4E0-78FF-406C-9ADE-272D5C70AAE9}" srcOrd="13" destOrd="0" presId="urn:microsoft.com/office/officeart/2005/8/layout/target3"/>
    <dgm:cxn modelId="{55E39C72-B178-4C25-A867-9C757C6AC975}" type="presParOf" srcId="{F069C0CB-57AD-4E97-9F0A-C4CF590B03DC}" destId="{57CAFC7D-188E-4007-8256-111DAE5BFBFC}" srcOrd="14" destOrd="0" presId="urn:microsoft.com/office/officeart/2005/8/layout/target3"/>
    <dgm:cxn modelId="{C6A58D2C-F89D-4A9D-9C11-38F5296DF724}" type="presParOf" srcId="{F069C0CB-57AD-4E97-9F0A-C4CF590B03DC}" destId="{B4438AA6-24DE-46A4-AFB6-5FE7AD124931}" srcOrd="15" destOrd="0" presId="urn:microsoft.com/office/officeart/2005/8/layout/target3"/>
    <dgm:cxn modelId="{0108D7E4-9C29-43A8-8F47-45957A10A72C}" type="presParOf" srcId="{F069C0CB-57AD-4E97-9F0A-C4CF590B03DC}" destId="{DBADCEC0-80AF-4AF1-A22C-4B9659AA0DE9}" srcOrd="16" destOrd="0" presId="urn:microsoft.com/office/officeart/2005/8/layout/target3"/>
    <dgm:cxn modelId="{F1ECBE1A-C4C8-4679-98D6-ECF7EDB478AE}" type="presParOf" srcId="{F069C0CB-57AD-4E97-9F0A-C4CF590B03DC}" destId="{5CE4A467-FD73-497C-9E9E-7D43ACEEA86C}" srcOrd="17" destOrd="0" presId="urn:microsoft.com/office/officeart/2005/8/layout/target3"/>
    <dgm:cxn modelId="{FECD5C36-6E4C-4975-A8F7-8C09A8147904}" type="presParOf" srcId="{F069C0CB-57AD-4E97-9F0A-C4CF590B03DC}" destId="{61126E3F-59D2-4603-86D6-FD4A78DF46A6}" srcOrd="18" destOrd="0" presId="urn:microsoft.com/office/officeart/2005/8/layout/target3"/>
    <dgm:cxn modelId="{AEBE8CD7-0739-4FC7-A706-E3FEB6D7FBEC}" type="presParOf" srcId="{F069C0CB-57AD-4E97-9F0A-C4CF590B03DC}" destId="{45CAE324-A30A-4BCA-8840-A9C4AC5772D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77EA175-D941-4220-8067-D629BFD169AD}" type="doc">
      <dgm:prSet loTypeId="urn:microsoft.com/office/officeart/2005/8/layout/target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A40FDBB-F5BF-4CA5-AEAC-0137814EA53C}">
      <dgm:prSet custT="1"/>
      <dgm:spPr>
        <a:xfrm>
          <a:off x="1633791" y="1880234"/>
          <a:ext cx="1158912" cy="1107610"/>
        </a:xfrm>
      </dgm:spPr>
      <dgm:t>
        <a:bodyPr/>
        <a:lstStyle/>
        <a:p>
          <a:pPr algn="l" rtl="0"/>
          <a:endParaRPr lang="en-US" sz="2000" b="0" i="0" u="none" strike="noStrike" dirty="0" smtClean="0">
            <a:solidFill>
              <a:srgbClr val="000000"/>
            </a:solidFill>
            <a:effectLst/>
            <a:latin typeface="Calibri"/>
          </a:endParaRPr>
        </a:p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Notebooks and materials were helpful</a:t>
          </a:r>
        </a:p>
      </dgm:t>
    </dgm:pt>
    <dgm:pt modelId="{F6624779-CDD9-4732-8968-5E9785CA60A5}" type="parTrans" cxnId="{46D854AD-87F9-43E3-AB7C-A451D0F41956}">
      <dgm:prSet/>
      <dgm:spPr/>
      <dgm:t>
        <a:bodyPr/>
        <a:lstStyle/>
        <a:p>
          <a:endParaRPr lang="en-US"/>
        </a:p>
      </dgm:t>
    </dgm:pt>
    <dgm:pt modelId="{F3D4F7AE-AE35-431E-949E-095AA4492E2B}" type="sibTrans" cxnId="{46D854AD-87F9-43E3-AB7C-A451D0F41956}">
      <dgm:prSet/>
      <dgm:spPr/>
      <dgm:t>
        <a:bodyPr/>
        <a:lstStyle/>
        <a:p>
          <a:endParaRPr lang="en-US"/>
        </a:p>
      </dgm:t>
    </dgm:pt>
    <dgm:pt modelId="{BA916DB1-CD83-4BFA-847E-67412D05E651}">
      <dgm:prSet custT="1"/>
      <dgm:spPr>
        <a:xfrm>
          <a:off x="1665453" y="48996"/>
          <a:ext cx="1095588" cy="1185617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4.85</a:t>
          </a:r>
        </a:p>
      </dgm:t>
    </dgm:pt>
    <dgm:pt modelId="{91E5791B-D521-4B47-A888-40182BEB3C89}" type="parTrans" cxnId="{E0591AE0-A525-4BF5-A0C8-AD871A2A5F21}">
      <dgm:prSet/>
      <dgm:spPr>
        <a:xfrm rot="16200000">
          <a:off x="1890437" y="1557424"/>
          <a:ext cx="645620" cy="0"/>
        </a:xfrm>
      </dgm:spPr>
      <dgm:t>
        <a:bodyPr/>
        <a:lstStyle/>
        <a:p>
          <a:endParaRPr lang="en-US"/>
        </a:p>
      </dgm:t>
    </dgm:pt>
    <dgm:pt modelId="{44458FB5-6CB7-4ACB-96B9-0F04BEDC9813}" type="sibTrans" cxnId="{E0591AE0-A525-4BF5-A0C8-AD871A2A5F21}">
      <dgm:prSet/>
      <dgm:spPr/>
      <dgm:t>
        <a:bodyPr/>
        <a:lstStyle/>
        <a:p>
          <a:endParaRPr lang="en-US"/>
        </a:p>
      </dgm:t>
    </dgm:pt>
    <dgm:pt modelId="{4DA6341F-D1AA-4770-9A71-356AB8550B90}">
      <dgm:prSet custT="1"/>
      <dgm:spPr>
        <a:xfrm>
          <a:off x="3083156" y="866110"/>
          <a:ext cx="1364423" cy="1343624"/>
        </a:xfrm>
      </dgm:spPr>
      <dgm:t>
        <a:bodyPr/>
        <a:lstStyle/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Q &amp; A and discussion format was effective</a:t>
          </a:r>
          <a:endParaRPr lang="en-US" sz="2000" b="0" dirty="0">
            <a:latin typeface="Calibri"/>
            <a:ea typeface="+mn-ea"/>
            <a:cs typeface="+mn-cs"/>
          </a:endParaRPr>
        </a:p>
      </dgm:t>
    </dgm:pt>
    <dgm:pt modelId="{E9FE1DAD-9163-42A9-9C5B-6EFB14CF279F}" type="parTrans" cxnId="{F03D5925-4E97-4ED9-A340-600F45260326}">
      <dgm:prSet/>
      <dgm:spPr/>
      <dgm:t>
        <a:bodyPr/>
        <a:lstStyle/>
        <a:p>
          <a:endParaRPr lang="en-US"/>
        </a:p>
      </dgm:t>
    </dgm:pt>
    <dgm:pt modelId="{CCF14D27-7993-4B3C-A2B9-F18E86A0407E}" type="sibTrans" cxnId="{F03D5925-4E97-4ED9-A340-600F45260326}">
      <dgm:prSet/>
      <dgm:spPr/>
      <dgm:t>
        <a:bodyPr/>
        <a:lstStyle/>
        <a:p>
          <a:endParaRPr lang="en-US"/>
        </a:p>
      </dgm:t>
    </dgm:pt>
    <dgm:pt modelId="{E4590A38-2D6E-4C3A-8DF9-6AD07B7C4E42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4.68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757D7F38-2C6C-4EB8-83CE-2F99EA224C8A}" type="parTrans" cxnId="{D0748AF1-791C-4D72-813E-8B47CB1E69AB}">
      <dgm:prSet/>
      <dgm:spPr/>
      <dgm:t>
        <a:bodyPr/>
        <a:lstStyle/>
        <a:p>
          <a:endParaRPr lang="en-US"/>
        </a:p>
      </dgm:t>
    </dgm:pt>
    <dgm:pt modelId="{E1AE38B5-9F88-4B83-9A2C-FACA1973CC9E}" type="sibTrans" cxnId="{D0748AF1-791C-4D72-813E-8B47CB1E69AB}">
      <dgm:prSet/>
      <dgm:spPr/>
      <dgm:t>
        <a:bodyPr/>
        <a:lstStyle/>
        <a:p>
          <a:endParaRPr lang="en-US"/>
        </a:p>
      </dgm:t>
    </dgm:pt>
    <dgm:pt modelId="{46469AF1-F207-4FCF-B206-C957EDBCD3D2}">
      <dgm:prSet custT="1"/>
      <dgm:spPr>
        <a:xfrm>
          <a:off x="3083156" y="866110"/>
          <a:ext cx="1364423" cy="1343624"/>
        </a:xfrm>
      </dgm:spPr>
      <dgm:t>
        <a:bodyPr/>
        <a:lstStyle/>
        <a:p>
          <a:pPr algn="l" rtl="0"/>
          <a:r>
            <a:rPr lang="en-US" sz="2000" dirty="0" smtClean="0">
              <a:latin typeface="Calibri"/>
              <a:ea typeface="+mn-ea"/>
              <a:cs typeface="+mn-cs"/>
            </a:rPr>
            <a:t>Jeopardy was effective and useful reinforcement</a:t>
          </a:r>
          <a:endParaRPr lang="en-US" sz="2000" dirty="0">
            <a:latin typeface="Calibri"/>
            <a:ea typeface="+mn-ea"/>
            <a:cs typeface="+mn-cs"/>
          </a:endParaRPr>
        </a:p>
      </dgm:t>
    </dgm:pt>
    <dgm:pt modelId="{62633005-D1EC-475A-9069-080B5CC77FA7}" type="parTrans" cxnId="{5889A5AB-2038-46DF-BA1E-4D538988C7CB}">
      <dgm:prSet/>
      <dgm:spPr/>
      <dgm:t>
        <a:bodyPr/>
        <a:lstStyle/>
        <a:p>
          <a:endParaRPr lang="en-US"/>
        </a:p>
      </dgm:t>
    </dgm:pt>
    <dgm:pt modelId="{EFBE2724-02E0-4AD1-B58D-BEDBD4139870}" type="sibTrans" cxnId="{5889A5AB-2038-46DF-BA1E-4D538988C7CB}">
      <dgm:prSet/>
      <dgm:spPr/>
      <dgm:t>
        <a:bodyPr/>
        <a:lstStyle/>
        <a:p>
          <a:endParaRPr lang="en-US"/>
        </a:p>
      </dgm:t>
    </dgm:pt>
    <dgm:pt modelId="{C41F68E2-9607-4997-B040-4F85E94AAFCA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dirty="0" smtClean="0">
              <a:latin typeface="Calibri"/>
              <a:ea typeface="+mn-ea"/>
              <a:cs typeface="+mn-cs"/>
            </a:rPr>
            <a:t>4.66</a:t>
          </a:r>
          <a:endParaRPr lang="en-US" sz="2400" dirty="0">
            <a:latin typeface="Calibri"/>
            <a:ea typeface="+mn-ea"/>
            <a:cs typeface="+mn-cs"/>
          </a:endParaRPr>
        </a:p>
      </dgm:t>
    </dgm:pt>
    <dgm:pt modelId="{CA4DD049-2D3B-4505-8F84-DC2C67A44121}" type="parTrans" cxnId="{32DC0B29-6945-4E3B-952A-0DB1A15FDF7E}">
      <dgm:prSet/>
      <dgm:spPr/>
      <dgm:t>
        <a:bodyPr/>
        <a:lstStyle/>
        <a:p>
          <a:endParaRPr lang="en-US"/>
        </a:p>
      </dgm:t>
    </dgm:pt>
    <dgm:pt modelId="{AEE284BD-6A06-4440-9183-A9672E5D4168}" type="sibTrans" cxnId="{32DC0B29-6945-4E3B-952A-0DB1A15FDF7E}">
      <dgm:prSet/>
      <dgm:spPr/>
      <dgm:t>
        <a:bodyPr/>
        <a:lstStyle/>
        <a:p>
          <a:endParaRPr lang="en-US"/>
        </a:p>
      </dgm:t>
    </dgm:pt>
    <dgm:pt modelId="{EED67695-FA10-4116-8775-D8EA63726E1F}">
      <dgm:prSet custT="1"/>
      <dgm:spPr>
        <a:xfrm>
          <a:off x="3083156" y="866110"/>
          <a:ext cx="1364423" cy="1343624"/>
        </a:xfrm>
      </dgm:spPr>
      <dgm:t>
        <a:bodyPr/>
        <a:lstStyle/>
        <a:p>
          <a:pPr rtl="0"/>
          <a:r>
            <a:rPr lang="en-US" sz="2400" b="0" dirty="0" smtClean="0">
              <a:latin typeface="Calibri"/>
              <a:ea typeface="+mn-ea"/>
              <a:cs typeface="+mn-cs"/>
            </a:rPr>
            <a:t>4.84</a:t>
          </a:r>
          <a:endParaRPr lang="en-US" sz="2400" b="0" dirty="0">
            <a:latin typeface="Calibri"/>
            <a:ea typeface="+mn-ea"/>
            <a:cs typeface="+mn-cs"/>
          </a:endParaRPr>
        </a:p>
      </dgm:t>
    </dgm:pt>
    <dgm:pt modelId="{0AEB123F-6EDF-4C2E-A968-532FD4993AF5}" type="sibTrans" cxnId="{BCFAE2BF-8398-400E-A8C0-1F58CABCFF02}">
      <dgm:prSet/>
      <dgm:spPr/>
      <dgm:t>
        <a:bodyPr/>
        <a:lstStyle/>
        <a:p>
          <a:endParaRPr lang="en-US"/>
        </a:p>
      </dgm:t>
    </dgm:pt>
    <dgm:pt modelId="{DB890A10-2BA6-44F9-B3B4-C61E48C79704}" type="parTrans" cxnId="{BCFAE2BF-8398-400E-A8C0-1F58CABCFF02}">
      <dgm:prSet/>
      <dgm:spPr/>
      <dgm:t>
        <a:bodyPr/>
        <a:lstStyle/>
        <a:p>
          <a:endParaRPr lang="en-US"/>
        </a:p>
      </dgm:t>
    </dgm:pt>
    <dgm:pt modelId="{BD672FF7-FC2F-427A-ADCA-AC092B4E1E0A}">
      <dgm:prSet custT="1"/>
      <dgm:spPr>
        <a:xfrm>
          <a:off x="3083156" y="866110"/>
          <a:ext cx="1364423" cy="1343624"/>
        </a:xfrm>
      </dgm:spPr>
      <dgm:t>
        <a:bodyPr/>
        <a:lstStyle/>
        <a:p>
          <a:pPr algn="l" rtl="0"/>
          <a:endParaRPr lang="en-US" sz="2000" b="0" i="0" u="none" strike="noStrike" dirty="0" smtClean="0">
            <a:solidFill>
              <a:srgbClr val="000000"/>
            </a:solidFill>
            <a:effectLst/>
            <a:latin typeface="Calibri"/>
          </a:endParaRPr>
        </a:p>
        <a:p>
          <a:pPr algn="l" rtl="0"/>
          <a:r>
            <a:rPr lang="en-US" sz="2000" b="0" i="0" u="none" strike="noStrike" dirty="0" smtClean="0">
              <a:solidFill>
                <a:srgbClr val="000000"/>
              </a:solidFill>
              <a:effectLst/>
              <a:latin typeface="Calibri"/>
            </a:rPr>
            <a:t>Overall, presentations were effective and informative</a:t>
          </a:r>
          <a:endParaRPr lang="en-US" sz="2000" b="0" i="0" u="none" strike="noStrike" dirty="0">
            <a:solidFill>
              <a:srgbClr val="000000"/>
            </a:solidFill>
            <a:effectLst/>
            <a:latin typeface="Calibri"/>
          </a:endParaRPr>
        </a:p>
      </dgm:t>
    </dgm:pt>
    <dgm:pt modelId="{69B2A9B3-3312-4D96-8C2C-8C0416EAE7F1}" type="sibTrans" cxnId="{BFA114DA-75EF-4E1C-9027-39EC1D10B4D5}">
      <dgm:prSet/>
      <dgm:spPr/>
      <dgm:t>
        <a:bodyPr/>
        <a:lstStyle/>
        <a:p>
          <a:endParaRPr lang="en-US"/>
        </a:p>
      </dgm:t>
    </dgm:pt>
    <dgm:pt modelId="{3294D692-2F9D-4AC9-B907-669F7E8ED03F}" type="parTrans" cxnId="{BFA114DA-75EF-4E1C-9027-39EC1D10B4D5}">
      <dgm:prSet/>
      <dgm:spPr/>
      <dgm:t>
        <a:bodyPr/>
        <a:lstStyle/>
        <a:p>
          <a:endParaRPr lang="en-US"/>
        </a:p>
      </dgm:t>
    </dgm:pt>
    <dgm:pt modelId="{F069C0CB-57AD-4E97-9F0A-C4CF590B03DC}" type="pres">
      <dgm:prSet presAssocID="{977EA175-D941-4220-8067-D629BFD169A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A2112B-DE1D-4837-A87B-36F7F97BF46E}" type="pres">
      <dgm:prSet presAssocID="{0A40FDBB-F5BF-4CA5-AEAC-0137814EA53C}" presName="circle1" presStyleLbl="node1" presStyleIdx="0" presStyleCnt="4"/>
      <dgm:spPr/>
    </dgm:pt>
    <dgm:pt modelId="{A4BC5E83-2DEF-4F93-9FB1-C87F796226C0}" type="pres">
      <dgm:prSet presAssocID="{0A40FDBB-F5BF-4CA5-AEAC-0137814EA53C}" presName="space" presStyleCnt="0"/>
      <dgm:spPr/>
    </dgm:pt>
    <dgm:pt modelId="{E6778837-E2CD-44F7-A808-4661EAB3B0EF}" type="pres">
      <dgm:prSet presAssocID="{0A40FDBB-F5BF-4CA5-AEAC-0137814EA53C}" presName="rect1" presStyleLbl="alignAcc1" presStyleIdx="0" presStyleCnt="4" custLinFactNeighborY="1852"/>
      <dgm:spPr/>
      <dgm:t>
        <a:bodyPr/>
        <a:lstStyle/>
        <a:p>
          <a:endParaRPr lang="en-US"/>
        </a:p>
      </dgm:t>
    </dgm:pt>
    <dgm:pt modelId="{1353FAB5-391F-4415-8762-B94E8C901C3A}" type="pres">
      <dgm:prSet presAssocID="{BD672FF7-FC2F-427A-ADCA-AC092B4E1E0A}" presName="vertSpace2" presStyleLbl="node1" presStyleIdx="0" presStyleCnt="4"/>
      <dgm:spPr/>
    </dgm:pt>
    <dgm:pt modelId="{953ACA28-52C5-480C-B5B9-A9BEB1CF46A6}" type="pres">
      <dgm:prSet presAssocID="{BD672FF7-FC2F-427A-ADCA-AC092B4E1E0A}" presName="circle2" presStyleLbl="node1" presStyleIdx="1" presStyleCnt="4"/>
      <dgm:spPr/>
    </dgm:pt>
    <dgm:pt modelId="{FADD7621-81F7-4B22-BE83-076A0F8DDF6E}" type="pres">
      <dgm:prSet presAssocID="{BD672FF7-FC2F-427A-ADCA-AC092B4E1E0A}" presName="rect2" presStyleLbl="alignAcc1" presStyleIdx="1" presStyleCnt="4" custScaleY="102782" custLinFactNeighborY="5762"/>
      <dgm:spPr/>
      <dgm:t>
        <a:bodyPr/>
        <a:lstStyle/>
        <a:p>
          <a:endParaRPr lang="en-US"/>
        </a:p>
      </dgm:t>
    </dgm:pt>
    <dgm:pt modelId="{AB496801-F0B8-4752-93F3-D0059257B012}" type="pres">
      <dgm:prSet presAssocID="{4DA6341F-D1AA-4770-9A71-356AB8550B90}" presName="vertSpace3" presStyleLbl="node1" presStyleIdx="1" presStyleCnt="4"/>
      <dgm:spPr/>
    </dgm:pt>
    <dgm:pt modelId="{91F0A4A7-E7C3-453D-BA94-1E6C454331DD}" type="pres">
      <dgm:prSet presAssocID="{4DA6341F-D1AA-4770-9A71-356AB8550B90}" presName="circle3" presStyleLbl="node1" presStyleIdx="2" presStyleCnt="4"/>
      <dgm:spPr/>
    </dgm:pt>
    <dgm:pt modelId="{1BF6C106-BC25-4D23-B5B6-DF03EC0524DA}" type="pres">
      <dgm:prSet presAssocID="{4DA6341F-D1AA-4770-9A71-356AB8550B90}" presName="rect3" presStyleLbl="alignAcc1" presStyleIdx="2" presStyleCnt="4" custScaleY="79213" custLinFactNeighborX="0" custLinFactNeighborY="8783"/>
      <dgm:spPr/>
      <dgm:t>
        <a:bodyPr/>
        <a:lstStyle/>
        <a:p>
          <a:endParaRPr lang="en-US"/>
        </a:p>
      </dgm:t>
    </dgm:pt>
    <dgm:pt modelId="{C99A6486-8C06-4308-950D-ABE3C5ACD5C5}" type="pres">
      <dgm:prSet presAssocID="{46469AF1-F207-4FCF-B206-C957EDBCD3D2}" presName="vertSpace4" presStyleLbl="node1" presStyleIdx="2" presStyleCnt="4"/>
      <dgm:spPr/>
    </dgm:pt>
    <dgm:pt modelId="{D3911AC3-050D-44F0-9883-EF24C0692B53}" type="pres">
      <dgm:prSet presAssocID="{46469AF1-F207-4FCF-B206-C957EDBCD3D2}" presName="circle4" presStyleLbl="node1" presStyleIdx="3" presStyleCnt="4"/>
      <dgm:spPr/>
    </dgm:pt>
    <dgm:pt modelId="{921EBC8A-DD3F-4154-AAAE-35D4910FDA8B}" type="pres">
      <dgm:prSet presAssocID="{46469AF1-F207-4FCF-B206-C957EDBCD3D2}" presName="rect4" presStyleLbl="alignAcc1" presStyleIdx="3" presStyleCnt="4" custLinFactNeighborY="27015"/>
      <dgm:spPr/>
      <dgm:t>
        <a:bodyPr/>
        <a:lstStyle/>
        <a:p>
          <a:endParaRPr lang="en-US"/>
        </a:p>
      </dgm:t>
    </dgm:pt>
    <dgm:pt modelId="{AE1C656A-E026-4AD9-A159-C050C809314A}" type="pres">
      <dgm:prSet presAssocID="{0A40FDBB-F5BF-4CA5-AEAC-0137814EA53C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5D4E0-78FF-406C-9ADE-272D5C70AAE9}" type="pres">
      <dgm:prSet presAssocID="{0A40FDBB-F5BF-4CA5-AEAC-0137814EA53C}" presName="rect1ChTx" presStyleLbl="alignAcc1" presStyleIdx="3" presStyleCnt="4" custScaleY="104575" custLinFactNeighborY="18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CAFC7D-188E-4007-8256-111DAE5BFBFC}" type="pres">
      <dgm:prSet presAssocID="{BD672FF7-FC2F-427A-ADCA-AC092B4E1E0A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38AA6-24DE-46A4-AFB6-5FE7AD124931}" type="pres">
      <dgm:prSet presAssocID="{BD672FF7-FC2F-427A-ADCA-AC092B4E1E0A}" presName="rect2ChTx" presStyleLbl="alignAcc1" presStyleIdx="3" presStyleCnt="4" custLinFactNeighborY="121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DCEC0-80AF-4AF1-A22C-4B9659AA0DE9}" type="pres">
      <dgm:prSet presAssocID="{4DA6341F-D1AA-4770-9A71-356AB8550B90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E4A467-FD73-497C-9E9E-7D43ACEEA86C}" type="pres">
      <dgm:prSet presAssocID="{4DA6341F-D1AA-4770-9A71-356AB8550B90}" presName="rect3ChTx" presStyleLbl="alignAcc1" presStyleIdx="3" presStyleCnt="4" custLinFactNeighborY="26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126E3F-59D2-4603-86D6-FD4A78DF46A6}" type="pres">
      <dgm:prSet presAssocID="{46469AF1-F207-4FCF-B206-C957EDBCD3D2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CAE324-A30A-4BCA-8840-A9C4AC5772D0}" type="pres">
      <dgm:prSet presAssocID="{46469AF1-F207-4FCF-B206-C957EDBCD3D2}" presName="rect4ChTx" presStyleLbl="alignAcc1" presStyleIdx="3" presStyleCnt="4" custLinFactNeighborY="27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3B286A-8C71-41A0-A739-1828DDC05519}" type="presOf" srcId="{E4590A38-2D6E-4C3A-8DF9-6AD07B7C4E42}" destId="{5CE4A467-FD73-497C-9E9E-7D43ACEEA86C}" srcOrd="0" destOrd="0" presId="urn:microsoft.com/office/officeart/2005/8/layout/target3"/>
    <dgm:cxn modelId="{870FA1E3-4C0E-47A4-97F9-0039B29DF89A}" type="presOf" srcId="{BD672FF7-FC2F-427A-ADCA-AC092B4E1E0A}" destId="{FADD7621-81F7-4B22-BE83-076A0F8DDF6E}" srcOrd="0" destOrd="0" presId="urn:microsoft.com/office/officeart/2005/8/layout/target3"/>
    <dgm:cxn modelId="{1934AF84-E6CC-4AEF-B63F-EA1E783F58E7}" type="presOf" srcId="{0A40FDBB-F5BF-4CA5-AEAC-0137814EA53C}" destId="{AE1C656A-E026-4AD9-A159-C050C809314A}" srcOrd="1" destOrd="0" presId="urn:microsoft.com/office/officeart/2005/8/layout/target3"/>
    <dgm:cxn modelId="{46D854AD-87F9-43E3-AB7C-A451D0F41956}" srcId="{977EA175-D941-4220-8067-D629BFD169AD}" destId="{0A40FDBB-F5BF-4CA5-AEAC-0137814EA53C}" srcOrd="0" destOrd="0" parTransId="{F6624779-CDD9-4732-8968-5E9785CA60A5}" sibTransId="{F3D4F7AE-AE35-431E-949E-095AA4492E2B}"/>
    <dgm:cxn modelId="{BCFAE2BF-8398-400E-A8C0-1F58CABCFF02}" srcId="{BD672FF7-FC2F-427A-ADCA-AC092B4E1E0A}" destId="{EED67695-FA10-4116-8775-D8EA63726E1F}" srcOrd="0" destOrd="0" parTransId="{DB890A10-2BA6-44F9-B3B4-C61E48C79704}" sibTransId="{0AEB123F-6EDF-4C2E-A968-532FD4993AF5}"/>
    <dgm:cxn modelId="{D0748AF1-791C-4D72-813E-8B47CB1E69AB}" srcId="{4DA6341F-D1AA-4770-9A71-356AB8550B90}" destId="{E4590A38-2D6E-4C3A-8DF9-6AD07B7C4E42}" srcOrd="0" destOrd="0" parTransId="{757D7F38-2C6C-4EB8-83CE-2F99EA224C8A}" sibTransId="{E1AE38B5-9F88-4B83-9A2C-FACA1973CC9E}"/>
    <dgm:cxn modelId="{81C0454D-6C74-4F92-9B61-15649D939B78}" type="presOf" srcId="{4DA6341F-D1AA-4770-9A71-356AB8550B90}" destId="{1BF6C106-BC25-4D23-B5B6-DF03EC0524DA}" srcOrd="0" destOrd="0" presId="urn:microsoft.com/office/officeart/2005/8/layout/target3"/>
    <dgm:cxn modelId="{E315AF26-7663-4125-8E28-1C2436B65CBC}" type="presOf" srcId="{BD672FF7-FC2F-427A-ADCA-AC092B4E1E0A}" destId="{57CAFC7D-188E-4007-8256-111DAE5BFBFC}" srcOrd="1" destOrd="0" presId="urn:microsoft.com/office/officeart/2005/8/layout/target3"/>
    <dgm:cxn modelId="{0B24DF17-CB3E-4DBB-BA39-A54BBA2F410F}" type="presOf" srcId="{4DA6341F-D1AA-4770-9A71-356AB8550B90}" destId="{DBADCEC0-80AF-4AF1-A22C-4B9659AA0DE9}" srcOrd="1" destOrd="0" presId="urn:microsoft.com/office/officeart/2005/8/layout/target3"/>
    <dgm:cxn modelId="{32407D20-FB8A-4C0C-86EE-BBEECE918C7C}" type="presOf" srcId="{977EA175-D941-4220-8067-D629BFD169AD}" destId="{F069C0CB-57AD-4E97-9F0A-C4CF590B03DC}" srcOrd="0" destOrd="0" presId="urn:microsoft.com/office/officeart/2005/8/layout/target3"/>
    <dgm:cxn modelId="{BFA114DA-75EF-4E1C-9027-39EC1D10B4D5}" srcId="{977EA175-D941-4220-8067-D629BFD169AD}" destId="{BD672FF7-FC2F-427A-ADCA-AC092B4E1E0A}" srcOrd="1" destOrd="0" parTransId="{3294D692-2F9D-4AC9-B907-669F7E8ED03F}" sibTransId="{69B2A9B3-3312-4D96-8C2C-8C0416EAE7F1}"/>
    <dgm:cxn modelId="{E0591AE0-A525-4BF5-A0C8-AD871A2A5F21}" srcId="{0A40FDBB-F5BF-4CA5-AEAC-0137814EA53C}" destId="{BA916DB1-CD83-4BFA-847E-67412D05E651}" srcOrd="0" destOrd="0" parTransId="{91E5791B-D521-4B47-A888-40182BEB3C89}" sibTransId="{44458FB5-6CB7-4ACB-96B9-0F04BEDC9813}"/>
    <dgm:cxn modelId="{32DC0B29-6945-4E3B-952A-0DB1A15FDF7E}" srcId="{46469AF1-F207-4FCF-B206-C957EDBCD3D2}" destId="{C41F68E2-9607-4997-B040-4F85E94AAFCA}" srcOrd="0" destOrd="0" parTransId="{CA4DD049-2D3B-4505-8F84-DC2C67A44121}" sibTransId="{AEE284BD-6A06-4440-9183-A9672E5D4168}"/>
    <dgm:cxn modelId="{5889A5AB-2038-46DF-BA1E-4D538988C7CB}" srcId="{977EA175-D941-4220-8067-D629BFD169AD}" destId="{46469AF1-F207-4FCF-B206-C957EDBCD3D2}" srcOrd="3" destOrd="0" parTransId="{62633005-D1EC-475A-9069-080B5CC77FA7}" sibTransId="{EFBE2724-02E0-4AD1-B58D-BEDBD4139870}"/>
    <dgm:cxn modelId="{1E0FA81E-5754-4765-871E-DAD39EFFC0C5}" type="presOf" srcId="{C41F68E2-9607-4997-B040-4F85E94AAFCA}" destId="{45CAE324-A30A-4BCA-8840-A9C4AC5772D0}" srcOrd="0" destOrd="0" presId="urn:microsoft.com/office/officeart/2005/8/layout/target3"/>
    <dgm:cxn modelId="{E83687DD-00E5-4C4D-949B-8660BBBD9AB1}" type="presOf" srcId="{46469AF1-F207-4FCF-B206-C957EDBCD3D2}" destId="{921EBC8A-DD3F-4154-AAAE-35D4910FDA8B}" srcOrd="0" destOrd="0" presId="urn:microsoft.com/office/officeart/2005/8/layout/target3"/>
    <dgm:cxn modelId="{F03D5925-4E97-4ED9-A340-600F45260326}" srcId="{977EA175-D941-4220-8067-D629BFD169AD}" destId="{4DA6341F-D1AA-4770-9A71-356AB8550B90}" srcOrd="2" destOrd="0" parTransId="{E9FE1DAD-9163-42A9-9C5B-6EFB14CF279F}" sibTransId="{CCF14D27-7993-4B3C-A2B9-F18E86A0407E}"/>
    <dgm:cxn modelId="{55E78EA1-0C2D-4220-BA9E-B644BB4EF63C}" type="presOf" srcId="{0A40FDBB-F5BF-4CA5-AEAC-0137814EA53C}" destId="{E6778837-E2CD-44F7-A808-4661EAB3B0EF}" srcOrd="0" destOrd="0" presId="urn:microsoft.com/office/officeart/2005/8/layout/target3"/>
    <dgm:cxn modelId="{CAECB3CF-248D-4F68-B930-6A1BB57FD45F}" type="presOf" srcId="{46469AF1-F207-4FCF-B206-C957EDBCD3D2}" destId="{61126E3F-59D2-4603-86D6-FD4A78DF46A6}" srcOrd="1" destOrd="0" presId="urn:microsoft.com/office/officeart/2005/8/layout/target3"/>
    <dgm:cxn modelId="{DA46D44E-B6E2-4092-B6A4-EB01BEDE7097}" type="presOf" srcId="{EED67695-FA10-4116-8775-D8EA63726E1F}" destId="{B4438AA6-24DE-46A4-AFB6-5FE7AD124931}" srcOrd="0" destOrd="0" presId="urn:microsoft.com/office/officeart/2005/8/layout/target3"/>
    <dgm:cxn modelId="{B43B07E3-4301-49C8-AFE4-9411F7C3FDEE}" type="presOf" srcId="{BA916DB1-CD83-4BFA-847E-67412D05E651}" destId="{6B45D4E0-78FF-406C-9ADE-272D5C70AAE9}" srcOrd="0" destOrd="0" presId="urn:microsoft.com/office/officeart/2005/8/layout/target3"/>
    <dgm:cxn modelId="{35059135-C86B-4F3E-9C8A-178DB9241654}" type="presParOf" srcId="{F069C0CB-57AD-4E97-9F0A-C4CF590B03DC}" destId="{E5A2112B-DE1D-4837-A87B-36F7F97BF46E}" srcOrd="0" destOrd="0" presId="urn:microsoft.com/office/officeart/2005/8/layout/target3"/>
    <dgm:cxn modelId="{5391FB41-57D5-41A2-82F3-900FD47B9592}" type="presParOf" srcId="{F069C0CB-57AD-4E97-9F0A-C4CF590B03DC}" destId="{A4BC5E83-2DEF-4F93-9FB1-C87F796226C0}" srcOrd="1" destOrd="0" presId="urn:microsoft.com/office/officeart/2005/8/layout/target3"/>
    <dgm:cxn modelId="{06330093-6917-4727-9626-19543D3246D9}" type="presParOf" srcId="{F069C0CB-57AD-4E97-9F0A-C4CF590B03DC}" destId="{E6778837-E2CD-44F7-A808-4661EAB3B0EF}" srcOrd="2" destOrd="0" presId="urn:microsoft.com/office/officeart/2005/8/layout/target3"/>
    <dgm:cxn modelId="{5462E643-48C3-4E57-8825-F0B47E164AF2}" type="presParOf" srcId="{F069C0CB-57AD-4E97-9F0A-C4CF590B03DC}" destId="{1353FAB5-391F-4415-8762-B94E8C901C3A}" srcOrd="3" destOrd="0" presId="urn:microsoft.com/office/officeart/2005/8/layout/target3"/>
    <dgm:cxn modelId="{F67A0A0F-3952-4E49-9E42-ED8DD5E3D705}" type="presParOf" srcId="{F069C0CB-57AD-4E97-9F0A-C4CF590B03DC}" destId="{953ACA28-52C5-480C-B5B9-A9BEB1CF46A6}" srcOrd="4" destOrd="0" presId="urn:microsoft.com/office/officeart/2005/8/layout/target3"/>
    <dgm:cxn modelId="{3984F7CA-6A49-4B46-8440-C6D66CDADCA5}" type="presParOf" srcId="{F069C0CB-57AD-4E97-9F0A-C4CF590B03DC}" destId="{FADD7621-81F7-4B22-BE83-076A0F8DDF6E}" srcOrd="5" destOrd="0" presId="urn:microsoft.com/office/officeart/2005/8/layout/target3"/>
    <dgm:cxn modelId="{9156F121-8A8E-47B2-9F1B-6DDB1B5BF9EF}" type="presParOf" srcId="{F069C0CB-57AD-4E97-9F0A-C4CF590B03DC}" destId="{AB496801-F0B8-4752-93F3-D0059257B012}" srcOrd="6" destOrd="0" presId="urn:microsoft.com/office/officeart/2005/8/layout/target3"/>
    <dgm:cxn modelId="{7B5A77E8-8C03-4935-A1D5-0CCDA70CBBA9}" type="presParOf" srcId="{F069C0CB-57AD-4E97-9F0A-C4CF590B03DC}" destId="{91F0A4A7-E7C3-453D-BA94-1E6C454331DD}" srcOrd="7" destOrd="0" presId="urn:microsoft.com/office/officeart/2005/8/layout/target3"/>
    <dgm:cxn modelId="{9D79F74E-A840-41FB-8E08-7317B268DF9A}" type="presParOf" srcId="{F069C0CB-57AD-4E97-9F0A-C4CF590B03DC}" destId="{1BF6C106-BC25-4D23-B5B6-DF03EC0524DA}" srcOrd="8" destOrd="0" presId="urn:microsoft.com/office/officeart/2005/8/layout/target3"/>
    <dgm:cxn modelId="{34B26B8C-E8BA-4556-9BAD-61053DBE3213}" type="presParOf" srcId="{F069C0CB-57AD-4E97-9F0A-C4CF590B03DC}" destId="{C99A6486-8C06-4308-950D-ABE3C5ACD5C5}" srcOrd="9" destOrd="0" presId="urn:microsoft.com/office/officeart/2005/8/layout/target3"/>
    <dgm:cxn modelId="{CB16A0CF-F185-44F6-AAC9-3B66E8C6AA5F}" type="presParOf" srcId="{F069C0CB-57AD-4E97-9F0A-C4CF590B03DC}" destId="{D3911AC3-050D-44F0-9883-EF24C0692B53}" srcOrd="10" destOrd="0" presId="urn:microsoft.com/office/officeart/2005/8/layout/target3"/>
    <dgm:cxn modelId="{93928F03-5420-4CF9-B009-8A029E95DE73}" type="presParOf" srcId="{F069C0CB-57AD-4E97-9F0A-C4CF590B03DC}" destId="{921EBC8A-DD3F-4154-AAAE-35D4910FDA8B}" srcOrd="11" destOrd="0" presId="urn:microsoft.com/office/officeart/2005/8/layout/target3"/>
    <dgm:cxn modelId="{E570A9E6-C6AF-401E-B1C9-F66BBF0B644F}" type="presParOf" srcId="{F069C0CB-57AD-4E97-9F0A-C4CF590B03DC}" destId="{AE1C656A-E026-4AD9-A159-C050C809314A}" srcOrd="12" destOrd="0" presId="urn:microsoft.com/office/officeart/2005/8/layout/target3"/>
    <dgm:cxn modelId="{E55582B7-2F43-43C7-B5BB-E2DB847E67D9}" type="presParOf" srcId="{F069C0CB-57AD-4E97-9F0A-C4CF590B03DC}" destId="{6B45D4E0-78FF-406C-9ADE-272D5C70AAE9}" srcOrd="13" destOrd="0" presId="urn:microsoft.com/office/officeart/2005/8/layout/target3"/>
    <dgm:cxn modelId="{029A72FC-1225-4D7F-8826-BDEDB741B41E}" type="presParOf" srcId="{F069C0CB-57AD-4E97-9F0A-C4CF590B03DC}" destId="{57CAFC7D-188E-4007-8256-111DAE5BFBFC}" srcOrd="14" destOrd="0" presId="urn:microsoft.com/office/officeart/2005/8/layout/target3"/>
    <dgm:cxn modelId="{81F187C6-BD6C-43A2-96A2-106CCA4F8561}" type="presParOf" srcId="{F069C0CB-57AD-4E97-9F0A-C4CF590B03DC}" destId="{B4438AA6-24DE-46A4-AFB6-5FE7AD124931}" srcOrd="15" destOrd="0" presId="urn:microsoft.com/office/officeart/2005/8/layout/target3"/>
    <dgm:cxn modelId="{0A3DB72B-DA72-4A0A-A3F3-91A079155D2A}" type="presParOf" srcId="{F069C0CB-57AD-4E97-9F0A-C4CF590B03DC}" destId="{DBADCEC0-80AF-4AF1-A22C-4B9659AA0DE9}" srcOrd="16" destOrd="0" presId="urn:microsoft.com/office/officeart/2005/8/layout/target3"/>
    <dgm:cxn modelId="{410E2519-DB13-48E2-B4A7-01C68B18D210}" type="presParOf" srcId="{F069C0CB-57AD-4E97-9F0A-C4CF590B03DC}" destId="{5CE4A467-FD73-497C-9E9E-7D43ACEEA86C}" srcOrd="17" destOrd="0" presId="urn:microsoft.com/office/officeart/2005/8/layout/target3"/>
    <dgm:cxn modelId="{65B3F9AC-E90E-48BC-8292-160BBF9BEC68}" type="presParOf" srcId="{F069C0CB-57AD-4E97-9F0A-C4CF590B03DC}" destId="{61126E3F-59D2-4603-86D6-FD4A78DF46A6}" srcOrd="18" destOrd="0" presId="urn:microsoft.com/office/officeart/2005/8/layout/target3"/>
    <dgm:cxn modelId="{A3931365-6D3E-4E53-8256-01581B8C8F69}" type="presParOf" srcId="{F069C0CB-57AD-4E97-9F0A-C4CF590B03DC}" destId="{45CAE324-A30A-4BCA-8840-A9C4AC5772D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5010F6-54E9-4046-AA01-736C50A188C4}" type="doc">
      <dgm:prSet loTypeId="urn:microsoft.com/office/officeart/2005/8/layout/radial2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F5A89FF-3D3C-4F3C-B863-CB2500F1B0C5}">
      <dgm:prSet phldrT="[Text]"/>
      <dgm:spPr/>
      <dgm:t>
        <a:bodyPr/>
        <a:lstStyle/>
        <a:p>
          <a:r>
            <a:rPr lang="en-US" b="1" dirty="0" smtClean="0"/>
            <a:t>Jeff Kramer</a:t>
          </a:r>
          <a:endParaRPr lang="en-US" dirty="0"/>
        </a:p>
      </dgm:t>
    </dgm:pt>
    <dgm:pt modelId="{4B16A205-00AC-4059-A205-5C4C5482C2DD}" type="parTrans" cxnId="{085DC150-CCD1-4A49-B3AE-5E3E5398DC9E}">
      <dgm:prSet/>
      <dgm:spPr/>
      <dgm:t>
        <a:bodyPr/>
        <a:lstStyle/>
        <a:p>
          <a:endParaRPr lang="en-US"/>
        </a:p>
      </dgm:t>
    </dgm:pt>
    <dgm:pt modelId="{FB50933B-E151-4FCC-A5E3-D10B4DBEB2B0}" type="sibTrans" cxnId="{085DC150-CCD1-4A49-B3AE-5E3E5398DC9E}">
      <dgm:prSet/>
      <dgm:spPr/>
      <dgm:t>
        <a:bodyPr/>
        <a:lstStyle/>
        <a:p>
          <a:endParaRPr lang="en-US"/>
        </a:p>
      </dgm:t>
    </dgm:pt>
    <dgm:pt modelId="{3D9012DF-7F64-4ED3-AA03-55A48F0FDCE2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kramer@cutr.usf.edu</a:t>
          </a:r>
          <a:r>
            <a:rPr lang="en-US" dirty="0" smtClean="0"/>
            <a:t> </a:t>
          </a:r>
          <a:endParaRPr lang="en-US" dirty="0"/>
        </a:p>
      </dgm:t>
    </dgm:pt>
    <dgm:pt modelId="{325CDE42-5383-4E21-82B1-978B8D5AE6DA}" type="parTrans" cxnId="{86B9A940-B46D-4AF5-80C5-0E061C0F8507}">
      <dgm:prSet/>
      <dgm:spPr/>
      <dgm:t>
        <a:bodyPr/>
        <a:lstStyle/>
        <a:p>
          <a:endParaRPr lang="en-US"/>
        </a:p>
      </dgm:t>
    </dgm:pt>
    <dgm:pt modelId="{D78153AD-9D17-46DA-8DB4-1B9D40AF40E2}" type="sibTrans" cxnId="{86B9A940-B46D-4AF5-80C5-0E061C0F8507}">
      <dgm:prSet/>
      <dgm:spPr/>
      <dgm:t>
        <a:bodyPr/>
        <a:lstStyle/>
        <a:p>
          <a:endParaRPr lang="en-US"/>
        </a:p>
      </dgm:t>
    </dgm:pt>
    <dgm:pt modelId="{17A14A81-F114-4313-B92E-705A2F4423B9}">
      <dgm:prSet phldrT="[Text]"/>
      <dgm:spPr/>
      <dgm:t>
        <a:bodyPr/>
        <a:lstStyle/>
        <a:p>
          <a:r>
            <a:rPr lang="en-US" dirty="0" smtClean="0"/>
            <a:t>813.974.1397</a:t>
          </a:r>
          <a:endParaRPr lang="en-US" dirty="0"/>
        </a:p>
      </dgm:t>
    </dgm:pt>
    <dgm:pt modelId="{9DAE1772-D6C4-47F8-8DCC-BD060CA9F805}" type="parTrans" cxnId="{A408F2B9-AF4E-4B07-B0C4-EF6F463C7A27}">
      <dgm:prSet/>
      <dgm:spPr/>
      <dgm:t>
        <a:bodyPr/>
        <a:lstStyle/>
        <a:p>
          <a:endParaRPr lang="en-US"/>
        </a:p>
      </dgm:t>
    </dgm:pt>
    <dgm:pt modelId="{143D5A75-5131-42FD-9005-7F476461E8FF}" type="sibTrans" cxnId="{A408F2B9-AF4E-4B07-B0C4-EF6F463C7A27}">
      <dgm:prSet/>
      <dgm:spPr/>
      <dgm:t>
        <a:bodyPr/>
        <a:lstStyle/>
        <a:p>
          <a:endParaRPr lang="en-US"/>
        </a:p>
      </dgm:t>
    </dgm:pt>
    <dgm:pt modelId="{6F677C2E-81FF-4922-B69A-671C9FC1386C}">
      <dgm:prSet phldrT="[Text]"/>
      <dgm:spPr/>
      <dgm:t>
        <a:bodyPr/>
        <a:lstStyle/>
        <a:p>
          <a:r>
            <a:rPr lang="en-US" b="1" dirty="0" smtClean="0"/>
            <a:t>Florida MPO Advisory Council</a:t>
          </a:r>
          <a:endParaRPr lang="en-US" dirty="0"/>
        </a:p>
      </dgm:t>
    </dgm:pt>
    <dgm:pt modelId="{116391A3-C427-434E-BC4F-C00DAB10D782}" type="parTrans" cxnId="{59B48079-8493-4860-93D0-2BD7682C2B8C}">
      <dgm:prSet/>
      <dgm:spPr/>
      <dgm:t>
        <a:bodyPr/>
        <a:lstStyle/>
        <a:p>
          <a:endParaRPr lang="en-US"/>
        </a:p>
      </dgm:t>
    </dgm:pt>
    <dgm:pt modelId="{4CCDFC3A-DBDC-4792-A9B4-6EA70393C2DD}" type="sibTrans" cxnId="{59B48079-8493-4860-93D0-2BD7682C2B8C}">
      <dgm:prSet/>
      <dgm:spPr/>
      <dgm:t>
        <a:bodyPr/>
        <a:lstStyle/>
        <a:p>
          <a:endParaRPr lang="en-US"/>
        </a:p>
      </dgm:t>
    </dgm:pt>
    <dgm:pt modelId="{EAA70171-6E99-406A-A538-22FCD37DD8D4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www.mpoac.org</a:t>
          </a:r>
          <a:r>
            <a:rPr lang="en-US" dirty="0" smtClean="0"/>
            <a:t> </a:t>
          </a:r>
          <a:endParaRPr lang="en-US" dirty="0"/>
        </a:p>
      </dgm:t>
    </dgm:pt>
    <dgm:pt modelId="{9AA088F9-F9DC-4FF7-A96B-A84081C49B29}" type="parTrans" cxnId="{0E488FBC-719D-4E0B-BAB9-69E17EEA7CC4}">
      <dgm:prSet/>
      <dgm:spPr/>
      <dgm:t>
        <a:bodyPr/>
        <a:lstStyle/>
        <a:p>
          <a:endParaRPr lang="en-US"/>
        </a:p>
      </dgm:t>
    </dgm:pt>
    <dgm:pt modelId="{553448E2-9D46-4136-93E5-F2BD2C3DC33D}" type="sibTrans" cxnId="{0E488FBC-719D-4E0B-BAB9-69E17EEA7CC4}">
      <dgm:prSet/>
      <dgm:spPr/>
      <dgm:t>
        <a:bodyPr/>
        <a:lstStyle/>
        <a:p>
          <a:endParaRPr lang="en-US"/>
        </a:p>
      </dgm:t>
    </dgm:pt>
    <dgm:pt modelId="{6B46ECBC-A95D-4F06-B934-B4B806FE760A}">
      <dgm:prSet phldrT="[Text]"/>
      <dgm:spPr/>
      <dgm:t>
        <a:bodyPr/>
        <a:lstStyle/>
        <a:p>
          <a:r>
            <a:rPr lang="en-US" dirty="0" smtClean="0"/>
            <a:t>850.414.4037</a:t>
          </a:r>
          <a:endParaRPr lang="en-US" dirty="0"/>
        </a:p>
      </dgm:t>
    </dgm:pt>
    <dgm:pt modelId="{BBD778F4-FD4F-4651-BD7C-0BC7CB1EA769}" type="parTrans" cxnId="{0A1227BA-388B-4405-84E0-E29CA0A852C8}">
      <dgm:prSet/>
      <dgm:spPr/>
      <dgm:t>
        <a:bodyPr/>
        <a:lstStyle/>
        <a:p>
          <a:endParaRPr lang="en-US"/>
        </a:p>
      </dgm:t>
    </dgm:pt>
    <dgm:pt modelId="{0CB0FF7F-C297-4BA5-B7D6-385F80A6C53C}" type="sibTrans" cxnId="{0A1227BA-388B-4405-84E0-E29CA0A852C8}">
      <dgm:prSet/>
      <dgm:spPr/>
      <dgm:t>
        <a:bodyPr/>
        <a:lstStyle/>
        <a:p>
          <a:endParaRPr lang="en-US"/>
        </a:p>
      </dgm:t>
    </dgm:pt>
    <dgm:pt modelId="{6545D43F-2D8B-484F-AA72-168ADAD51FDF}">
      <dgm:prSet phldrT="[Text]"/>
      <dgm:spPr/>
      <dgm:t>
        <a:bodyPr/>
        <a:lstStyle/>
        <a:p>
          <a:r>
            <a:rPr lang="en-US" b="1" dirty="0" smtClean="0"/>
            <a:t>Christen Miller</a:t>
          </a:r>
          <a:endParaRPr lang="en-US" b="1" dirty="0"/>
        </a:p>
      </dgm:t>
    </dgm:pt>
    <dgm:pt modelId="{6C1C96AA-7230-4064-A302-B186D3737D98}" type="parTrans" cxnId="{283CBFB1-FE01-4784-BC5B-D812BB3EDE92}">
      <dgm:prSet/>
      <dgm:spPr/>
      <dgm:t>
        <a:bodyPr/>
        <a:lstStyle/>
        <a:p>
          <a:endParaRPr lang="en-US"/>
        </a:p>
      </dgm:t>
    </dgm:pt>
    <dgm:pt modelId="{4BEF9AE7-30FB-400C-BF28-4FD29084FB90}" type="sibTrans" cxnId="{283CBFB1-FE01-4784-BC5B-D812BB3EDE92}">
      <dgm:prSet/>
      <dgm:spPr/>
      <dgm:t>
        <a:bodyPr/>
        <a:lstStyle/>
        <a:p>
          <a:endParaRPr lang="en-US"/>
        </a:p>
      </dgm:t>
    </dgm:pt>
    <dgm:pt modelId="{8887957A-7A7E-4A59-B6CA-075DD404ABC6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christen@cutr.usf.edu</a:t>
          </a:r>
          <a:r>
            <a:rPr lang="en-US" dirty="0" smtClean="0"/>
            <a:t> </a:t>
          </a:r>
          <a:endParaRPr lang="en-US" dirty="0"/>
        </a:p>
      </dgm:t>
    </dgm:pt>
    <dgm:pt modelId="{7D3387DA-43D9-4A13-9D84-CD5C71DC8DA2}" type="parTrans" cxnId="{941D20D3-2D54-4C1C-8BE0-01EC326DB31A}">
      <dgm:prSet/>
      <dgm:spPr/>
      <dgm:t>
        <a:bodyPr/>
        <a:lstStyle/>
        <a:p>
          <a:endParaRPr lang="en-US"/>
        </a:p>
      </dgm:t>
    </dgm:pt>
    <dgm:pt modelId="{3B867298-70C5-45DD-AA8E-AF3D0B6B5A8A}" type="sibTrans" cxnId="{941D20D3-2D54-4C1C-8BE0-01EC326DB31A}">
      <dgm:prSet/>
      <dgm:spPr/>
      <dgm:t>
        <a:bodyPr/>
        <a:lstStyle/>
        <a:p>
          <a:endParaRPr lang="en-US"/>
        </a:p>
      </dgm:t>
    </dgm:pt>
    <dgm:pt modelId="{0CF35C64-8EC0-4614-B973-3545DA5509EC}">
      <dgm:prSet phldrT="[Text]"/>
      <dgm:spPr/>
      <dgm:t>
        <a:bodyPr/>
        <a:lstStyle/>
        <a:p>
          <a:r>
            <a:rPr lang="en-US" dirty="0" smtClean="0"/>
            <a:t>727.916.2599</a:t>
          </a:r>
          <a:endParaRPr lang="en-US" dirty="0"/>
        </a:p>
      </dgm:t>
    </dgm:pt>
    <dgm:pt modelId="{0A9E1405-FEF9-4B6E-A161-75D1DEB2AB7D}" type="parTrans" cxnId="{2BD2AA09-FF1F-4755-A547-55566DCDDC6E}">
      <dgm:prSet/>
      <dgm:spPr/>
      <dgm:t>
        <a:bodyPr/>
        <a:lstStyle/>
        <a:p>
          <a:endParaRPr lang="en-US"/>
        </a:p>
      </dgm:t>
    </dgm:pt>
    <dgm:pt modelId="{12ED3C71-9BED-454A-80C5-63B8D38A1F75}" type="sibTrans" cxnId="{2BD2AA09-FF1F-4755-A547-55566DCDDC6E}">
      <dgm:prSet/>
      <dgm:spPr/>
      <dgm:t>
        <a:bodyPr/>
        <a:lstStyle/>
        <a:p>
          <a:endParaRPr lang="en-US"/>
        </a:p>
      </dgm:t>
    </dgm:pt>
    <dgm:pt modelId="{79876CEE-1856-4A59-AC42-A32A4151112C}" type="pres">
      <dgm:prSet presAssocID="{DF5010F6-54E9-4046-AA01-736C50A188C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DB6DF7-EF94-4E22-8C2F-182FAD0D421E}" type="pres">
      <dgm:prSet presAssocID="{DF5010F6-54E9-4046-AA01-736C50A188C4}" presName="cycle" presStyleCnt="0"/>
      <dgm:spPr/>
    </dgm:pt>
    <dgm:pt modelId="{331EC12D-B762-4D3C-8FEE-724E27CF5C79}" type="pres">
      <dgm:prSet presAssocID="{DF5010F6-54E9-4046-AA01-736C50A188C4}" presName="centerShape" presStyleCnt="0"/>
      <dgm:spPr/>
    </dgm:pt>
    <dgm:pt modelId="{8A7B29AA-A89B-4575-BE52-9677BC36AB78}" type="pres">
      <dgm:prSet presAssocID="{DF5010F6-54E9-4046-AA01-736C50A188C4}" presName="connSite" presStyleLbl="node1" presStyleIdx="0" presStyleCnt="4"/>
      <dgm:spPr/>
    </dgm:pt>
    <dgm:pt modelId="{0B27F3B5-C9E4-478D-A623-3551E3655483}" type="pres">
      <dgm:prSet presAssocID="{DF5010F6-54E9-4046-AA01-736C50A188C4}" presName="visible" presStyleLbl="node1" presStyleIdx="0" presStyleCnt="4"/>
      <dgm:spPr/>
    </dgm:pt>
    <dgm:pt modelId="{F0BCE8FE-BED0-4C23-A321-6A3F63F5C4DD}" type="pres">
      <dgm:prSet presAssocID="{4B16A205-00AC-4059-A205-5C4C5482C2DD}" presName="Name25" presStyleLbl="parChTrans1D1" presStyleIdx="0" presStyleCnt="3"/>
      <dgm:spPr/>
      <dgm:t>
        <a:bodyPr/>
        <a:lstStyle/>
        <a:p>
          <a:endParaRPr lang="en-US"/>
        </a:p>
      </dgm:t>
    </dgm:pt>
    <dgm:pt modelId="{2386E89B-BA09-4E88-A279-1BDDE7FF3E5E}" type="pres">
      <dgm:prSet presAssocID="{5F5A89FF-3D3C-4F3C-B863-CB2500F1B0C5}" presName="node" presStyleCnt="0"/>
      <dgm:spPr/>
    </dgm:pt>
    <dgm:pt modelId="{E795D6D1-E607-4DF3-B18B-CE9E8D8E6F23}" type="pres">
      <dgm:prSet presAssocID="{5F5A89FF-3D3C-4F3C-B863-CB2500F1B0C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E704A1-0AD0-40C4-A58F-83C4DF615C88}" type="pres">
      <dgm:prSet presAssocID="{5F5A89FF-3D3C-4F3C-B863-CB2500F1B0C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5E0E4-B721-4815-9FB1-FD3EBC9A9531}" type="pres">
      <dgm:prSet presAssocID="{116391A3-C427-434E-BC4F-C00DAB10D782}" presName="Name25" presStyleLbl="parChTrans1D1" presStyleIdx="1" presStyleCnt="3"/>
      <dgm:spPr/>
      <dgm:t>
        <a:bodyPr/>
        <a:lstStyle/>
        <a:p>
          <a:endParaRPr lang="en-US"/>
        </a:p>
      </dgm:t>
    </dgm:pt>
    <dgm:pt modelId="{9236A65E-F088-4F4A-9F5B-9476CDDCC7A7}" type="pres">
      <dgm:prSet presAssocID="{6F677C2E-81FF-4922-B69A-671C9FC1386C}" presName="node" presStyleCnt="0"/>
      <dgm:spPr/>
    </dgm:pt>
    <dgm:pt modelId="{06A7001A-1B9C-42A8-9E6A-6FB14B87770C}" type="pres">
      <dgm:prSet presAssocID="{6F677C2E-81FF-4922-B69A-671C9FC1386C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5CAC7-D025-4BEC-90FD-9EBE3F8B46E7}" type="pres">
      <dgm:prSet presAssocID="{6F677C2E-81FF-4922-B69A-671C9FC1386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A50979-45E4-4279-8F6F-CC5C31D34384}" type="pres">
      <dgm:prSet presAssocID="{6C1C96AA-7230-4064-A302-B186D3737D98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D18E54A-FC15-48A5-9DEC-F18F129F0CD4}" type="pres">
      <dgm:prSet presAssocID="{6545D43F-2D8B-484F-AA72-168ADAD51FDF}" presName="node" presStyleCnt="0"/>
      <dgm:spPr/>
    </dgm:pt>
    <dgm:pt modelId="{D4DB9FA7-55D4-4B48-805B-D258E8E81816}" type="pres">
      <dgm:prSet presAssocID="{6545D43F-2D8B-484F-AA72-168ADAD51FD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580EF-7F6C-4AA6-A8D1-D1E343EB04F3}" type="pres">
      <dgm:prSet presAssocID="{6545D43F-2D8B-484F-AA72-168ADAD51FD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8BD821-2B96-4D68-B040-345423E30639}" type="presOf" srcId="{5F5A89FF-3D3C-4F3C-B863-CB2500F1B0C5}" destId="{E795D6D1-E607-4DF3-B18B-CE9E8D8E6F23}" srcOrd="0" destOrd="0" presId="urn:microsoft.com/office/officeart/2005/8/layout/radial2"/>
    <dgm:cxn modelId="{085DC150-CCD1-4A49-B3AE-5E3E5398DC9E}" srcId="{DF5010F6-54E9-4046-AA01-736C50A188C4}" destId="{5F5A89FF-3D3C-4F3C-B863-CB2500F1B0C5}" srcOrd="0" destOrd="0" parTransId="{4B16A205-00AC-4059-A205-5C4C5482C2DD}" sibTransId="{FB50933B-E151-4FCC-A5E3-D10B4DBEB2B0}"/>
    <dgm:cxn modelId="{59B48079-8493-4860-93D0-2BD7682C2B8C}" srcId="{DF5010F6-54E9-4046-AA01-736C50A188C4}" destId="{6F677C2E-81FF-4922-B69A-671C9FC1386C}" srcOrd="1" destOrd="0" parTransId="{116391A3-C427-434E-BC4F-C00DAB10D782}" sibTransId="{4CCDFC3A-DBDC-4792-A9B4-6EA70393C2DD}"/>
    <dgm:cxn modelId="{221BB7BD-EDC0-4F4F-9FF6-88E4FB1D35C8}" type="presOf" srcId="{6F677C2E-81FF-4922-B69A-671C9FC1386C}" destId="{06A7001A-1B9C-42A8-9E6A-6FB14B87770C}" srcOrd="0" destOrd="0" presId="urn:microsoft.com/office/officeart/2005/8/layout/radial2"/>
    <dgm:cxn modelId="{3FC40020-3CF8-4034-B76A-443B08F246E7}" type="presOf" srcId="{4B16A205-00AC-4059-A205-5C4C5482C2DD}" destId="{F0BCE8FE-BED0-4C23-A321-6A3F63F5C4DD}" srcOrd="0" destOrd="0" presId="urn:microsoft.com/office/officeart/2005/8/layout/radial2"/>
    <dgm:cxn modelId="{A408F2B9-AF4E-4B07-B0C4-EF6F463C7A27}" srcId="{5F5A89FF-3D3C-4F3C-B863-CB2500F1B0C5}" destId="{17A14A81-F114-4313-B92E-705A2F4423B9}" srcOrd="1" destOrd="0" parTransId="{9DAE1772-D6C4-47F8-8DCC-BD060CA9F805}" sibTransId="{143D5A75-5131-42FD-9005-7F476461E8FF}"/>
    <dgm:cxn modelId="{AACCF005-BE92-460E-A51D-86197E5B6F5C}" type="presOf" srcId="{0CF35C64-8EC0-4614-B973-3545DA5509EC}" destId="{25D580EF-7F6C-4AA6-A8D1-D1E343EB04F3}" srcOrd="0" destOrd="1" presId="urn:microsoft.com/office/officeart/2005/8/layout/radial2"/>
    <dgm:cxn modelId="{0A1227BA-388B-4405-84E0-E29CA0A852C8}" srcId="{6F677C2E-81FF-4922-B69A-671C9FC1386C}" destId="{6B46ECBC-A95D-4F06-B934-B4B806FE760A}" srcOrd="1" destOrd="0" parTransId="{BBD778F4-FD4F-4651-BD7C-0BC7CB1EA769}" sibTransId="{0CB0FF7F-C297-4BA5-B7D6-385F80A6C53C}"/>
    <dgm:cxn modelId="{4054BFBB-F39B-474D-99C9-6982A6C571A4}" type="presOf" srcId="{116391A3-C427-434E-BC4F-C00DAB10D782}" destId="{4785E0E4-B721-4815-9FB1-FD3EBC9A9531}" srcOrd="0" destOrd="0" presId="urn:microsoft.com/office/officeart/2005/8/layout/radial2"/>
    <dgm:cxn modelId="{283CBFB1-FE01-4784-BC5B-D812BB3EDE92}" srcId="{DF5010F6-54E9-4046-AA01-736C50A188C4}" destId="{6545D43F-2D8B-484F-AA72-168ADAD51FDF}" srcOrd="2" destOrd="0" parTransId="{6C1C96AA-7230-4064-A302-B186D3737D98}" sibTransId="{4BEF9AE7-30FB-400C-BF28-4FD29084FB90}"/>
    <dgm:cxn modelId="{F0191ADA-7837-4955-8F56-FA29DBE81FE5}" type="presOf" srcId="{3D9012DF-7F64-4ED3-AA03-55A48F0FDCE2}" destId="{0BE704A1-0AD0-40C4-A58F-83C4DF615C88}" srcOrd="0" destOrd="0" presId="urn:microsoft.com/office/officeart/2005/8/layout/radial2"/>
    <dgm:cxn modelId="{941D20D3-2D54-4C1C-8BE0-01EC326DB31A}" srcId="{6545D43F-2D8B-484F-AA72-168ADAD51FDF}" destId="{8887957A-7A7E-4A59-B6CA-075DD404ABC6}" srcOrd="0" destOrd="0" parTransId="{7D3387DA-43D9-4A13-9D84-CD5C71DC8DA2}" sibTransId="{3B867298-70C5-45DD-AA8E-AF3D0B6B5A8A}"/>
    <dgm:cxn modelId="{43D8995A-B292-481A-AA99-D2A32194205D}" type="presOf" srcId="{17A14A81-F114-4313-B92E-705A2F4423B9}" destId="{0BE704A1-0AD0-40C4-A58F-83C4DF615C88}" srcOrd="0" destOrd="1" presId="urn:microsoft.com/office/officeart/2005/8/layout/radial2"/>
    <dgm:cxn modelId="{984B5AB3-A59F-4245-A036-EC9C2AE8AFC8}" type="presOf" srcId="{8887957A-7A7E-4A59-B6CA-075DD404ABC6}" destId="{25D580EF-7F6C-4AA6-A8D1-D1E343EB04F3}" srcOrd="0" destOrd="0" presId="urn:microsoft.com/office/officeart/2005/8/layout/radial2"/>
    <dgm:cxn modelId="{995085A8-CE8A-419F-AA0F-11DA0107B822}" type="presOf" srcId="{6545D43F-2D8B-484F-AA72-168ADAD51FDF}" destId="{D4DB9FA7-55D4-4B48-805B-D258E8E81816}" srcOrd="0" destOrd="0" presId="urn:microsoft.com/office/officeart/2005/8/layout/radial2"/>
    <dgm:cxn modelId="{50122C01-DE72-4B21-9BBB-53B3EE641190}" type="presOf" srcId="{DF5010F6-54E9-4046-AA01-736C50A188C4}" destId="{79876CEE-1856-4A59-AC42-A32A4151112C}" srcOrd="0" destOrd="0" presId="urn:microsoft.com/office/officeart/2005/8/layout/radial2"/>
    <dgm:cxn modelId="{0E488FBC-719D-4E0B-BAB9-69E17EEA7CC4}" srcId="{6F677C2E-81FF-4922-B69A-671C9FC1386C}" destId="{EAA70171-6E99-406A-A538-22FCD37DD8D4}" srcOrd="0" destOrd="0" parTransId="{9AA088F9-F9DC-4FF7-A96B-A84081C49B29}" sibTransId="{553448E2-9D46-4136-93E5-F2BD2C3DC33D}"/>
    <dgm:cxn modelId="{2BD2AA09-FF1F-4755-A547-55566DCDDC6E}" srcId="{6545D43F-2D8B-484F-AA72-168ADAD51FDF}" destId="{0CF35C64-8EC0-4614-B973-3545DA5509EC}" srcOrd="1" destOrd="0" parTransId="{0A9E1405-FEF9-4B6E-A161-75D1DEB2AB7D}" sibTransId="{12ED3C71-9BED-454A-80C5-63B8D38A1F75}"/>
    <dgm:cxn modelId="{86B9A940-B46D-4AF5-80C5-0E061C0F8507}" srcId="{5F5A89FF-3D3C-4F3C-B863-CB2500F1B0C5}" destId="{3D9012DF-7F64-4ED3-AA03-55A48F0FDCE2}" srcOrd="0" destOrd="0" parTransId="{325CDE42-5383-4E21-82B1-978B8D5AE6DA}" sibTransId="{D78153AD-9D17-46DA-8DB4-1B9D40AF40E2}"/>
    <dgm:cxn modelId="{6EFF4F66-17C2-4A6C-AEC1-A9BB36D88DCF}" type="presOf" srcId="{EAA70171-6E99-406A-A538-22FCD37DD8D4}" destId="{B425CAC7-D025-4BEC-90FD-9EBE3F8B46E7}" srcOrd="0" destOrd="0" presId="urn:microsoft.com/office/officeart/2005/8/layout/radial2"/>
    <dgm:cxn modelId="{AB3B6D3A-BF58-4B78-A79C-81704C9DD9EC}" type="presOf" srcId="{6B46ECBC-A95D-4F06-B934-B4B806FE760A}" destId="{B425CAC7-D025-4BEC-90FD-9EBE3F8B46E7}" srcOrd="0" destOrd="1" presId="urn:microsoft.com/office/officeart/2005/8/layout/radial2"/>
    <dgm:cxn modelId="{0D16CE53-95B6-4CE6-A80A-F3AEBFBDD12A}" type="presOf" srcId="{6C1C96AA-7230-4064-A302-B186D3737D98}" destId="{1CA50979-45E4-4279-8F6F-CC5C31D34384}" srcOrd="0" destOrd="0" presId="urn:microsoft.com/office/officeart/2005/8/layout/radial2"/>
    <dgm:cxn modelId="{DEF2A57F-B0CD-449B-ABDD-EDB3918E46B2}" type="presParOf" srcId="{79876CEE-1856-4A59-AC42-A32A4151112C}" destId="{7CDB6DF7-EF94-4E22-8C2F-182FAD0D421E}" srcOrd="0" destOrd="0" presId="urn:microsoft.com/office/officeart/2005/8/layout/radial2"/>
    <dgm:cxn modelId="{738FF45E-63FD-4EEE-8ED5-2550A4A93BA8}" type="presParOf" srcId="{7CDB6DF7-EF94-4E22-8C2F-182FAD0D421E}" destId="{331EC12D-B762-4D3C-8FEE-724E27CF5C79}" srcOrd="0" destOrd="0" presId="urn:microsoft.com/office/officeart/2005/8/layout/radial2"/>
    <dgm:cxn modelId="{F99E2C49-5942-4250-AD77-136C1469A675}" type="presParOf" srcId="{331EC12D-B762-4D3C-8FEE-724E27CF5C79}" destId="{8A7B29AA-A89B-4575-BE52-9677BC36AB78}" srcOrd="0" destOrd="0" presId="urn:microsoft.com/office/officeart/2005/8/layout/radial2"/>
    <dgm:cxn modelId="{87C73EA0-9CD8-4E23-85E2-38611A66F0F4}" type="presParOf" srcId="{331EC12D-B762-4D3C-8FEE-724E27CF5C79}" destId="{0B27F3B5-C9E4-478D-A623-3551E3655483}" srcOrd="1" destOrd="0" presId="urn:microsoft.com/office/officeart/2005/8/layout/radial2"/>
    <dgm:cxn modelId="{FB8FE59B-66D3-4023-93C1-100999A4FE02}" type="presParOf" srcId="{7CDB6DF7-EF94-4E22-8C2F-182FAD0D421E}" destId="{F0BCE8FE-BED0-4C23-A321-6A3F63F5C4DD}" srcOrd="1" destOrd="0" presId="urn:microsoft.com/office/officeart/2005/8/layout/radial2"/>
    <dgm:cxn modelId="{B9CAEB11-2502-4FEA-BCE7-3A5CCB3A6846}" type="presParOf" srcId="{7CDB6DF7-EF94-4E22-8C2F-182FAD0D421E}" destId="{2386E89B-BA09-4E88-A279-1BDDE7FF3E5E}" srcOrd="2" destOrd="0" presId="urn:microsoft.com/office/officeart/2005/8/layout/radial2"/>
    <dgm:cxn modelId="{EA4C2753-3101-4477-8F3E-B5F2D47AABEF}" type="presParOf" srcId="{2386E89B-BA09-4E88-A279-1BDDE7FF3E5E}" destId="{E795D6D1-E607-4DF3-B18B-CE9E8D8E6F23}" srcOrd="0" destOrd="0" presId="urn:microsoft.com/office/officeart/2005/8/layout/radial2"/>
    <dgm:cxn modelId="{3FF00BDB-9D55-4FAE-B402-18CA48CFEB6E}" type="presParOf" srcId="{2386E89B-BA09-4E88-A279-1BDDE7FF3E5E}" destId="{0BE704A1-0AD0-40C4-A58F-83C4DF615C88}" srcOrd="1" destOrd="0" presId="urn:microsoft.com/office/officeart/2005/8/layout/radial2"/>
    <dgm:cxn modelId="{7F844707-AEC0-452D-8FE6-B4F398453A61}" type="presParOf" srcId="{7CDB6DF7-EF94-4E22-8C2F-182FAD0D421E}" destId="{4785E0E4-B721-4815-9FB1-FD3EBC9A9531}" srcOrd="3" destOrd="0" presId="urn:microsoft.com/office/officeart/2005/8/layout/radial2"/>
    <dgm:cxn modelId="{CAA5CFA2-7512-4026-B788-D09BC982AE00}" type="presParOf" srcId="{7CDB6DF7-EF94-4E22-8C2F-182FAD0D421E}" destId="{9236A65E-F088-4F4A-9F5B-9476CDDCC7A7}" srcOrd="4" destOrd="0" presId="urn:microsoft.com/office/officeart/2005/8/layout/radial2"/>
    <dgm:cxn modelId="{D2E49ABF-02F0-468E-B88F-389343B294A7}" type="presParOf" srcId="{9236A65E-F088-4F4A-9F5B-9476CDDCC7A7}" destId="{06A7001A-1B9C-42A8-9E6A-6FB14B87770C}" srcOrd="0" destOrd="0" presId="urn:microsoft.com/office/officeart/2005/8/layout/radial2"/>
    <dgm:cxn modelId="{BE942260-D133-430B-81DF-312955C8A56E}" type="presParOf" srcId="{9236A65E-F088-4F4A-9F5B-9476CDDCC7A7}" destId="{B425CAC7-D025-4BEC-90FD-9EBE3F8B46E7}" srcOrd="1" destOrd="0" presId="urn:microsoft.com/office/officeart/2005/8/layout/radial2"/>
    <dgm:cxn modelId="{B9710A21-6573-44E8-925B-86EA64BEE94B}" type="presParOf" srcId="{7CDB6DF7-EF94-4E22-8C2F-182FAD0D421E}" destId="{1CA50979-45E4-4279-8F6F-CC5C31D34384}" srcOrd="5" destOrd="0" presId="urn:microsoft.com/office/officeart/2005/8/layout/radial2"/>
    <dgm:cxn modelId="{E4B967DD-F431-4736-822C-0D5810BC8FE6}" type="presParOf" srcId="{7CDB6DF7-EF94-4E22-8C2F-182FAD0D421E}" destId="{4D18E54A-FC15-48A5-9DEC-F18F129F0CD4}" srcOrd="6" destOrd="0" presId="urn:microsoft.com/office/officeart/2005/8/layout/radial2"/>
    <dgm:cxn modelId="{080E0CCE-1371-4E6C-B8BF-63D2ABE10ABD}" type="presParOf" srcId="{4D18E54A-FC15-48A5-9DEC-F18F129F0CD4}" destId="{D4DB9FA7-55D4-4B48-805B-D258E8E81816}" srcOrd="0" destOrd="0" presId="urn:microsoft.com/office/officeart/2005/8/layout/radial2"/>
    <dgm:cxn modelId="{4C67F6B3-80F1-485A-95D7-9D6BDD42807E}" type="presParOf" srcId="{4D18E54A-FC15-48A5-9DEC-F18F129F0CD4}" destId="{25D580EF-7F6C-4AA6-A8D1-D1E343EB04F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8AB18-641B-4820-8560-C4A44621D001}">
      <dsp:nvSpPr>
        <dsp:cNvPr id="0" name=""/>
        <dsp:cNvSpPr/>
      </dsp:nvSpPr>
      <dsp:spPr>
        <a:xfrm>
          <a:off x="1453690" y="2795099"/>
          <a:ext cx="1712442" cy="14699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Jeff Kramer </a:t>
          </a:r>
          <a:r>
            <a:rPr lang="en-US" sz="1100" kern="1200" dirty="0" smtClean="0"/>
            <a:t>Senior Research Associate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CUTR at USF</a:t>
          </a:r>
          <a:endParaRPr lang="en-US" sz="1100" kern="1200" dirty="0"/>
        </a:p>
      </dsp:txBody>
      <dsp:txXfrm>
        <a:off x="1718888" y="3022741"/>
        <a:ext cx="1182046" cy="1014650"/>
      </dsp:txXfrm>
    </dsp:sp>
    <dsp:sp modelId="{145D7D26-032F-416E-BF9E-99FF21BE1D69}">
      <dsp:nvSpPr>
        <dsp:cNvPr id="0" name=""/>
        <dsp:cNvSpPr/>
      </dsp:nvSpPr>
      <dsp:spPr>
        <a:xfrm>
          <a:off x="1507251" y="3444651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5A11DD-AB32-4342-94D2-EB94C6EE6DAC}">
      <dsp:nvSpPr>
        <dsp:cNvPr id="0" name=""/>
        <dsp:cNvSpPr/>
      </dsp:nvSpPr>
      <dsp:spPr>
        <a:xfrm>
          <a:off x="0" y="2002141"/>
          <a:ext cx="1712442" cy="146993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42" t="-16427" r="-1242" b="-39573"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B8C29-BCAA-46C2-B0A6-A9B03C2A45BE}">
      <dsp:nvSpPr>
        <dsp:cNvPr id="0" name=""/>
        <dsp:cNvSpPr/>
      </dsp:nvSpPr>
      <dsp:spPr>
        <a:xfrm>
          <a:off x="1159482" y="3262171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607181"/>
              <a:satOff val="-2411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7829D-A78D-41A6-A001-3B7D113C8712}">
      <dsp:nvSpPr>
        <dsp:cNvPr id="0" name=""/>
        <dsp:cNvSpPr/>
      </dsp:nvSpPr>
      <dsp:spPr>
        <a:xfrm>
          <a:off x="2905871" y="2042035"/>
          <a:ext cx="1712442" cy="14699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Karen Seggerman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Senior Research Associate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CUTR at USF</a:t>
          </a:r>
          <a:endParaRPr lang="en-US" sz="1200" kern="1200" dirty="0"/>
        </a:p>
      </dsp:txBody>
      <dsp:txXfrm>
        <a:off x="3171069" y="2269677"/>
        <a:ext cx="1182046" cy="1014650"/>
      </dsp:txXfrm>
    </dsp:sp>
    <dsp:sp modelId="{1A10A99E-C1E8-46C1-A4C0-E59D1B939B23}">
      <dsp:nvSpPr>
        <dsp:cNvPr id="0" name=""/>
        <dsp:cNvSpPr/>
      </dsp:nvSpPr>
      <dsp:spPr>
        <a:xfrm>
          <a:off x="4114800" y="3276600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214361"/>
              <a:satOff val="-4823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4BB36B-8CCD-4E3A-9996-DCEBB292CB54}">
      <dsp:nvSpPr>
        <dsp:cNvPr id="0" name=""/>
        <dsp:cNvSpPr/>
      </dsp:nvSpPr>
      <dsp:spPr>
        <a:xfrm>
          <a:off x="4365597" y="2789757"/>
          <a:ext cx="1712442" cy="1475961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8" t="-12969" r="668" b="-61031"/>
          </a:stretch>
        </a:blip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C9981-655E-4784-98FA-632E18D5493E}">
      <dsp:nvSpPr>
        <dsp:cNvPr id="0" name=""/>
        <dsp:cNvSpPr/>
      </dsp:nvSpPr>
      <dsp:spPr>
        <a:xfrm>
          <a:off x="4393641" y="3429077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821541"/>
              <a:satOff val="-7234"/>
              <a:lumOff val="-1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184D8-0806-4CB6-8411-A022C51ACCFF}">
      <dsp:nvSpPr>
        <dsp:cNvPr id="0" name=""/>
        <dsp:cNvSpPr/>
      </dsp:nvSpPr>
      <dsp:spPr>
        <a:xfrm>
          <a:off x="1453690" y="1192770"/>
          <a:ext cx="1712442" cy="146993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Hal </a:t>
          </a:r>
          <a:r>
            <a:rPr lang="en-US" sz="1400" b="1" kern="1200" dirty="0" err="1" smtClean="0"/>
            <a:t>Beardall</a:t>
          </a:r>
          <a:r>
            <a:rPr lang="en-US" sz="1400" b="1" kern="1200" dirty="0" smtClean="0"/>
            <a:t> </a:t>
          </a:r>
          <a:r>
            <a:rPr lang="en-US" sz="1200" kern="1200" dirty="0" smtClean="0"/>
            <a:t>Transportation Specialist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FCRC Consensus Center at FSU</a:t>
          </a:r>
        </a:p>
      </dsp:txBody>
      <dsp:txXfrm>
        <a:off x="1718888" y="1420412"/>
        <a:ext cx="1182046" cy="1014650"/>
      </dsp:txXfrm>
    </dsp:sp>
    <dsp:sp modelId="{6D314DDD-AFDC-460C-9DDC-52707B517A0E}">
      <dsp:nvSpPr>
        <dsp:cNvPr id="0" name=""/>
        <dsp:cNvSpPr/>
      </dsp:nvSpPr>
      <dsp:spPr>
        <a:xfrm>
          <a:off x="2619207" y="1223054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428722"/>
              <a:satOff val="-9646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8408B3-5442-490A-8793-732AA7609A76}">
      <dsp:nvSpPr>
        <dsp:cNvPr id="0" name=""/>
        <dsp:cNvSpPr/>
      </dsp:nvSpPr>
      <dsp:spPr>
        <a:xfrm>
          <a:off x="2905871" y="382481"/>
          <a:ext cx="1712442" cy="146993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73" t="-15005" r="2673" b="-995"/>
          </a:stretch>
        </a:blip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FB99F-997D-4795-B871-2A48851AC0A7}">
      <dsp:nvSpPr>
        <dsp:cNvPr id="0" name=""/>
        <dsp:cNvSpPr/>
      </dsp:nvSpPr>
      <dsp:spPr>
        <a:xfrm>
          <a:off x="2945099" y="1033974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035903"/>
              <a:satOff val="-12057"/>
              <a:lumOff val="-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03E35-93E5-48E4-A3EC-45CAD1E2B1AB}">
      <dsp:nvSpPr>
        <dsp:cNvPr id="0" name=""/>
        <dsp:cNvSpPr/>
      </dsp:nvSpPr>
      <dsp:spPr>
        <a:xfrm>
          <a:off x="4365220" y="1168560"/>
          <a:ext cx="1769295" cy="1514429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Scott Paine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Director Leadership Development and Education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Florida League of Cities</a:t>
          </a:r>
          <a:endParaRPr lang="en-US" sz="1200" kern="1200" dirty="0"/>
        </a:p>
      </dsp:txBody>
      <dsp:txXfrm>
        <a:off x="4638864" y="1402785"/>
        <a:ext cx="1222007" cy="1045979"/>
      </dsp:txXfrm>
    </dsp:sp>
    <dsp:sp modelId="{11D7B372-845E-4ADC-9409-CDD7DD65172D}">
      <dsp:nvSpPr>
        <dsp:cNvPr id="0" name=""/>
        <dsp:cNvSpPr/>
      </dsp:nvSpPr>
      <dsp:spPr>
        <a:xfrm>
          <a:off x="5934607" y="1839215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70D41-60DF-45DA-B8AB-F11CF9FE26C1}">
      <dsp:nvSpPr>
        <dsp:cNvPr id="0" name=""/>
        <dsp:cNvSpPr/>
      </dsp:nvSpPr>
      <dsp:spPr>
        <a:xfrm>
          <a:off x="5831357" y="1998400"/>
          <a:ext cx="1712442" cy="1469934"/>
        </a:xfrm>
        <a:prstGeom prst="hexagon">
          <a:avLst>
            <a:gd name="adj" fmla="val 25000"/>
            <a:gd name="vf" fmla="val 11547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438" b="-28562"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F4536-F1F5-4396-AEC7-DC60200AD017}">
      <dsp:nvSpPr>
        <dsp:cNvPr id="0" name=""/>
        <dsp:cNvSpPr/>
      </dsp:nvSpPr>
      <dsp:spPr>
        <a:xfrm>
          <a:off x="6176863" y="2024413"/>
          <a:ext cx="199910" cy="17238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9C1BD-CA2D-4F67-8241-4B453AEA0242}">
      <dsp:nvSpPr>
        <dsp:cNvPr id="0" name=""/>
        <dsp:cNvSpPr/>
      </dsp:nvSpPr>
      <dsp:spPr>
        <a:xfrm>
          <a:off x="1581448" y="1859133"/>
          <a:ext cx="1121782" cy="107212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/>
              <a:ea typeface="+mn-ea"/>
              <a:cs typeface="+mn-cs"/>
            </a:rPr>
            <a:t>MPOAC Weekend Institute</a:t>
          </a:r>
          <a:endParaRPr lang="en-US" sz="1800" kern="1200" dirty="0">
            <a:latin typeface="Calibri"/>
            <a:ea typeface="+mn-ea"/>
            <a:cs typeface="+mn-cs"/>
          </a:endParaRPr>
        </a:p>
      </dsp:txBody>
      <dsp:txXfrm>
        <a:off x="1633785" y="1911470"/>
        <a:ext cx="1017108" cy="967450"/>
      </dsp:txXfrm>
    </dsp:sp>
    <dsp:sp modelId="{AA599C19-CBA0-4807-A665-5AC01464DB83}">
      <dsp:nvSpPr>
        <dsp:cNvPr id="0" name=""/>
        <dsp:cNvSpPr/>
      </dsp:nvSpPr>
      <dsp:spPr>
        <a:xfrm rot="16200000">
          <a:off x="1829872" y="1546665"/>
          <a:ext cx="624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620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D3609-CD2B-4A8A-8967-2AFACDAA5C02}">
      <dsp:nvSpPr>
        <dsp:cNvPr id="0" name=""/>
        <dsp:cNvSpPr/>
      </dsp:nvSpPr>
      <dsp:spPr>
        <a:xfrm>
          <a:off x="1612096" y="86564"/>
          <a:ext cx="1060487" cy="1147632"/>
        </a:xfrm>
        <a:prstGeom prst="roundRect">
          <a:avLst/>
        </a:prstGeom>
        <a:gradFill rotWithShape="0">
          <a:gsLst>
            <a:gs pos="0">
              <a:schemeClr val="accent3">
                <a:hueOff val="1875044"/>
                <a:satOff val="-2813"/>
                <a:lumOff val="-458"/>
                <a:alphaOff val="0"/>
                <a:shade val="51000"/>
                <a:satMod val="130000"/>
              </a:schemeClr>
            </a:gs>
            <a:gs pos="80000">
              <a:schemeClr val="accent3">
                <a:hueOff val="1875044"/>
                <a:satOff val="-2813"/>
                <a:lumOff val="-458"/>
                <a:alphaOff val="0"/>
                <a:shade val="93000"/>
                <a:satMod val="130000"/>
              </a:schemeClr>
            </a:gs>
            <a:gs pos="100000">
              <a:schemeClr val="accent3">
                <a:hueOff val="1875044"/>
                <a:satOff val="-2813"/>
                <a:lumOff val="-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16 institutes since 2007 </a:t>
          </a:r>
          <a:endParaRPr lang="en-US" sz="1600" kern="1200" dirty="0">
            <a:latin typeface="Calibri"/>
            <a:ea typeface="+mn-ea"/>
            <a:cs typeface="+mn-cs"/>
          </a:endParaRPr>
        </a:p>
      </dsp:txBody>
      <dsp:txXfrm>
        <a:off x="1663865" y="138333"/>
        <a:ext cx="956949" cy="1044094"/>
      </dsp:txXfrm>
    </dsp:sp>
    <dsp:sp modelId="{14EC836F-2239-4EFB-BC0D-4D9CEB188F18}">
      <dsp:nvSpPr>
        <dsp:cNvPr id="0" name=""/>
        <dsp:cNvSpPr/>
      </dsp:nvSpPr>
      <dsp:spPr>
        <a:xfrm rot="19800000">
          <a:off x="2681484" y="1990205"/>
          <a:ext cx="32464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5386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9D9D2-7706-4CAD-B869-608E0E6F034B}">
      <dsp:nvSpPr>
        <dsp:cNvPr id="0" name=""/>
        <dsp:cNvSpPr/>
      </dsp:nvSpPr>
      <dsp:spPr>
        <a:xfrm>
          <a:off x="2984379" y="877499"/>
          <a:ext cx="1320709" cy="1300577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223 attendees for MPOAC Funded Institutes</a:t>
          </a:r>
          <a:endParaRPr lang="en-US" sz="1400" kern="1200" dirty="0">
            <a:latin typeface="Calibri"/>
            <a:ea typeface="+mn-ea"/>
            <a:cs typeface="+mn-cs"/>
          </a:endParaRPr>
        </a:p>
      </dsp:txBody>
      <dsp:txXfrm>
        <a:off x="3047868" y="940988"/>
        <a:ext cx="1193731" cy="1173599"/>
      </dsp:txXfrm>
    </dsp:sp>
    <dsp:sp modelId="{809988BC-DAEE-460D-95B5-D20190BCB9B2}">
      <dsp:nvSpPr>
        <dsp:cNvPr id="0" name=""/>
        <dsp:cNvSpPr/>
      </dsp:nvSpPr>
      <dsp:spPr>
        <a:xfrm rot="1800000">
          <a:off x="2675558" y="2822305"/>
          <a:ext cx="41311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26788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B5356-3A5C-4728-ACE3-4EFCFA91F831}">
      <dsp:nvSpPr>
        <dsp:cNvPr id="0" name=""/>
        <dsp:cNvSpPr/>
      </dsp:nvSpPr>
      <dsp:spPr>
        <a:xfrm>
          <a:off x="3061000" y="2715204"/>
          <a:ext cx="1167468" cy="109479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/>
              <a:ea typeface="+mn-ea"/>
              <a:cs typeface="+mn-cs"/>
            </a:rPr>
            <a:t>Held in 6 different locations since 2007</a:t>
          </a:r>
          <a:endParaRPr lang="en-US" sz="1400" kern="1200" dirty="0">
            <a:latin typeface="Calibri"/>
            <a:ea typeface="+mn-ea"/>
            <a:cs typeface="+mn-cs"/>
          </a:endParaRPr>
        </a:p>
      </dsp:txBody>
      <dsp:txXfrm>
        <a:off x="3114444" y="2768648"/>
        <a:ext cx="1060580" cy="987909"/>
      </dsp:txXfrm>
    </dsp:sp>
    <dsp:sp modelId="{185562DB-ABCC-4A76-94F0-47FA2227FD2A}">
      <dsp:nvSpPr>
        <dsp:cNvPr id="0" name=""/>
        <dsp:cNvSpPr/>
      </dsp:nvSpPr>
      <dsp:spPr>
        <a:xfrm rot="5400000">
          <a:off x="1807393" y="3266204"/>
          <a:ext cx="669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064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28034C-DB81-4CEC-ABDC-427E244AB101}">
      <dsp:nvSpPr>
        <dsp:cNvPr id="0" name=""/>
        <dsp:cNvSpPr/>
      </dsp:nvSpPr>
      <dsp:spPr>
        <a:xfrm>
          <a:off x="1389078" y="3601151"/>
          <a:ext cx="1506524" cy="1057720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kern="1200" dirty="0" smtClean="0"/>
            <a:t>8.5  overall average of attendees sent by each MPO</a:t>
          </a:r>
          <a:endParaRPr lang="en-US" sz="1400" kern="1200" dirty="0">
            <a:latin typeface="Calibri"/>
            <a:ea typeface="+mn-ea"/>
            <a:cs typeface="+mn-cs"/>
          </a:endParaRPr>
        </a:p>
      </dsp:txBody>
      <dsp:txXfrm>
        <a:off x="1440712" y="3652785"/>
        <a:ext cx="1403256" cy="954452"/>
      </dsp:txXfrm>
    </dsp:sp>
    <dsp:sp modelId="{B9BBCDC0-B0B1-4715-9583-89B01794D34F}">
      <dsp:nvSpPr>
        <dsp:cNvPr id="0" name=""/>
        <dsp:cNvSpPr/>
      </dsp:nvSpPr>
      <dsp:spPr>
        <a:xfrm rot="9000000">
          <a:off x="1213505" y="2817617"/>
          <a:ext cx="3943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7412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A2780C-CE3F-4599-B5CE-B1A3ECD73D3D}">
      <dsp:nvSpPr>
        <dsp:cNvPr id="0" name=""/>
        <dsp:cNvSpPr/>
      </dsp:nvSpPr>
      <dsp:spPr>
        <a:xfrm>
          <a:off x="39969" y="2639007"/>
          <a:ext cx="1199953" cy="1247192"/>
        </a:xfrm>
        <a:prstGeom prst="roundRect">
          <a:avLst/>
        </a:prstGeom>
        <a:gradFill rotWithShape="0">
          <a:gsLst>
            <a:gs pos="0">
              <a:schemeClr val="accent3">
                <a:hueOff val="9375220"/>
                <a:satOff val="-14067"/>
                <a:lumOff val="-2288"/>
                <a:alphaOff val="0"/>
                <a:shade val="51000"/>
                <a:satMod val="130000"/>
              </a:schemeClr>
            </a:gs>
            <a:gs pos="80000">
              <a:schemeClr val="accent3">
                <a:hueOff val="9375220"/>
                <a:satOff val="-14067"/>
                <a:lumOff val="-2288"/>
                <a:alphaOff val="0"/>
                <a:shade val="93000"/>
                <a:satMod val="130000"/>
              </a:schemeClr>
            </a:gs>
            <a:gs pos="100000">
              <a:schemeClr val="accent3">
                <a:hueOff val="9375220"/>
                <a:satOff val="-14067"/>
                <a:lumOff val="-22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alibri"/>
              <a:ea typeface="+mn-ea"/>
              <a:cs typeface="+mn-cs"/>
            </a:rPr>
            <a:t>4.79 overall Average Evaluation score out of 5</a:t>
          </a:r>
          <a:endParaRPr lang="en-US" sz="1400" kern="1200" dirty="0">
            <a:latin typeface="Calibri"/>
            <a:ea typeface="+mn-ea"/>
            <a:cs typeface="+mn-cs"/>
          </a:endParaRPr>
        </a:p>
      </dsp:txBody>
      <dsp:txXfrm>
        <a:off x="98546" y="2697584"/>
        <a:ext cx="1082799" cy="1130038"/>
      </dsp:txXfrm>
    </dsp:sp>
    <dsp:sp modelId="{F764FDA6-3E73-4B47-8DE9-91896803BFF2}">
      <dsp:nvSpPr>
        <dsp:cNvPr id="0" name=""/>
        <dsp:cNvSpPr/>
      </dsp:nvSpPr>
      <dsp:spPr>
        <a:xfrm rot="12600000">
          <a:off x="1215292" y="1973254"/>
          <a:ext cx="3924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5433" y="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2A06F-C8F3-4A4F-8F02-DAB1E2EA91F1}">
      <dsp:nvSpPr>
        <dsp:cNvPr id="0" name=""/>
        <dsp:cNvSpPr/>
      </dsp:nvSpPr>
      <dsp:spPr>
        <a:xfrm>
          <a:off x="38310" y="956521"/>
          <a:ext cx="1203270" cy="1142534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57% of attendees still on MPO Board </a:t>
          </a:r>
          <a:endParaRPr lang="en-US" sz="1500" kern="1200" dirty="0">
            <a:latin typeface="Calibri"/>
            <a:ea typeface="+mn-ea"/>
            <a:cs typeface="+mn-cs"/>
          </a:endParaRPr>
        </a:p>
      </dsp:txBody>
      <dsp:txXfrm>
        <a:off x="94084" y="1012295"/>
        <a:ext cx="1091722" cy="10309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5A71-6AD2-402F-ABAE-F12462B9CEA2}">
      <dsp:nvSpPr>
        <dsp:cNvPr id="0" name=""/>
        <dsp:cNvSpPr/>
      </dsp:nvSpPr>
      <dsp:spPr>
        <a:xfrm>
          <a:off x="1638" y="256015"/>
          <a:ext cx="1831702" cy="915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Total Still On Board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8462" y="282839"/>
        <a:ext cx="1778054" cy="862203"/>
      </dsp:txXfrm>
    </dsp:sp>
    <dsp:sp modelId="{3CCD40F7-96D9-4963-BD28-F6CBBBBCE5E1}">
      <dsp:nvSpPr>
        <dsp:cNvPr id="0" name=""/>
        <dsp:cNvSpPr/>
      </dsp:nvSpPr>
      <dsp:spPr>
        <a:xfrm>
          <a:off x="184808" y="1171866"/>
          <a:ext cx="183170" cy="68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888"/>
              </a:lnTo>
              <a:lnTo>
                <a:pt x="183170" y="6868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D6A9D-3A78-4950-AC59-B4B910D72BE5}">
      <dsp:nvSpPr>
        <dsp:cNvPr id="0" name=""/>
        <dsp:cNvSpPr/>
      </dsp:nvSpPr>
      <dsp:spPr>
        <a:xfrm>
          <a:off x="367978" y="1400829"/>
          <a:ext cx="1465361" cy="91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126</a:t>
          </a:r>
        </a:p>
      </dsp:txBody>
      <dsp:txXfrm>
        <a:off x="394802" y="1427653"/>
        <a:ext cx="1411713" cy="862203"/>
      </dsp:txXfrm>
    </dsp:sp>
    <dsp:sp modelId="{79980FFD-A5D7-491E-8413-6C9D7C74FD28}">
      <dsp:nvSpPr>
        <dsp:cNvPr id="0" name=""/>
        <dsp:cNvSpPr/>
      </dsp:nvSpPr>
      <dsp:spPr>
        <a:xfrm>
          <a:off x="184808" y="1171866"/>
          <a:ext cx="183170" cy="1831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702"/>
              </a:lnTo>
              <a:lnTo>
                <a:pt x="183170" y="183170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9AE80-D7E9-4C26-87D6-EE3526AE1FB8}">
      <dsp:nvSpPr>
        <dsp:cNvPr id="0" name=""/>
        <dsp:cNvSpPr/>
      </dsp:nvSpPr>
      <dsp:spPr>
        <a:xfrm>
          <a:off x="367978" y="2545643"/>
          <a:ext cx="1465361" cy="91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57%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394802" y="2572467"/>
        <a:ext cx="1411713" cy="862203"/>
      </dsp:txXfrm>
    </dsp:sp>
    <dsp:sp modelId="{449E46B5-E331-4C2E-A8F5-830757377BD8}">
      <dsp:nvSpPr>
        <dsp:cNvPr id="0" name=""/>
        <dsp:cNvSpPr/>
      </dsp:nvSpPr>
      <dsp:spPr>
        <a:xfrm>
          <a:off x="2207172" y="256225"/>
          <a:ext cx="2275468" cy="10845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Total No Longer on Board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238937" y="287990"/>
        <a:ext cx="2211938" cy="1021011"/>
      </dsp:txXfrm>
    </dsp:sp>
    <dsp:sp modelId="{CF4D03DE-515F-4BA6-8B31-E9BC99378443}">
      <dsp:nvSpPr>
        <dsp:cNvPr id="0" name=""/>
        <dsp:cNvSpPr/>
      </dsp:nvSpPr>
      <dsp:spPr>
        <a:xfrm>
          <a:off x="2434719" y="1340767"/>
          <a:ext cx="311640" cy="6866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677"/>
              </a:lnTo>
              <a:lnTo>
                <a:pt x="311640" y="68667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16EE2-79D8-4FB5-8C3A-EAF31D85C3DD}">
      <dsp:nvSpPr>
        <dsp:cNvPr id="0" name=""/>
        <dsp:cNvSpPr/>
      </dsp:nvSpPr>
      <dsp:spPr>
        <a:xfrm>
          <a:off x="2746359" y="1569519"/>
          <a:ext cx="1465361" cy="91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97</a:t>
          </a:r>
          <a:endParaRPr lang="en-US" sz="2400" b="0" kern="1200" dirty="0">
            <a:latin typeface="Calibri"/>
            <a:ea typeface="+mn-ea"/>
            <a:cs typeface="+mn-cs"/>
          </a:endParaRPr>
        </a:p>
      </dsp:txBody>
      <dsp:txXfrm>
        <a:off x="2773183" y="1596343"/>
        <a:ext cx="1411713" cy="862203"/>
      </dsp:txXfrm>
    </dsp:sp>
    <dsp:sp modelId="{EC2E19E5-4C67-49E8-B8EB-7E7DD780EDBD}">
      <dsp:nvSpPr>
        <dsp:cNvPr id="0" name=""/>
        <dsp:cNvSpPr/>
      </dsp:nvSpPr>
      <dsp:spPr>
        <a:xfrm>
          <a:off x="2434719" y="1340767"/>
          <a:ext cx="311640" cy="18314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491"/>
              </a:lnTo>
              <a:lnTo>
                <a:pt x="311640" y="183149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8399D-4DE9-407A-A2F2-3F5053F43108}">
      <dsp:nvSpPr>
        <dsp:cNvPr id="0" name=""/>
        <dsp:cNvSpPr/>
      </dsp:nvSpPr>
      <dsp:spPr>
        <a:xfrm>
          <a:off x="2746359" y="2714333"/>
          <a:ext cx="1465361" cy="91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43%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2773183" y="2741157"/>
        <a:ext cx="1411713" cy="862203"/>
      </dsp:txXfrm>
    </dsp:sp>
    <dsp:sp modelId="{AF4BEDFD-91B1-443A-B2B8-FF7E93E9CFE7}">
      <dsp:nvSpPr>
        <dsp:cNvPr id="0" name=""/>
        <dsp:cNvSpPr/>
      </dsp:nvSpPr>
      <dsp:spPr>
        <a:xfrm>
          <a:off x="5024659" y="256015"/>
          <a:ext cx="1831702" cy="915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Total Attendees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5051483" y="282839"/>
        <a:ext cx="1778054" cy="862203"/>
      </dsp:txXfrm>
    </dsp:sp>
    <dsp:sp modelId="{FBF4AB7E-A1A3-4DDD-ABB1-30F8F9CE9F26}">
      <dsp:nvSpPr>
        <dsp:cNvPr id="0" name=""/>
        <dsp:cNvSpPr/>
      </dsp:nvSpPr>
      <dsp:spPr>
        <a:xfrm>
          <a:off x="5207830" y="1171866"/>
          <a:ext cx="183170" cy="686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6888"/>
              </a:lnTo>
              <a:lnTo>
                <a:pt x="183170" y="6868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51E3F-0C97-4BB7-ABD9-370FA0B6BC75}">
      <dsp:nvSpPr>
        <dsp:cNvPr id="0" name=""/>
        <dsp:cNvSpPr/>
      </dsp:nvSpPr>
      <dsp:spPr>
        <a:xfrm>
          <a:off x="5391000" y="1400829"/>
          <a:ext cx="1465361" cy="91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223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5417824" y="1427653"/>
        <a:ext cx="1411713" cy="862203"/>
      </dsp:txXfrm>
    </dsp:sp>
    <dsp:sp modelId="{231FAB69-71C8-453C-AFC7-9BF4F4139AAC}">
      <dsp:nvSpPr>
        <dsp:cNvPr id="0" name=""/>
        <dsp:cNvSpPr/>
      </dsp:nvSpPr>
      <dsp:spPr>
        <a:xfrm>
          <a:off x="5207830" y="1171866"/>
          <a:ext cx="183170" cy="1831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702"/>
              </a:lnTo>
              <a:lnTo>
                <a:pt x="183170" y="183170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05125-96FD-4E08-A96F-0AB8BDB65F59}">
      <dsp:nvSpPr>
        <dsp:cNvPr id="0" name=""/>
        <dsp:cNvSpPr/>
      </dsp:nvSpPr>
      <dsp:spPr>
        <a:xfrm>
          <a:off x="5391000" y="2545643"/>
          <a:ext cx="1465361" cy="915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100%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5417824" y="2572467"/>
        <a:ext cx="1411713" cy="8622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65A71-6AD2-402F-ABAE-F12462B9CEA2}">
      <dsp:nvSpPr>
        <dsp:cNvPr id="0" name=""/>
        <dsp:cNvSpPr/>
      </dsp:nvSpPr>
      <dsp:spPr>
        <a:xfrm>
          <a:off x="1538" y="282684"/>
          <a:ext cx="1720015" cy="716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County</a:t>
          </a:r>
        </a:p>
      </dsp:txBody>
      <dsp:txXfrm>
        <a:off x="22535" y="303681"/>
        <a:ext cx="1678021" cy="674908"/>
      </dsp:txXfrm>
    </dsp:sp>
    <dsp:sp modelId="{3CCD40F7-96D9-4963-BD28-F6CBBBBCE5E1}">
      <dsp:nvSpPr>
        <dsp:cNvPr id="0" name=""/>
        <dsp:cNvSpPr/>
      </dsp:nvSpPr>
      <dsp:spPr>
        <a:xfrm>
          <a:off x="173539" y="999586"/>
          <a:ext cx="172001" cy="64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005"/>
              </a:lnTo>
              <a:lnTo>
                <a:pt x="172001" y="64500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D6A9D-3A78-4950-AC59-B4B910D72BE5}">
      <dsp:nvSpPr>
        <dsp:cNvPr id="0" name=""/>
        <dsp:cNvSpPr/>
      </dsp:nvSpPr>
      <dsp:spPr>
        <a:xfrm>
          <a:off x="345541" y="1214588"/>
          <a:ext cx="1376012" cy="86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74</a:t>
          </a:r>
        </a:p>
      </dsp:txBody>
      <dsp:txXfrm>
        <a:off x="370730" y="1239777"/>
        <a:ext cx="1325634" cy="809629"/>
      </dsp:txXfrm>
    </dsp:sp>
    <dsp:sp modelId="{79980FFD-A5D7-491E-8413-6C9D7C74FD28}">
      <dsp:nvSpPr>
        <dsp:cNvPr id="0" name=""/>
        <dsp:cNvSpPr/>
      </dsp:nvSpPr>
      <dsp:spPr>
        <a:xfrm>
          <a:off x="173539" y="999586"/>
          <a:ext cx="172001" cy="172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015"/>
              </a:lnTo>
              <a:lnTo>
                <a:pt x="172001" y="17200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19AE80-D7E9-4C26-87D6-EE3526AE1FB8}">
      <dsp:nvSpPr>
        <dsp:cNvPr id="0" name=""/>
        <dsp:cNvSpPr/>
      </dsp:nvSpPr>
      <dsp:spPr>
        <a:xfrm>
          <a:off x="345541" y="2289598"/>
          <a:ext cx="1376012" cy="86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33%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370730" y="2314787"/>
        <a:ext cx="1325634" cy="809629"/>
      </dsp:txXfrm>
    </dsp:sp>
    <dsp:sp modelId="{449E46B5-E331-4C2E-A8F5-830757377BD8}">
      <dsp:nvSpPr>
        <dsp:cNvPr id="0" name=""/>
        <dsp:cNvSpPr/>
      </dsp:nvSpPr>
      <dsp:spPr>
        <a:xfrm>
          <a:off x="2072591" y="282881"/>
          <a:ext cx="2136723" cy="1018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Municipality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2102419" y="312709"/>
        <a:ext cx="2077067" cy="958756"/>
      </dsp:txXfrm>
    </dsp:sp>
    <dsp:sp modelId="{CF4D03DE-515F-4BA6-8B31-E9BC99378443}">
      <dsp:nvSpPr>
        <dsp:cNvPr id="0" name=""/>
        <dsp:cNvSpPr/>
      </dsp:nvSpPr>
      <dsp:spPr>
        <a:xfrm>
          <a:off x="2286263" y="1301294"/>
          <a:ext cx="292638" cy="644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4807"/>
              </a:lnTo>
              <a:lnTo>
                <a:pt x="292638" y="64480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916EE2-79D8-4FB5-8C3A-EAF31D85C3DD}">
      <dsp:nvSpPr>
        <dsp:cNvPr id="0" name=""/>
        <dsp:cNvSpPr/>
      </dsp:nvSpPr>
      <dsp:spPr>
        <a:xfrm>
          <a:off x="2578901" y="1516098"/>
          <a:ext cx="1376012" cy="86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latin typeface="Calibri"/>
              <a:ea typeface="+mn-ea"/>
              <a:cs typeface="+mn-cs"/>
            </a:rPr>
            <a:t>139</a:t>
          </a:r>
          <a:endParaRPr lang="en-US" sz="2400" b="0" kern="1200" dirty="0">
            <a:latin typeface="Calibri"/>
            <a:ea typeface="+mn-ea"/>
            <a:cs typeface="+mn-cs"/>
          </a:endParaRPr>
        </a:p>
      </dsp:txBody>
      <dsp:txXfrm>
        <a:off x="2604090" y="1541287"/>
        <a:ext cx="1325634" cy="809629"/>
      </dsp:txXfrm>
    </dsp:sp>
    <dsp:sp modelId="{EC2E19E5-4C67-49E8-B8EB-7E7DD780EDBD}">
      <dsp:nvSpPr>
        <dsp:cNvPr id="0" name=""/>
        <dsp:cNvSpPr/>
      </dsp:nvSpPr>
      <dsp:spPr>
        <a:xfrm>
          <a:off x="2286263" y="1301294"/>
          <a:ext cx="292638" cy="1719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9817"/>
              </a:lnTo>
              <a:lnTo>
                <a:pt x="292638" y="1719817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8399D-4DE9-407A-A2F2-3F5053F43108}">
      <dsp:nvSpPr>
        <dsp:cNvPr id="0" name=""/>
        <dsp:cNvSpPr/>
      </dsp:nvSpPr>
      <dsp:spPr>
        <a:xfrm>
          <a:off x="2578901" y="2591108"/>
          <a:ext cx="1376012" cy="86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62%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2604090" y="2616297"/>
        <a:ext cx="1325634" cy="809629"/>
      </dsp:txXfrm>
    </dsp:sp>
    <dsp:sp modelId="{AF4BEDFD-91B1-443A-B2B8-FF7E93E9CFE7}">
      <dsp:nvSpPr>
        <dsp:cNvPr id="0" name=""/>
        <dsp:cNvSpPr/>
      </dsp:nvSpPr>
      <dsp:spPr>
        <a:xfrm>
          <a:off x="4718284" y="282684"/>
          <a:ext cx="1720015" cy="860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u="none" strike="noStrike" kern="1200" dirty="0" smtClean="0">
              <a:solidFill>
                <a:schemeClr val="bg1"/>
              </a:solidFill>
              <a:effectLst/>
              <a:latin typeface="Calibri"/>
            </a:rPr>
            <a:t>Other</a:t>
          </a:r>
          <a:endParaRPr lang="en-US" sz="2400" kern="1200" dirty="0">
            <a:solidFill>
              <a:schemeClr val="bg1"/>
            </a:solidFill>
            <a:latin typeface="Calibri"/>
            <a:ea typeface="+mn-ea"/>
            <a:cs typeface="+mn-cs"/>
          </a:endParaRPr>
        </a:p>
      </dsp:txBody>
      <dsp:txXfrm>
        <a:off x="4743473" y="307873"/>
        <a:ext cx="1669637" cy="809629"/>
      </dsp:txXfrm>
    </dsp:sp>
    <dsp:sp modelId="{FBF4AB7E-A1A3-4DDD-ABB1-30F8F9CE9F26}">
      <dsp:nvSpPr>
        <dsp:cNvPr id="0" name=""/>
        <dsp:cNvSpPr/>
      </dsp:nvSpPr>
      <dsp:spPr>
        <a:xfrm>
          <a:off x="4890286" y="1142691"/>
          <a:ext cx="172001" cy="645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005"/>
              </a:lnTo>
              <a:lnTo>
                <a:pt x="172001" y="64500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51E3F-0C97-4BB7-ABD9-370FA0B6BC75}">
      <dsp:nvSpPr>
        <dsp:cNvPr id="0" name=""/>
        <dsp:cNvSpPr/>
      </dsp:nvSpPr>
      <dsp:spPr>
        <a:xfrm>
          <a:off x="5062287" y="1357693"/>
          <a:ext cx="1376012" cy="86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10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5087476" y="1382882"/>
        <a:ext cx="1325634" cy="809629"/>
      </dsp:txXfrm>
    </dsp:sp>
    <dsp:sp modelId="{231FAB69-71C8-453C-AFC7-9BF4F4139AAC}">
      <dsp:nvSpPr>
        <dsp:cNvPr id="0" name=""/>
        <dsp:cNvSpPr/>
      </dsp:nvSpPr>
      <dsp:spPr>
        <a:xfrm>
          <a:off x="4890286" y="1142691"/>
          <a:ext cx="172001" cy="172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0015"/>
              </a:lnTo>
              <a:lnTo>
                <a:pt x="172001" y="172001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05125-96FD-4E08-A96F-0AB8BDB65F59}">
      <dsp:nvSpPr>
        <dsp:cNvPr id="0" name=""/>
        <dsp:cNvSpPr/>
      </dsp:nvSpPr>
      <dsp:spPr>
        <a:xfrm>
          <a:off x="5062287" y="2432703"/>
          <a:ext cx="1376012" cy="8600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/>
              <a:ea typeface="+mn-ea"/>
              <a:cs typeface="+mn-cs"/>
            </a:rPr>
            <a:t>4%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5087476" y="2457892"/>
        <a:ext cx="1325634" cy="8096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2FB94-85F5-4C2F-A9E5-8CBA895157AB}">
      <dsp:nvSpPr>
        <dsp:cNvPr id="0" name=""/>
        <dsp:cNvSpPr/>
      </dsp:nvSpPr>
      <dsp:spPr>
        <a:xfrm>
          <a:off x="2777" y="1905556"/>
          <a:ext cx="2046349" cy="10231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0" u="none" strike="noStrike" kern="1200" smtClean="0">
              <a:effectLst/>
              <a:latin typeface="Calibri"/>
            </a:rPr>
            <a:t>Municipality</a:t>
          </a:r>
          <a:endParaRPr lang="en-US" sz="2200" kern="1200" dirty="0"/>
        </a:p>
      </dsp:txBody>
      <dsp:txXfrm>
        <a:off x="32745" y="1935524"/>
        <a:ext cx="1986413" cy="963238"/>
      </dsp:txXfrm>
    </dsp:sp>
    <dsp:sp modelId="{7E121948-4E4D-4D58-BEC7-480B34796126}">
      <dsp:nvSpPr>
        <dsp:cNvPr id="0" name=""/>
        <dsp:cNvSpPr/>
      </dsp:nvSpPr>
      <dsp:spPr>
        <a:xfrm rot="18645322">
          <a:off x="1831481" y="1923070"/>
          <a:ext cx="1253831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253831" y="19182"/>
              </a:lnTo>
            </a:path>
          </a:pathLst>
        </a:custGeom>
        <a:noFill/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7051" y="1910907"/>
        <a:ext cx="62691" cy="62691"/>
      </dsp:txXfrm>
    </dsp:sp>
    <dsp:sp modelId="{33170103-EDA4-4962-91DB-A020874BDEE6}">
      <dsp:nvSpPr>
        <dsp:cNvPr id="0" name=""/>
        <dsp:cNvSpPr/>
      </dsp:nvSpPr>
      <dsp:spPr>
        <a:xfrm>
          <a:off x="2867667" y="1105653"/>
          <a:ext cx="2046349" cy="72341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Mayor</a:t>
          </a:r>
          <a:endParaRPr lang="en-US" sz="2200" kern="1200" dirty="0"/>
        </a:p>
      </dsp:txBody>
      <dsp:txXfrm>
        <a:off x="2888855" y="1126841"/>
        <a:ext cx="2003973" cy="681039"/>
      </dsp:txXfrm>
    </dsp:sp>
    <dsp:sp modelId="{C0C04B69-A582-4F14-A868-41D8C975252C}">
      <dsp:nvSpPr>
        <dsp:cNvPr id="0" name=""/>
        <dsp:cNvSpPr/>
      </dsp:nvSpPr>
      <dsp:spPr>
        <a:xfrm>
          <a:off x="4914016" y="1448179"/>
          <a:ext cx="818539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818539" y="19182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2822" y="1446898"/>
        <a:ext cx="40926" cy="40926"/>
      </dsp:txXfrm>
    </dsp:sp>
    <dsp:sp modelId="{642E19F5-4B14-4E58-BE12-8399491EAB37}">
      <dsp:nvSpPr>
        <dsp:cNvPr id="0" name=""/>
        <dsp:cNvSpPr/>
      </dsp:nvSpPr>
      <dsp:spPr>
        <a:xfrm>
          <a:off x="5732556" y="1071965"/>
          <a:ext cx="1351265" cy="7907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25.84%</a:t>
          </a:r>
          <a:endParaRPr lang="en-US" sz="2200" kern="1200" dirty="0"/>
        </a:p>
      </dsp:txBody>
      <dsp:txXfrm>
        <a:off x="5755717" y="1095126"/>
        <a:ext cx="1304943" cy="744469"/>
      </dsp:txXfrm>
    </dsp:sp>
    <dsp:sp modelId="{D4B137B0-61E1-4FA4-A2BB-864234A34366}">
      <dsp:nvSpPr>
        <dsp:cNvPr id="0" name=""/>
        <dsp:cNvSpPr/>
      </dsp:nvSpPr>
      <dsp:spPr>
        <a:xfrm rot="21427913">
          <a:off x="2048613" y="2377457"/>
          <a:ext cx="819566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819566" y="19182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7907" y="2376150"/>
        <a:ext cx="40978" cy="40978"/>
      </dsp:txXfrm>
    </dsp:sp>
    <dsp:sp modelId="{808BA5A4-2B85-476D-ADCC-86F7ACABFBBD}">
      <dsp:nvSpPr>
        <dsp:cNvPr id="0" name=""/>
        <dsp:cNvSpPr/>
      </dsp:nvSpPr>
      <dsp:spPr>
        <a:xfrm>
          <a:off x="2867667" y="1982545"/>
          <a:ext cx="2046349" cy="7871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Vice Mayor</a:t>
          </a:r>
          <a:endParaRPr lang="en-US" sz="2200" kern="1200" dirty="0"/>
        </a:p>
      </dsp:txBody>
      <dsp:txXfrm>
        <a:off x="2890723" y="2005601"/>
        <a:ext cx="2000237" cy="741067"/>
      </dsp:txXfrm>
    </dsp:sp>
    <dsp:sp modelId="{BFAFDDA0-AB23-4D66-9496-ADD198D398AA}">
      <dsp:nvSpPr>
        <dsp:cNvPr id="0" name=""/>
        <dsp:cNvSpPr/>
      </dsp:nvSpPr>
      <dsp:spPr>
        <a:xfrm>
          <a:off x="4914016" y="2356953"/>
          <a:ext cx="818539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818539" y="19182"/>
              </a:lnTo>
            </a:path>
          </a:pathLst>
        </a:custGeom>
        <a:noFill/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2822" y="2355671"/>
        <a:ext cx="40926" cy="40926"/>
      </dsp:txXfrm>
    </dsp:sp>
    <dsp:sp modelId="{2C955A8E-1C40-40DC-84EB-C9CA5E0ADA7F}">
      <dsp:nvSpPr>
        <dsp:cNvPr id="0" name=""/>
        <dsp:cNvSpPr/>
      </dsp:nvSpPr>
      <dsp:spPr>
        <a:xfrm>
          <a:off x="5732556" y="2020929"/>
          <a:ext cx="1346989" cy="710410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7.87%</a:t>
          </a:r>
          <a:endParaRPr lang="en-US" sz="2200" kern="1200" dirty="0"/>
        </a:p>
      </dsp:txBody>
      <dsp:txXfrm>
        <a:off x="5753363" y="2041736"/>
        <a:ext cx="1305375" cy="668796"/>
      </dsp:txXfrm>
    </dsp:sp>
    <dsp:sp modelId="{FD4AA863-ABC7-41B1-AD05-D0778E036976}">
      <dsp:nvSpPr>
        <dsp:cNvPr id="0" name=""/>
        <dsp:cNvSpPr/>
      </dsp:nvSpPr>
      <dsp:spPr>
        <a:xfrm rot="2879423">
          <a:off x="1846866" y="2852348"/>
          <a:ext cx="1223060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1223060" y="1918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27820" y="2840954"/>
        <a:ext cx="61153" cy="61153"/>
      </dsp:txXfrm>
    </dsp:sp>
    <dsp:sp modelId="{8A02AAE0-E0B1-48BB-A7D1-BD3EC74B80A2}">
      <dsp:nvSpPr>
        <dsp:cNvPr id="0" name=""/>
        <dsp:cNvSpPr/>
      </dsp:nvSpPr>
      <dsp:spPr>
        <a:xfrm>
          <a:off x="2867667" y="2923201"/>
          <a:ext cx="2046349" cy="80543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Councilmember/ Commissioner</a:t>
          </a:r>
          <a:endParaRPr lang="en-US" sz="2200" kern="1200" dirty="0"/>
        </a:p>
      </dsp:txBody>
      <dsp:txXfrm>
        <a:off x="2891257" y="2946791"/>
        <a:ext cx="1999169" cy="758252"/>
      </dsp:txXfrm>
    </dsp:sp>
    <dsp:sp modelId="{B24E070C-B90E-47D1-93F9-678F187B3C3E}">
      <dsp:nvSpPr>
        <dsp:cNvPr id="0" name=""/>
        <dsp:cNvSpPr/>
      </dsp:nvSpPr>
      <dsp:spPr>
        <a:xfrm>
          <a:off x="4914016" y="3306735"/>
          <a:ext cx="818539" cy="38364"/>
        </a:xfrm>
        <a:custGeom>
          <a:avLst/>
          <a:gdLst/>
          <a:ahLst/>
          <a:cxnLst/>
          <a:rect l="0" t="0" r="0" b="0"/>
          <a:pathLst>
            <a:path>
              <a:moveTo>
                <a:pt x="0" y="19182"/>
              </a:moveTo>
              <a:lnTo>
                <a:pt x="818539" y="19182"/>
              </a:lnTo>
            </a:path>
          </a:pathLst>
        </a:custGeom>
        <a:noFill/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302822" y="3305454"/>
        <a:ext cx="40926" cy="40926"/>
      </dsp:txXfrm>
    </dsp:sp>
    <dsp:sp modelId="{21BB8F0E-D798-481B-A23F-7F6945CA9EF7}">
      <dsp:nvSpPr>
        <dsp:cNvPr id="0" name=""/>
        <dsp:cNvSpPr/>
      </dsp:nvSpPr>
      <dsp:spPr>
        <a:xfrm>
          <a:off x="5732556" y="3010897"/>
          <a:ext cx="1346989" cy="630040"/>
        </a:xfrm>
        <a:prstGeom prst="roundRect">
          <a:avLst>
            <a:gd name="adj" fmla="val 10000"/>
          </a:avLst>
        </a:prstGeom>
        <a:solidFill>
          <a:srgbClr val="BC454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66.29%</a:t>
          </a:r>
          <a:endParaRPr lang="en-US" sz="2200" kern="1200" dirty="0"/>
        </a:p>
      </dsp:txBody>
      <dsp:txXfrm>
        <a:off x="5751009" y="3029350"/>
        <a:ext cx="1310083" cy="5931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2112B-DE1D-4837-A87B-36F7F97BF46E}">
      <dsp:nvSpPr>
        <dsp:cNvPr id="0" name=""/>
        <dsp:cNvSpPr/>
      </dsp:nvSpPr>
      <dsp:spPr>
        <a:xfrm>
          <a:off x="0" y="10000"/>
          <a:ext cx="4114800" cy="4114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78837-E2CD-44F7-A808-4661EAB3B0EF}">
      <dsp:nvSpPr>
        <dsp:cNvPr id="0" name=""/>
        <dsp:cNvSpPr/>
      </dsp:nvSpPr>
      <dsp:spPr>
        <a:xfrm>
          <a:off x="2057400" y="10000"/>
          <a:ext cx="5334000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u="none" strike="noStrike" kern="1200" dirty="0" smtClean="0">
            <a:solidFill>
              <a:srgbClr val="000000"/>
            </a:solidFill>
            <a:effectLst/>
            <a:latin typeface="Calibri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The origins of MPOs and MPO Board responsibilities and authority</a:t>
          </a:r>
        </a:p>
      </dsp:txBody>
      <dsp:txXfrm>
        <a:off x="2057400" y="10000"/>
        <a:ext cx="2667000" cy="874394"/>
      </dsp:txXfrm>
    </dsp:sp>
    <dsp:sp modelId="{953ACA28-52C5-480C-B5B9-A9BEB1CF46A6}">
      <dsp:nvSpPr>
        <dsp:cNvPr id="0" name=""/>
        <dsp:cNvSpPr/>
      </dsp:nvSpPr>
      <dsp:spPr>
        <a:xfrm>
          <a:off x="540067" y="884395"/>
          <a:ext cx="3034665" cy="30346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D7621-81F7-4B22-BE83-076A0F8DDF6E}">
      <dsp:nvSpPr>
        <dsp:cNvPr id="0" name=""/>
        <dsp:cNvSpPr/>
      </dsp:nvSpPr>
      <dsp:spPr>
        <a:xfrm>
          <a:off x="2057400" y="1219195"/>
          <a:ext cx="5334000" cy="2386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u="none" strike="noStrike" kern="1200" dirty="0" smtClean="0">
            <a:solidFill>
              <a:srgbClr val="000000"/>
            </a:solidFill>
            <a:effectLst/>
            <a:latin typeface="Calibri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Basic concepts and principles in transportation planning</a:t>
          </a:r>
          <a:endParaRPr lang="en-US" sz="2000" b="0" i="0" u="none" strike="noStrike" kern="1200" dirty="0">
            <a:solidFill>
              <a:srgbClr val="000000"/>
            </a:solidFill>
            <a:effectLst/>
            <a:latin typeface="Calibri"/>
          </a:endParaRPr>
        </a:p>
      </dsp:txBody>
      <dsp:txXfrm>
        <a:off x="2057400" y="1219195"/>
        <a:ext cx="2667000" cy="687685"/>
      </dsp:txXfrm>
    </dsp:sp>
    <dsp:sp modelId="{91F0A4A7-E7C3-453D-BA94-1E6C454331DD}">
      <dsp:nvSpPr>
        <dsp:cNvPr id="0" name=""/>
        <dsp:cNvSpPr/>
      </dsp:nvSpPr>
      <dsp:spPr>
        <a:xfrm>
          <a:off x="1080135" y="1758790"/>
          <a:ext cx="1954530" cy="19545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6C106-BC25-4D23-B5B6-DF03EC0524DA}">
      <dsp:nvSpPr>
        <dsp:cNvPr id="0" name=""/>
        <dsp:cNvSpPr/>
      </dsp:nvSpPr>
      <dsp:spPr>
        <a:xfrm>
          <a:off x="2057400" y="2241647"/>
          <a:ext cx="5334000" cy="14921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MPO products and processes</a:t>
          </a:r>
          <a:endParaRPr lang="en-US" sz="2000" b="0" kern="1200" dirty="0">
            <a:latin typeface="Calibri"/>
            <a:ea typeface="+mn-ea"/>
            <a:cs typeface="+mn-cs"/>
          </a:endParaRPr>
        </a:p>
      </dsp:txBody>
      <dsp:txXfrm>
        <a:off x="2057400" y="2241647"/>
        <a:ext cx="2667000" cy="667539"/>
      </dsp:txXfrm>
    </dsp:sp>
    <dsp:sp modelId="{D3911AC3-050D-44F0-9883-EF24C0692B53}">
      <dsp:nvSpPr>
        <dsp:cNvPr id="0" name=""/>
        <dsp:cNvSpPr/>
      </dsp:nvSpPr>
      <dsp:spPr>
        <a:xfrm>
          <a:off x="1620202" y="2633185"/>
          <a:ext cx="874395" cy="8743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EBC8A-DD3F-4154-AAAE-35D4910FDA8B}">
      <dsp:nvSpPr>
        <dsp:cNvPr id="0" name=""/>
        <dsp:cNvSpPr/>
      </dsp:nvSpPr>
      <dsp:spPr>
        <a:xfrm>
          <a:off x="2057400" y="3011807"/>
          <a:ext cx="5334000" cy="874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Critical funding issues and sources of transportation funding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2057400" y="3011807"/>
        <a:ext cx="2667000" cy="874394"/>
      </dsp:txXfrm>
    </dsp:sp>
    <dsp:sp modelId="{6B45D4E0-78FF-406C-9ADE-272D5C70AAE9}">
      <dsp:nvSpPr>
        <dsp:cNvPr id="0" name=""/>
        <dsp:cNvSpPr/>
      </dsp:nvSpPr>
      <dsp:spPr>
        <a:xfrm>
          <a:off x="4724399" y="152400"/>
          <a:ext cx="2667000" cy="9143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/>
              <a:ea typeface="+mn-ea"/>
              <a:cs typeface="+mn-cs"/>
            </a:rPr>
            <a:t>4.91</a:t>
          </a:r>
        </a:p>
      </dsp:txBody>
      <dsp:txXfrm>
        <a:off x="4724399" y="152400"/>
        <a:ext cx="2667000" cy="914398"/>
      </dsp:txXfrm>
    </dsp:sp>
    <dsp:sp modelId="{B4438AA6-24DE-46A4-AFB6-5FE7AD124931}">
      <dsp:nvSpPr>
        <dsp:cNvPr id="0" name=""/>
        <dsp:cNvSpPr/>
      </dsp:nvSpPr>
      <dsp:spPr>
        <a:xfrm>
          <a:off x="4724399" y="1335408"/>
          <a:ext cx="2667000" cy="8743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Calibri"/>
              <a:ea typeface="+mn-ea"/>
              <a:cs typeface="+mn-cs"/>
            </a:rPr>
            <a:t>4.82</a:t>
          </a:r>
          <a:endParaRPr lang="en-US" sz="2400" b="0" kern="1200" dirty="0">
            <a:latin typeface="Calibri"/>
            <a:ea typeface="+mn-ea"/>
            <a:cs typeface="+mn-cs"/>
          </a:endParaRPr>
        </a:p>
      </dsp:txBody>
      <dsp:txXfrm>
        <a:off x="4724399" y="1335408"/>
        <a:ext cx="2667000" cy="874395"/>
      </dsp:txXfrm>
    </dsp:sp>
    <dsp:sp modelId="{5CE4A467-FD73-497C-9E9E-7D43ACEEA86C}">
      <dsp:nvSpPr>
        <dsp:cNvPr id="0" name=""/>
        <dsp:cNvSpPr/>
      </dsp:nvSpPr>
      <dsp:spPr>
        <a:xfrm>
          <a:off x="4724399" y="2173603"/>
          <a:ext cx="2667000" cy="8743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/>
              <a:ea typeface="+mn-ea"/>
              <a:cs typeface="+mn-cs"/>
            </a:rPr>
            <a:t>4.74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4724399" y="2173603"/>
        <a:ext cx="2667000" cy="874395"/>
      </dsp:txXfrm>
    </dsp:sp>
    <dsp:sp modelId="{45CAE324-A30A-4BCA-8840-A9C4AC5772D0}">
      <dsp:nvSpPr>
        <dsp:cNvPr id="0" name=""/>
        <dsp:cNvSpPr/>
      </dsp:nvSpPr>
      <dsp:spPr>
        <a:xfrm>
          <a:off x="4724399" y="3011807"/>
          <a:ext cx="2667000" cy="8743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/>
              <a:ea typeface="+mn-ea"/>
              <a:cs typeface="+mn-cs"/>
            </a:rPr>
            <a:t>4.80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4724399" y="3011807"/>
        <a:ext cx="2667000" cy="8743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2112B-DE1D-4837-A87B-36F7F97BF46E}">
      <dsp:nvSpPr>
        <dsp:cNvPr id="0" name=""/>
        <dsp:cNvSpPr/>
      </dsp:nvSpPr>
      <dsp:spPr>
        <a:xfrm>
          <a:off x="0" y="10000"/>
          <a:ext cx="4114800" cy="4114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78837-E2CD-44F7-A808-4661EAB3B0EF}">
      <dsp:nvSpPr>
        <dsp:cNvPr id="0" name=""/>
        <dsp:cNvSpPr/>
      </dsp:nvSpPr>
      <dsp:spPr>
        <a:xfrm>
          <a:off x="2057400" y="10000"/>
          <a:ext cx="5334000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u="none" strike="noStrike" kern="1200" dirty="0" smtClean="0">
            <a:solidFill>
              <a:srgbClr val="000000"/>
            </a:solidFill>
            <a:effectLst/>
            <a:latin typeface="Calibri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Notebooks and materials were helpful</a:t>
          </a:r>
        </a:p>
      </dsp:txBody>
      <dsp:txXfrm>
        <a:off x="2057400" y="10000"/>
        <a:ext cx="2667000" cy="874394"/>
      </dsp:txXfrm>
    </dsp:sp>
    <dsp:sp modelId="{953ACA28-52C5-480C-B5B9-A9BEB1CF46A6}">
      <dsp:nvSpPr>
        <dsp:cNvPr id="0" name=""/>
        <dsp:cNvSpPr/>
      </dsp:nvSpPr>
      <dsp:spPr>
        <a:xfrm>
          <a:off x="540067" y="884395"/>
          <a:ext cx="3034665" cy="303466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DD7621-81F7-4B22-BE83-076A0F8DDF6E}">
      <dsp:nvSpPr>
        <dsp:cNvPr id="0" name=""/>
        <dsp:cNvSpPr/>
      </dsp:nvSpPr>
      <dsp:spPr>
        <a:xfrm>
          <a:off x="2057400" y="995710"/>
          <a:ext cx="5334000" cy="31190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u="none" strike="noStrike" kern="1200" dirty="0" smtClean="0">
            <a:solidFill>
              <a:srgbClr val="000000"/>
            </a:solidFill>
            <a:effectLst/>
            <a:latin typeface="Calibri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Overall, presentations were effective and informative</a:t>
          </a:r>
          <a:endParaRPr lang="en-US" sz="2000" b="0" i="0" u="none" strike="noStrike" kern="1200" dirty="0">
            <a:solidFill>
              <a:srgbClr val="000000"/>
            </a:solidFill>
            <a:effectLst/>
            <a:latin typeface="Calibri"/>
          </a:endParaRPr>
        </a:p>
      </dsp:txBody>
      <dsp:txXfrm>
        <a:off x="2057400" y="995710"/>
        <a:ext cx="2667000" cy="898720"/>
      </dsp:txXfrm>
    </dsp:sp>
    <dsp:sp modelId="{91F0A4A7-E7C3-453D-BA94-1E6C454331DD}">
      <dsp:nvSpPr>
        <dsp:cNvPr id="0" name=""/>
        <dsp:cNvSpPr/>
      </dsp:nvSpPr>
      <dsp:spPr>
        <a:xfrm>
          <a:off x="1080135" y="1758790"/>
          <a:ext cx="1954530" cy="195453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F6C106-BC25-4D23-B5B6-DF03EC0524DA}">
      <dsp:nvSpPr>
        <dsp:cNvPr id="0" name=""/>
        <dsp:cNvSpPr/>
      </dsp:nvSpPr>
      <dsp:spPr>
        <a:xfrm>
          <a:off x="2057400" y="2133601"/>
          <a:ext cx="5334000" cy="15482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strike="noStrike" kern="1200" dirty="0" smtClean="0">
              <a:solidFill>
                <a:srgbClr val="000000"/>
              </a:solidFill>
              <a:effectLst/>
              <a:latin typeface="Calibri"/>
            </a:rPr>
            <a:t>Q &amp; A and discussion format was effective</a:t>
          </a:r>
          <a:endParaRPr lang="en-US" sz="2000" b="0" kern="1200" dirty="0">
            <a:latin typeface="Calibri"/>
            <a:ea typeface="+mn-ea"/>
            <a:cs typeface="+mn-cs"/>
          </a:endParaRPr>
        </a:p>
      </dsp:txBody>
      <dsp:txXfrm>
        <a:off x="2057400" y="2133601"/>
        <a:ext cx="2667000" cy="692634"/>
      </dsp:txXfrm>
    </dsp:sp>
    <dsp:sp modelId="{D3911AC3-050D-44F0-9883-EF24C0692B53}">
      <dsp:nvSpPr>
        <dsp:cNvPr id="0" name=""/>
        <dsp:cNvSpPr/>
      </dsp:nvSpPr>
      <dsp:spPr>
        <a:xfrm>
          <a:off x="1620202" y="2633185"/>
          <a:ext cx="874395" cy="87439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EBC8A-DD3F-4154-AAAE-35D4910FDA8B}">
      <dsp:nvSpPr>
        <dsp:cNvPr id="0" name=""/>
        <dsp:cNvSpPr/>
      </dsp:nvSpPr>
      <dsp:spPr>
        <a:xfrm>
          <a:off x="2057400" y="2869403"/>
          <a:ext cx="5334000" cy="874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/>
              <a:ea typeface="+mn-ea"/>
              <a:cs typeface="+mn-cs"/>
            </a:rPr>
            <a:t>Jeopardy was effective and useful reinforcement</a:t>
          </a:r>
          <a:endParaRPr lang="en-US" sz="2000" kern="1200" dirty="0">
            <a:latin typeface="Calibri"/>
            <a:ea typeface="+mn-ea"/>
            <a:cs typeface="+mn-cs"/>
          </a:endParaRPr>
        </a:p>
      </dsp:txBody>
      <dsp:txXfrm>
        <a:off x="2057400" y="2869403"/>
        <a:ext cx="2667000" cy="874394"/>
      </dsp:txXfrm>
    </dsp:sp>
    <dsp:sp modelId="{6B45D4E0-78FF-406C-9ADE-272D5C70AAE9}">
      <dsp:nvSpPr>
        <dsp:cNvPr id="0" name=""/>
        <dsp:cNvSpPr/>
      </dsp:nvSpPr>
      <dsp:spPr>
        <a:xfrm>
          <a:off x="4724399" y="152400"/>
          <a:ext cx="2667000" cy="914398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/>
              <a:ea typeface="+mn-ea"/>
              <a:cs typeface="+mn-cs"/>
            </a:rPr>
            <a:t>4.85</a:t>
          </a:r>
        </a:p>
      </dsp:txBody>
      <dsp:txXfrm>
        <a:off x="4724399" y="152400"/>
        <a:ext cx="2667000" cy="914398"/>
      </dsp:txXfrm>
    </dsp:sp>
    <dsp:sp modelId="{B4438AA6-24DE-46A4-AFB6-5FE7AD124931}">
      <dsp:nvSpPr>
        <dsp:cNvPr id="0" name=""/>
        <dsp:cNvSpPr/>
      </dsp:nvSpPr>
      <dsp:spPr>
        <a:xfrm>
          <a:off x="4724399" y="990599"/>
          <a:ext cx="2667000" cy="8743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>
              <a:latin typeface="Calibri"/>
              <a:ea typeface="+mn-ea"/>
              <a:cs typeface="+mn-cs"/>
            </a:rPr>
            <a:t>4.84</a:t>
          </a:r>
          <a:endParaRPr lang="en-US" sz="2400" b="0" kern="1200" dirty="0">
            <a:latin typeface="Calibri"/>
            <a:ea typeface="+mn-ea"/>
            <a:cs typeface="+mn-cs"/>
          </a:endParaRPr>
        </a:p>
      </dsp:txBody>
      <dsp:txXfrm>
        <a:off x="4724399" y="990599"/>
        <a:ext cx="2667000" cy="874395"/>
      </dsp:txXfrm>
    </dsp:sp>
    <dsp:sp modelId="{5CE4A467-FD73-497C-9E9E-7D43ACEEA86C}">
      <dsp:nvSpPr>
        <dsp:cNvPr id="0" name=""/>
        <dsp:cNvSpPr/>
      </dsp:nvSpPr>
      <dsp:spPr>
        <a:xfrm>
          <a:off x="4724399" y="1991205"/>
          <a:ext cx="2667000" cy="874395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/>
              <a:ea typeface="+mn-ea"/>
              <a:cs typeface="+mn-cs"/>
            </a:rPr>
            <a:t>4.68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4724399" y="1991205"/>
        <a:ext cx="2667000" cy="874395"/>
      </dsp:txXfrm>
    </dsp:sp>
    <dsp:sp modelId="{45CAE324-A30A-4BCA-8840-A9C4AC5772D0}">
      <dsp:nvSpPr>
        <dsp:cNvPr id="0" name=""/>
        <dsp:cNvSpPr/>
      </dsp:nvSpPr>
      <dsp:spPr>
        <a:xfrm>
          <a:off x="4724399" y="2869403"/>
          <a:ext cx="2667000" cy="87439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latin typeface="Calibri"/>
              <a:ea typeface="+mn-ea"/>
              <a:cs typeface="+mn-cs"/>
            </a:rPr>
            <a:t>4.66</a:t>
          </a:r>
          <a:endParaRPr lang="en-US" sz="2400" kern="1200" dirty="0">
            <a:latin typeface="Calibri"/>
            <a:ea typeface="+mn-ea"/>
            <a:cs typeface="+mn-cs"/>
          </a:endParaRPr>
        </a:p>
      </dsp:txBody>
      <dsp:txXfrm>
        <a:off x="4724399" y="2869403"/>
        <a:ext cx="2667000" cy="874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50979-45E4-4279-8F6F-CC5C31D34384}">
      <dsp:nvSpPr>
        <dsp:cNvPr id="0" name=""/>
        <dsp:cNvSpPr/>
      </dsp:nvSpPr>
      <dsp:spPr>
        <a:xfrm rot="2534112">
          <a:off x="2205563" y="3224569"/>
          <a:ext cx="701619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701619" y="306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85E0E4-B721-4815-9FB1-FD3EBC9A9531}">
      <dsp:nvSpPr>
        <dsp:cNvPr id="0" name=""/>
        <dsp:cNvSpPr/>
      </dsp:nvSpPr>
      <dsp:spPr>
        <a:xfrm>
          <a:off x="2296636" y="2255370"/>
          <a:ext cx="790994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790994" y="306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CE8FE-BED0-4C23-A321-6A3F63F5C4DD}">
      <dsp:nvSpPr>
        <dsp:cNvPr id="0" name=""/>
        <dsp:cNvSpPr/>
      </dsp:nvSpPr>
      <dsp:spPr>
        <a:xfrm rot="19065888">
          <a:off x="2205563" y="1286170"/>
          <a:ext cx="701619" cy="61259"/>
        </a:xfrm>
        <a:custGeom>
          <a:avLst/>
          <a:gdLst/>
          <a:ahLst/>
          <a:cxnLst/>
          <a:rect l="0" t="0" r="0" b="0"/>
          <a:pathLst>
            <a:path>
              <a:moveTo>
                <a:pt x="0" y="30629"/>
              </a:moveTo>
              <a:lnTo>
                <a:pt x="701619" y="3062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7F3B5-C9E4-478D-A623-3551E3655483}">
      <dsp:nvSpPr>
        <dsp:cNvPr id="0" name=""/>
        <dsp:cNvSpPr/>
      </dsp:nvSpPr>
      <dsp:spPr>
        <a:xfrm>
          <a:off x="334782" y="1131968"/>
          <a:ext cx="2308063" cy="230806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95D6D1-E607-4DF3-B18B-CE9E8D8E6F23}">
      <dsp:nvSpPr>
        <dsp:cNvPr id="0" name=""/>
        <dsp:cNvSpPr/>
      </dsp:nvSpPr>
      <dsp:spPr>
        <a:xfrm>
          <a:off x="2648394" y="709"/>
          <a:ext cx="1292071" cy="1292071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Jeff Kramer</a:t>
          </a:r>
          <a:endParaRPr lang="en-US" sz="1600" kern="1200" dirty="0"/>
        </a:p>
      </dsp:txBody>
      <dsp:txXfrm>
        <a:off x="2837613" y="189928"/>
        <a:ext cx="913633" cy="913633"/>
      </dsp:txXfrm>
    </dsp:sp>
    <dsp:sp modelId="{0BE704A1-0AD0-40C4-A58F-83C4DF615C88}">
      <dsp:nvSpPr>
        <dsp:cNvPr id="0" name=""/>
        <dsp:cNvSpPr/>
      </dsp:nvSpPr>
      <dsp:spPr>
        <a:xfrm>
          <a:off x="4069672" y="709"/>
          <a:ext cx="1938107" cy="129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hlinkClick xmlns:r="http://schemas.openxmlformats.org/officeDocument/2006/relationships" r:id="rId1"/>
            </a:rPr>
            <a:t>kramer@cutr.usf.edu</a:t>
          </a:r>
          <a:r>
            <a:rPr lang="en-US" sz="1500" kern="1200" dirty="0" smtClean="0"/>
            <a:t>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813.974.1397</a:t>
          </a:r>
          <a:endParaRPr lang="en-US" sz="1500" kern="1200" dirty="0"/>
        </a:p>
      </dsp:txBody>
      <dsp:txXfrm>
        <a:off x="4069672" y="709"/>
        <a:ext cx="1938107" cy="1292071"/>
      </dsp:txXfrm>
    </dsp:sp>
    <dsp:sp modelId="{06A7001A-1B9C-42A8-9E6A-6FB14B87770C}">
      <dsp:nvSpPr>
        <dsp:cNvPr id="0" name=""/>
        <dsp:cNvSpPr/>
      </dsp:nvSpPr>
      <dsp:spPr>
        <a:xfrm>
          <a:off x="3087631" y="1639964"/>
          <a:ext cx="1292071" cy="1292071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Florida MPO Advisory Council</a:t>
          </a:r>
          <a:endParaRPr lang="en-US" sz="1600" kern="1200" dirty="0"/>
        </a:p>
      </dsp:txBody>
      <dsp:txXfrm>
        <a:off x="3276850" y="1829183"/>
        <a:ext cx="913633" cy="913633"/>
      </dsp:txXfrm>
    </dsp:sp>
    <dsp:sp modelId="{B425CAC7-D025-4BEC-90FD-9EBE3F8B46E7}">
      <dsp:nvSpPr>
        <dsp:cNvPr id="0" name=""/>
        <dsp:cNvSpPr/>
      </dsp:nvSpPr>
      <dsp:spPr>
        <a:xfrm>
          <a:off x="4508909" y="1639964"/>
          <a:ext cx="1938107" cy="129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hlinkClick xmlns:r="http://schemas.openxmlformats.org/officeDocument/2006/relationships" r:id="rId2"/>
            </a:rPr>
            <a:t>www.mpoac.org</a:t>
          </a:r>
          <a:r>
            <a:rPr lang="en-US" sz="1500" kern="1200" dirty="0" smtClean="0"/>
            <a:t>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850.414.4037</a:t>
          </a:r>
          <a:endParaRPr lang="en-US" sz="1500" kern="1200" dirty="0"/>
        </a:p>
      </dsp:txBody>
      <dsp:txXfrm>
        <a:off x="4508909" y="1639964"/>
        <a:ext cx="1938107" cy="1292071"/>
      </dsp:txXfrm>
    </dsp:sp>
    <dsp:sp modelId="{D4DB9FA7-55D4-4B48-805B-D258E8E81816}">
      <dsp:nvSpPr>
        <dsp:cNvPr id="0" name=""/>
        <dsp:cNvSpPr/>
      </dsp:nvSpPr>
      <dsp:spPr>
        <a:xfrm>
          <a:off x="2648394" y="3279218"/>
          <a:ext cx="1292071" cy="1292071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Christen Miller</a:t>
          </a:r>
          <a:endParaRPr lang="en-US" sz="1600" b="1" kern="1200" dirty="0"/>
        </a:p>
      </dsp:txBody>
      <dsp:txXfrm>
        <a:off x="2837613" y="3468437"/>
        <a:ext cx="913633" cy="913633"/>
      </dsp:txXfrm>
    </dsp:sp>
    <dsp:sp modelId="{25D580EF-7F6C-4AA6-A8D1-D1E343EB04F3}">
      <dsp:nvSpPr>
        <dsp:cNvPr id="0" name=""/>
        <dsp:cNvSpPr/>
      </dsp:nvSpPr>
      <dsp:spPr>
        <a:xfrm>
          <a:off x="4069672" y="3279218"/>
          <a:ext cx="1938107" cy="1292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hlinkClick xmlns:r="http://schemas.openxmlformats.org/officeDocument/2006/relationships" r:id="rId3"/>
            </a:rPr>
            <a:t>christen@cutr.usf.edu</a:t>
          </a:r>
          <a:r>
            <a:rPr lang="en-US" sz="1500" kern="1200" dirty="0" smtClean="0"/>
            <a:t>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727.916.2599</a:t>
          </a:r>
          <a:endParaRPr lang="en-US" sz="1500" kern="1200" dirty="0"/>
        </a:p>
      </dsp:txBody>
      <dsp:txXfrm>
        <a:off x="4069672" y="3279218"/>
        <a:ext cx="1938107" cy="12920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 userDrawn="1"/>
        </p:nvSpPr>
        <p:spPr bwMode="auto">
          <a:xfrm>
            <a:off x="838200" y="5943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00" dirty="0">
                <a:solidFill>
                  <a:schemeClr val="bg1"/>
                </a:solidFill>
              </a:rPr>
              <a:t>© CUTR/USF </a:t>
            </a:r>
            <a:r>
              <a:rPr lang="en-US" sz="600" dirty="0" smtClean="0">
                <a:solidFill>
                  <a:schemeClr val="bg1"/>
                </a:solidFill>
              </a:rPr>
              <a:t>2015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2492375"/>
            <a:ext cx="7772400" cy="1470025"/>
          </a:xfrm>
          <a:prstGeom prst="rect">
            <a:avLst/>
          </a:prstGeom>
          <a:ln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None/>
              <a:defRPr sz="4000" b="1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/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7840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219200"/>
            <a:ext cx="7772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6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00B0F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296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011362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6025" y="13716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6025" y="2011362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1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7" y="0"/>
            <a:ext cx="9168547" cy="691547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33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1" y="914400"/>
            <a:ext cx="2590800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51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26025"/>
            <a:ext cx="5486400" cy="381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07025"/>
            <a:ext cx="5486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732E2-DDC2-4334-9C11-E828ECFF0A37}" type="datetimeFigureOut">
              <a:rPr lang="en-US" smtClean="0"/>
              <a:t>6/22/2015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C8AC59-CB02-40B9-A339-78906CEDA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6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838200" y="59436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© CUTR/USF </a:t>
            </a:r>
            <a:r>
              <a:rPr kumimoji="0" lang="en-US" sz="6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2015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-76200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0450" y="1646238"/>
            <a:ext cx="8229600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809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■"/>
        <a:defRPr sz="2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20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•"/>
        <a:defRPr sz="18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D050"/>
        </a:buClr>
        <a:buFont typeface="Arial" pitchFamily="34" charset="0"/>
        <a:buChar char="–"/>
        <a:defRPr sz="16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D050"/>
        </a:buClr>
        <a:buFont typeface="Wingdings" pitchFamily="2" charset="2"/>
        <a:buChar char="§"/>
        <a:defRPr sz="1400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0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98" y="-152399"/>
            <a:ext cx="9294398" cy="701039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562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488" y="-152400"/>
            <a:ext cx="8229600" cy="1143000"/>
          </a:xfrm>
        </p:spPr>
        <p:txBody>
          <a:bodyPr/>
          <a:lstStyle/>
          <a:p>
            <a:r>
              <a:rPr lang="en-US" sz="2400" dirty="0"/>
              <a:t>MPOAC Institute </a:t>
            </a:r>
            <a:r>
              <a:rPr lang="en-US" sz="2400" dirty="0" smtClean="0"/>
              <a:t>Attendance based on Location</a:t>
            </a:r>
            <a:endParaRPr lang="en-US" sz="24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431153"/>
              </p:ext>
            </p:extLst>
          </p:nvPr>
        </p:nvGraphicFramePr>
        <p:xfrm>
          <a:off x="914400" y="762000"/>
          <a:ext cx="7924800" cy="512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09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7" y="0"/>
            <a:ext cx="9168547" cy="69154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685800"/>
          </a:xfrm>
        </p:spPr>
        <p:txBody>
          <a:bodyPr/>
          <a:lstStyle/>
          <a:p>
            <a:r>
              <a:rPr lang="en-US" sz="2400" dirty="0"/>
              <a:t>MPOAC Institute Attendance Record by MPO</a:t>
            </a:r>
            <a:br>
              <a:rPr lang="en-US" sz="2400" dirty="0"/>
            </a:br>
            <a:r>
              <a:rPr lang="en-US" sz="2400" dirty="0"/>
              <a:t>Cumulative for 2007-2015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785571"/>
              </p:ext>
            </p:extLst>
          </p:nvPr>
        </p:nvGraphicFramePr>
        <p:xfrm>
          <a:off x="914400" y="990600"/>
          <a:ext cx="86106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8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21488" y="-152400"/>
            <a:ext cx="8229600" cy="1143000"/>
          </a:xfrm>
        </p:spPr>
        <p:txBody>
          <a:bodyPr/>
          <a:lstStyle/>
          <a:p>
            <a:r>
              <a:rPr lang="en-US" dirty="0" smtClean="0"/>
              <a:t>Contact I</a:t>
            </a:r>
            <a:r>
              <a:rPr lang="en-US" sz="2400" dirty="0" smtClean="0"/>
              <a:t>nformation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00200" y="1143000"/>
            <a:ext cx="6781800" cy="4572000"/>
            <a:chOff x="1828800" y="1295400"/>
            <a:chExt cx="6629400" cy="4419600"/>
          </a:xfrm>
        </p:grpSpPr>
        <p:graphicFrame>
          <p:nvGraphicFramePr>
            <p:cNvPr id="13" name="Diagram 12"/>
            <p:cNvGraphicFramePr/>
            <p:nvPr>
              <p:extLst>
                <p:ext uri="{D42A27DB-BD31-4B8C-83A1-F6EECF244321}">
                  <p14:modId xmlns:p14="http://schemas.microsoft.com/office/powerpoint/2010/main" val="1903052604"/>
                </p:ext>
              </p:extLst>
            </p:nvPr>
          </p:nvGraphicFramePr>
          <p:xfrm>
            <a:off x="1828800" y="1295400"/>
            <a:ext cx="6629400" cy="4419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3276600"/>
              <a:ext cx="1770892" cy="5303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325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MPOAC Weekend Institute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112837"/>
            <a:ext cx="8229600" cy="452596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Institute </a:t>
            </a:r>
            <a:r>
              <a:rPr lang="en-US" dirty="0"/>
              <a:t>provides MPO Board members </a:t>
            </a:r>
            <a:r>
              <a:rPr lang="en-US" dirty="0" smtClean="0"/>
              <a:t>with an </a:t>
            </a:r>
            <a:r>
              <a:rPr lang="en-US" dirty="0"/>
              <a:t>opportunity to enhance their leadership </a:t>
            </a:r>
            <a:r>
              <a:rPr lang="en-US" dirty="0" smtClean="0"/>
              <a:t>skills and their </a:t>
            </a:r>
            <a:r>
              <a:rPr lang="en-US" dirty="0"/>
              <a:t>understanding of transportation </a:t>
            </a:r>
            <a:r>
              <a:rPr lang="en-US" dirty="0" smtClean="0"/>
              <a:t>decision-making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sz="2000" dirty="0"/>
              <a:t>The </a:t>
            </a:r>
            <a:r>
              <a:rPr lang="en-US" sz="2000" dirty="0" smtClean="0"/>
              <a:t>Institute </a:t>
            </a:r>
            <a:r>
              <a:rPr lang="en-US" sz="2000" dirty="0"/>
              <a:t>topics include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Basic </a:t>
            </a:r>
            <a:r>
              <a:rPr lang="en-US" sz="1600" dirty="0"/>
              <a:t>Concepts in Transportation Planning</a:t>
            </a:r>
          </a:p>
          <a:p>
            <a:pPr lvl="1"/>
            <a:r>
              <a:rPr lang="en-US" sz="1600" dirty="0"/>
              <a:t>Sources of Transportation Funding</a:t>
            </a:r>
          </a:p>
          <a:p>
            <a:pPr lvl="1"/>
            <a:r>
              <a:rPr lang="en-US" sz="1600" dirty="0"/>
              <a:t>Laws and Regulations Affecting MPOs</a:t>
            </a:r>
          </a:p>
          <a:p>
            <a:pPr lvl="1"/>
            <a:r>
              <a:rPr lang="en-US" sz="1600" dirty="0"/>
              <a:t>MPO Board Responsibilities and Authority</a:t>
            </a:r>
          </a:p>
          <a:p>
            <a:pPr lvl="1"/>
            <a:r>
              <a:rPr lang="en-US" sz="1600" dirty="0"/>
              <a:t>MPO Products and Processes</a:t>
            </a:r>
          </a:p>
          <a:p>
            <a:pPr lvl="1"/>
            <a:r>
              <a:rPr lang="en-US" sz="1600" dirty="0"/>
              <a:t>Critical Funding Issues</a:t>
            </a:r>
          </a:p>
          <a:p>
            <a:pPr lvl="1"/>
            <a:r>
              <a:rPr lang="en-US" sz="1600" dirty="0"/>
              <a:t>Origins of MPOs</a:t>
            </a:r>
          </a:p>
          <a:p>
            <a:pPr lvl="1"/>
            <a:r>
              <a:rPr lang="en-US" sz="1600" dirty="0"/>
              <a:t>Transportation Jargon &amp; Acronyms</a:t>
            </a:r>
            <a:endParaRPr lang="en-US" sz="1600" dirty="0" smtClean="0"/>
          </a:p>
          <a:p>
            <a:pPr lvl="1"/>
            <a:endParaRPr lang="en-US" dirty="0"/>
          </a:p>
        </p:txBody>
      </p:sp>
      <p:pic>
        <p:nvPicPr>
          <p:cNvPr id="5123" name="Picture 3" descr="I:\Phase III\MPOAC Institute Overview PowerPoint\Images and Backgrounds\Overview 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890" y="2667000"/>
            <a:ext cx="3116872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3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Institute Trainers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17971374"/>
              </p:ext>
            </p:extLst>
          </p:nvPr>
        </p:nvGraphicFramePr>
        <p:xfrm>
          <a:off x="1143000" y="990600"/>
          <a:ext cx="7543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807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MPOAC Weekend Institute Overview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3528578"/>
              </p:ext>
            </p:extLst>
          </p:nvPr>
        </p:nvGraphicFramePr>
        <p:xfrm>
          <a:off x="1066800" y="1447800"/>
          <a:ext cx="4343400" cy="4745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19" y="2202712"/>
            <a:ext cx="3137747" cy="328368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284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r>
              <a:rPr lang="en-US" sz="2400" dirty="0"/>
              <a:t>MPO Board Members Attending MPOAC Institute </a:t>
            </a:r>
            <a:r>
              <a:rPr lang="en-US" sz="2400" dirty="0" smtClean="0"/>
              <a:t>Training</a:t>
            </a:r>
            <a:endParaRPr lang="en-US" sz="2400" dirty="0"/>
          </a:p>
        </p:txBody>
      </p:sp>
      <p:sp>
        <p:nvSpPr>
          <p:cNvPr id="12" name="L-Shape 11"/>
          <p:cNvSpPr/>
          <p:nvPr/>
        </p:nvSpPr>
        <p:spPr>
          <a:xfrm rot="5400000">
            <a:off x="1919107" y="395106"/>
            <a:ext cx="2334924" cy="3885262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33949210"/>
              </p:ext>
            </p:extLst>
          </p:nvPr>
        </p:nvGraphicFramePr>
        <p:xfrm>
          <a:off x="1828800" y="1524000"/>
          <a:ext cx="6858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47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Attendance by Jurisdiction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17010661"/>
              </p:ext>
            </p:extLst>
          </p:nvPr>
        </p:nvGraphicFramePr>
        <p:xfrm>
          <a:off x="1789762" y="1524000"/>
          <a:ext cx="6439838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L-Shape 4"/>
          <p:cNvSpPr/>
          <p:nvPr/>
        </p:nvSpPr>
        <p:spPr>
          <a:xfrm rot="5400000">
            <a:off x="1919107" y="395106"/>
            <a:ext cx="2334924" cy="3885262"/>
          </a:xfrm>
          <a:prstGeom prst="corner">
            <a:avLst>
              <a:gd name="adj1" fmla="val 16120"/>
              <a:gd name="adj2" fmla="val 16110"/>
            </a:avLst>
          </a:prstGeom>
          <a:solidFill>
            <a:srgbClr val="0070C0"/>
          </a:solidFill>
          <a:ln w="25400" cap="flat" cmpd="sng" algn="ctr">
            <a:solidFill>
              <a:srgbClr val="0070C0"/>
            </a:solidFill>
            <a:prstDash val="solid"/>
          </a:ln>
          <a:effectLst/>
        </p:spPr>
      </p:sp>
    </p:spTree>
    <p:extLst>
      <p:ext uri="{BB962C8B-B14F-4D97-AF65-F5344CB8AC3E}">
        <p14:creationId xmlns:p14="http://schemas.microsoft.com/office/powerpoint/2010/main" val="417828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Municipality </a:t>
            </a:r>
            <a:r>
              <a:rPr lang="en-US" sz="2400" dirty="0" smtClean="0"/>
              <a:t>Attendance: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8177062"/>
              </p:ext>
            </p:extLst>
          </p:nvPr>
        </p:nvGraphicFramePr>
        <p:xfrm>
          <a:off x="1295400" y="838200"/>
          <a:ext cx="7086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86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34598707"/>
              </p:ext>
            </p:extLst>
          </p:nvPr>
        </p:nvGraphicFramePr>
        <p:xfrm>
          <a:off x="1219200" y="1600200"/>
          <a:ext cx="7391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10784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Did the Institute effectively inform you on the following topics? </a:t>
            </a:r>
            <a:r>
              <a:rPr lang="en-US" b="1" dirty="0" smtClean="0"/>
              <a:t> </a:t>
            </a:r>
            <a:endParaRPr lang="en-US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Average: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r>
              <a:rPr lang="en-US" sz="2400" dirty="0"/>
              <a:t>MPOAC Weekend Institute Evaluation Results from 2007 to 2015</a:t>
            </a:r>
          </a:p>
        </p:txBody>
      </p:sp>
    </p:spTree>
    <p:extLst>
      <p:ext uri="{BB962C8B-B14F-4D97-AF65-F5344CB8AC3E}">
        <p14:creationId xmlns:p14="http://schemas.microsoft.com/office/powerpoint/2010/main" val="32509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-152400"/>
            <a:ext cx="8229600" cy="1143000"/>
          </a:xfrm>
        </p:spPr>
        <p:txBody>
          <a:bodyPr/>
          <a:lstStyle/>
          <a:p>
            <a:r>
              <a:rPr lang="en-US" sz="2400" dirty="0"/>
              <a:t>MPOAC Weekend Institute Evaluation Results from 2007 to 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10668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Was the Institute format effective</a:t>
            </a:r>
            <a:r>
              <a:rPr lang="en-US" b="1" dirty="0" smtClean="0"/>
              <a:t>? 		</a:t>
            </a:r>
            <a:endParaRPr lang="en-US" b="1" u="sng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39685361"/>
              </p:ext>
            </p:extLst>
          </p:nvPr>
        </p:nvGraphicFramePr>
        <p:xfrm>
          <a:off x="1219200" y="1600200"/>
          <a:ext cx="7391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0" y="16002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Average: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3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348</Words>
  <Application>Microsoft Office PowerPoint</Application>
  <PresentationFormat>On-screen Show (4:3)</PresentationFormat>
  <Paragraphs>107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MPOAC Weekend Institute Overview</vt:lpstr>
      <vt:lpstr>Institute Trainers</vt:lpstr>
      <vt:lpstr>MPOAC Weekend Institute Overview</vt:lpstr>
      <vt:lpstr>MPO Board Members Attending MPOAC Institute Training</vt:lpstr>
      <vt:lpstr>Attendance by Jurisdiction:</vt:lpstr>
      <vt:lpstr>Municipality Attendance:</vt:lpstr>
      <vt:lpstr>MPOAC Weekend Institute Evaluation Results from 2007 to 2015</vt:lpstr>
      <vt:lpstr>MPOAC Weekend Institute Evaluation Results from 2007 to 2015</vt:lpstr>
      <vt:lpstr>MPOAC Institute Attendance based on Location</vt:lpstr>
      <vt:lpstr>MPOAC Institute Attendance Record by MPO Cumulative for 2007-2015 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MPOAC Weekend Institute</dc:title>
  <dc:creator>Miller, Christen</dc:creator>
  <cp:lastModifiedBy>Miller, Christen</cp:lastModifiedBy>
  <cp:revision>78</cp:revision>
  <cp:lastPrinted>2015-06-18T12:58:18Z</cp:lastPrinted>
  <dcterms:created xsi:type="dcterms:W3CDTF">2015-05-26T15:16:32Z</dcterms:created>
  <dcterms:modified xsi:type="dcterms:W3CDTF">2015-06-22T15:54:02Z</dcterms:modified>
</cp:coreProperties>
</file>