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F62AF-922B-4545-A9EC-87EC165EC78D}" type="datetimeFigureOut">
              <a:rPr lang="en-US" smtClean="0"/>
              <a:t>7/22/2015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6254F-6B84-4594-B13F-9FE2077400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8098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23E8E-AD44-483E-88AB-C47444378E79}" type="datetimeFigureOut">
              <a:rPr lang="en-US" smtClean="0"/>
              <a:t>7/22/2015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05EAA-EC79-4B9B-B895-1FC5D4C748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367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072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3D8BE9-0E78-4E83-B165-39CE05E7D85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 smtClean="0"/>
              <a:t>MTF 2015 Mobile App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688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9CF8-2363-4FCF-A623-B05DE4BD9EB3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520F-7404-4C93-8FDE-FD77A6FE2ED7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0EB9-E0E1-4C29-BE6C-3C170037E1FD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8C34-CF74-4E1F-9653-AD5D0975CCB2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64643-DB02-49A2-95DF-F20F8E6E8A7D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1E19-7556-4B7C-BF56-D7482884D885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105D-A394-4B6E-957D-E43F00785600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94FA-A39D-4C2A-84AD-A9C635F90C82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3B17-EA8E-4167-9BE1-0F6430FEA104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6E86B-C9AC-4FEC-B655-96571CDB7334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768A-E205-43AA-9ABF-629C5920D0A5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A85B5AB-AC74-4756-9932-11D8A9BF947E}" type="datetime1">
              <a:rPr lang="en-US" smtClean="0"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FloridaTripTracker@aecom.com?subject=Florida%20Rural%20Travel%20Survey%20Mobile%20Ap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209801"/>
          </a:xfrm>
        </p:spPr>
        <p:txBody>
          <a:bodyPr/>
          <a:lstStyle/>
          <a:p>
            <a:r>
              <a:rPr lang="en-US" sz="4000" dirty="0"/>
              <a:t>Florida Rural Household</a:t>
            </a:r>
            <a:br>
              <a:rPr lang="en-US" sz="4000" dirty="0"/>
            </a:br>
            <a:r>
              <a:rPr lang="en-US" sz="4000" dirty="0"/>
              <a:t>Travel Survey Mobile App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19600"/>
            <a:ext cx="6400800" cy="1219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Metropolitan Planning Organization Advisory Council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July 23, 2015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46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838200"/>
          </a:xfrm>
        </p:spPr>
        <p:txBody>
          <a:bodyPr/>
          <a:lstStyle/>
          <a:p>
            <a:r>
              <a:rPr lang="en-US" sz="4000" dirty="0" smtClean="0"/>
              <a:t>Website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0"/>
            <a:r>
              <a:rPr lang="en-US" sz="3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function also as a mobile website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separate page will present the following:</a:t>
            </a:r>
          </a:p>
          <a:p>
            <a:pPr lvl="1"/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user registration</a:t>
            </a:r>
          </a:p>
          <a:p>
            <a:pPr lvl="1"/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Terms and conditions</a:t>
            </a:r>
          </a:p>
          <a:p>
            <a:pPr lvl="1"/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Frequently asked questions (FAQs)</a:t>
            </a:r>
          </a:p>
          <a:p>
            <a:pPr lvl="1"/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</a:t>
            </a:r>
            <a:r>
              <a:rPr lang="en-US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box</a:t>
            </a:r>
            <a:endParaRPr lang="en-US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 instructions</a:t>
            </a:r>
          </a:p>
          <a:p>
            <a:pPr lvl="1"/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</a:t>
            </a:r>
            <a:r>
              <a:rPr lang="en-US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</a:p>
          <a:p>
            <a:pPr lvl="2"/>
            <a:r>
              <a:rPr lang="en-US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Trip log</a:t>
            </a:r>
            <a:endParaRPr lang="en-US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710781"/>
            <a:ext cx="2590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3483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sz="4000" dirty="0" smtClean="0"/>
              <a:t>Web Service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Created programmatically and resides on the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server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Transfers data from app to the database.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Listens for app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requests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spcAft>
                <a:spcPts val="120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Accepts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 data when the user presses “Save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Processes each “Save” request and stores the data in the database on the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server.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313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sz="4000" dirty="0" smtClean="0"/>
              <a:t>Database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SQL Server database has been created on the server and stores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data.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Reads data from the web service and writes the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tables.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tables are structured to directly support data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analysis.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 can be exported any time to monitor the progress and statistics of the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survey.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313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en-US" sz="4000" dirty="0" smtClean="0"/>
              <a:t>Maintenance and Modifications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the website, web service, and database are running, they can be changed to suit the data collection requirements with very little cost and effort.</a:t>
            </a:r>
          </a:p>
          <a:p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web service and database have been created for the current mobile app.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 little maintenance is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– self sufficient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787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Trip Tracker App is available in Google Play and Apple App stores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Search “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trip tracker” to install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your feedback to </a:t>
            </a:r>
            <a:r>
              <a:rPr lang="en-US" dirty="0">
                <a:hlinkClick r:id="rId2"/>
              </a:rPr>
              <a:t>FloridaTripTracker@aecom.com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942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sz="4000" dirty="0" smtClean="0"/>
              <a:t>Questions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Thomas Hill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Modeling Manager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Systems Planning Office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850)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414-4924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thomas.hill@dot.state.fl.us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02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857373"/>
            <a:ext cx="5219700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1475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6155725" cy="797011"/>
          </a:xfrm>
        </p:spPr>
        <p:txBody>
          <a:bodyPr/>
          <a:lstStyle/>
          <a:p>
            <a:r>
              <a:rPr lang="en-US" sz="4800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developing a household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travel survey and data collection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Florida’s rural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areas.</a:t>
            </a:r>
          </a:p>
          <a:p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FDOT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developed a smartphone app for use in the survey.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iPhone and Android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to identify rural areas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are within the MPO Boundaries.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79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6858000" cy="762000"/>
          </a:xfrm>
        </p:spPr>
        <p:txBody>
          <a:bodyPr/>
          <a:lstStyle/>
          <a:p>
            <a:r>
              <a:rPr lang="en-US" sz="4000" dirty="0"/>
              <a:t>Florida Rural Areas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46" t="4639" r="14517" b="4229"/>
          <a:stretch/>
        </p:blipFill>
        <p:spPr>
          <a:xfrm>
            <a:off x="3048000" y="990600"/>
            <a:ext cx="5410200" cy="5401331"/>
          </a:xfrm>
        </p:spPr>
      </p:pic>
      <p:sp>
        <p:nvSpPr>
          <p:cNvPr id="8" name="TextBox 7"/>
          <p:cNvSpPr txBox="1"/>
          <p:nvPr/>
        </p:nvSpPr>
        <p:spPr>
          <a:xfrm>
            <a:off x="304800" y="2286000"/>
            <a:ext cx="4648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This map shows the rural areas of Florida based on population density.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counties have some rural area type except for Pinellas County.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79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181599"/>
          </a:xfrm>
        </p:spPr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Convenient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–smartphones are ubiquitous; integral part of our lives</a:t>
            </a:r>
          </a:p>
          <a:p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Efficient–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more paper-based trip logs, data entry</a:t>
            </a:r>
          </a:p>
          <a:p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accurate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–real times not estimates</a:t>
            </a:r>
          </a:p>
          <a:p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Captures more information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–GPS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will be collected</a:t>
            </a:r>
          </a:p>
          <a:p>
            <a:r>
              <a:rPr lang="en-US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savings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–less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postage, coding, computers, training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21</a:t>
            </a:r>
            <a:r>
              <a:rPr lang="en-US" sz="2800" b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century technology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sz="4000" dirty="0" smtClean="0"/>
              <a:t>Why Use a Mobile App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8496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US" sz="4000" dirty="0" smtClean="0"/>
              <a:t>Modeling Concerns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0" lvl="0" indent="0">
              <a:spcAft>
                <a:spcPts val="3000"/>
              </a:spcAft>
              <a:buNone/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10,851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 surveys</a:t>
            </a:r>
          </a:p>
          <a:p>
            <a:pPr>
              <a:spcAft>
                <a:spcPts val="300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number is based on the rural area type from population density, the number of households in 2010, and the national average sampling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(0.25%).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uses the same formula that was discussed at the Model Task Force 2014. 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70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62000"/>
          </a:xfrm>
        </p:spPr>
        <p:txBody>
          <a:bodyPr/>
          <a:lstStyle/>
          <a:p>
            <a:r>
              <a:rPr lang="en-US" sz="4000" dirty="0" smtClean="0"/>
              <a:t>Modeling Concerns</a:t>
            </a: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40" t="5251" r="19350" b="6341"/>
          <a:stretch/>
        </p:blipFill>
        <p:spPr>
          <a:xfrm>
            <a:off x="2743200" y="914400"/>
            <a:ext cx="5638800" cy="5706045"/>
          </a:xfrm>
        </p:spPr>
      </p:pic>
      <p:sp>
        <p:nvSpPr>
          <p:cNvPr id="5" name="TextBox 4"/>
          <p:cNvSpPr txBox="1"/>
          <p:nvPr/>
        </p:nvSpPr>
        <p:spPr>
          <a:xfrm>
            <a:off x="197708" y="2895600"/>
            <a:ext cx="4648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This map shows the range of surveys needed from each county.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04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US" sz="4000" dirty="0" smtClean="0"/>
              <a:t>Modeling Concerns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pPr marL="0" lvl="0" indent="0">
              <a:spcAft>
                <a:spcPts val="3000"/>
              </a:spcAft>
              <a:buNone/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collected will be used to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 statewide model, a trip-based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model.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data collected may not be sufficient to support activity-based models.</a:t>
            </a:r>
          </a:p>
          <a:p>
            <a:pPr>
              <a:spcAft>
                <a:spcPts val="300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mobile app code is open source, so MPOs can recode it for their needs especially if they have activity-based models or need more detailed information than the statewide model.</a:t>
            </a:r>
          </a:p>
          <a:p>
            <a:pPr>
              <a:spcAft>
                <a:spcPts val="3000"/>
              </a:spcAft>
            </a:pP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29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sz="4000" dirty="0" smtClean="0"/>
              <a:t>Mobile </a:t>
            </a:r>
            <a:r>
              <a:rPr lang="en-US" sz="4000" dirty="0" smtClean="0"/>
              <a:t>App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Autofit/>
          </a:bodyPr>
          <a:lstStyle/>
          <a:p>
            <a:pPr marL="0" lvl="0" indent="0">
              <a:spcAft>
                <a:spcPts val="3000"/>
              </a:spcAft>
              <a:buNone/>
            </a:pP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 must remain open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source.</a:t>
            </a:r>
          </a:p>
          <a:p>
            <a:pPr lvl="0">
              <a:spcAft>
                <a:spcPts val="300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original code was open source, and the developers stated that the code can be used as long as it remains open source.</a:t>
            </a:r>
          </a:p>
        </p:txBody>
      </p:sp>
      <p:pic>
        <p:nvPicPr>
          <p:cNvPr id="2050" name="Picture 2" descr="http://www.thedrum.com/uploads/drum_basic_article/90404/main_images/stock-photo-code-numbers-computer-data-coding-8323609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8" t="-1403" r="2987" b="13204"/>
          <a:stretch/>
        </p:blipFill>
        <p:spPr bwMode="auto">
          <a:xfrm>
            <a:off x="2329249" y="4061254"/>
            <a:ext cx="4155989" cy="220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32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838200"/>
          </a:xfrm>
        </p:spPr>
        <p:txBody>
          <a:bodyPr/>
          <a:lstStyle/>
          <a:p>
            <a:r>
              <a:rPr lang="en-US" sz="4000" dirty="0" smtClean="0"/>
              <a:t>Mobile App </a:t>
            </a:r>
            <a:endParaRPr lang="en-US" sz="400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77200" cy="4525963"/>
          </a:xfrm>
        </p:spPr>
        <p:txBody>
          <a:bodyPr>
            <a:noAutofit/>
          </a:bodyPr>
          <a:lstStyle/>
          <a:p>
            <a:pPr marL="0" lvl="0" indent="0">
              <a:spcAft>
                <a:spcPts val="3000"/>
              </a:spcAft>
              <a:buNone/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following resources are needed to the support data collection via the mobile app:</a:t>
            </a:r>
          </a:p>
          <a:p>
            <a:pPr lvl="0">
              <a:spcAft>
                <a:spcPts val="300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</a:p>
          <a:p>
            <a:pPr lvl="0">
              <a:spcAft>
                <a:spcPts val="300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 Service</a:t>
            </a:r>
          </a:p>
          <a:p>
            <a:pPr lvl="0">
              <a:spcAft>
                <a:spcPts val="300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585470" y="2829697"/>
            <a:ext cx="3352800" cy="2743200"/>
            <a:chOff x="5662484" y="3163848"/>
            <a:chExt cx="2871916" cy="2419350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90778" y="3163848"/>
              <a:ext cx="2419350" cy="2419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5662484" y="5117068"/>
              <a:ext cx="99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70C0"/>
                  </a:solidFill>
                </a:rPr>
                <a:t>Website</a:t>
              </a:r>
              <a:endParaRPr lang="en-US" dirty="0">
                <a:solidFill>
                  <a:srgbClr val="0070C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19335" y="4876800"/>
              <a:ext cx="1477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Web Service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91399" y="5193268"/>
              <a:ext cx="11430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Database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3753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318</TotalTime>
  <Words>564</Words>
  <Application>Microsoft Office PowerPoint</Application>
  <PresentationFormat>On-screen Show (4:3)</PresentationFormat>
  <Paragraphs>91</Paragraphs>
  <Slides>16</Slides>
  <Notes>2</Notes>
  <HiddenSlides>6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Courier New</vt:lpstr>
      <vt:lpstr>Palatino Linotype</vt:lpstr>
      <vt:lpstr>Executive</vt:lpstr>
      <vt:lpstr>Florida Rural Household Travel Survey Mobile App</vt:lpstr>
      <vt:lpstr>Purpose</vt:lpstr>
      <vt:lpstr>Florida Rural Areas</vt:lpstr>
      <vt:lpstr>Why Use a Mobile App</vt:lpstr>
      <vt:lpstr>Modeling Concerns</vt:lpstr>
      <vt:lpstr>Modeling Concerns</vt:lpstr>
      <vt:lpstr>Modeling Concerns</vt:lpstr>
      <vt:lpstr>Mobile App</vt:lpstr>
      <vt:lpstr>Mobile App </vt:lpstr>
      <vt:lpstr>Website</vt:lpstr>
      <vt:lpstr>Web Service</vt:lpstr>
      <vt:lpstr>Database</vt:lpstr>
      <vt:lpstr>Maintenance and Modifications</vt:lpstr>
      <vt:lpstr>Where to Find</vt:lpstr>
      <vt:lpstr>Questions</vt:lpstr>
      <vt:lpstr>Questions</vt:lpstr>
    </vt:vector>
  </TitlesOfParts>
  <Company>URS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Florida Rural Household Travel Survey Mobile App</dc:title>
  <dc:creator>Arnold, Michelle</dc:creator>
  <cp:lastModifiedBy>Hill, Thomas</cp:lastModifiedBy>
  <cp:revision>26</cp:revision>
  <cp:lastPrinted>2015-07-20T14:55:08Z</cp:lastPrinted>
  <dcterms:created xsi:type="dcterms:W3CDTF">2015-07-17T20:32:28Z</dcterms:created>
  <dcterms:modified xsi:type="dcterms:W3CDTF">2015-07-22T20:40:26Z</dcterms:modified>
</cp:coreProperties>
</file>