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1" r:id="rId3"/>
    <p:sldId id="258" r:id="rId4"/>
    <p:sldId id="257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10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7/22/2015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7/22/2015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7/22/2015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7/22/2015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7/22/2015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6424" y="393699"/>
            <a:ext cx="11507788" cy="5105401"/>
          </a:xfrm>
        </p:spPr>
        <p:txBody>
          <a:bodyPr>
            <a:normAutofit/>
          </a:bodyPr>
          <a:lstStyle/>
          <a:p>
            <a:pPr algn="ctr"/>
            <a:r>
              <a:rPr lang="en-US" sz="8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MPOAC</a:t>
            </a:r>
            <a:br>
              <a:rPr lang="en-US" sz="8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en-US" sz="8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Strategic</a:t>
            </a:r>
            <a:br>
              <a:rPr lang="en-US" sz="8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en-US" sz="8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plan</a:t>
            </a:r>
            <a:endParaRPr lang="en-US" sz="88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1912" y="8403167"/>
            <a:ext cx="6400800" cy="1947333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2446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2209802"/>
            <a:ext cx="8534400" cy="3784598"/>
          </a:xfrm>
        </p:spPr>
        <p:txBody>
          <a:bodyPr>
            <a:normAutofit fontScale="90000"/>
          </a:bodyPr>
          <a:lstStyle/>
          <a:p>
            <a:r>
              <a:rPr lang="en-US" cap="none" dirty="0" smtClean="0"/>
              <a:t>April 2, 2015 meeting</a:t>
            </a:r>
            <a:br>
              <a:rPr lang="en-US" cap="none" dirty="0" smtClean="0"/>
            </a:br>
            <a:r>
              <a:rPr lang="en-US" cap="none" dirty="0"/>
              <a:t>	</a:t>
            </a:r>
            <a:r>
              <a:rPr lang="en-US" cap="none" dirty="0" smtClean="0"/>
              <a:t>Funding provided</a:t>
            </a:r>
            <a:br>
              <a:rPr lang="en-US" cap="none" dirty="0" smtClean="0"/>
            </a:br>
            <a:r>
              <a:rPr lang="en-US" cap="none" dirty="0" smtClean="0"/>
              <a:t>Handout – draft outline</a:t>
            </a:r>
            <a:br>
              <a:rPr lang="en-US" cap="none" dirty="0" smtClean="0"/>
            </a:br>
            <a:r>
              <a:rPr lang="en-US" cap="none" dirty="0" smtClean="0"/>
              <a:t>	Comments by August 6</a:t>
            </a:r>
            <a:r>
              <a:rPr lang="en-US" cap="none" baseline="30000" dirty="0" smtClean="0"/>
              <a:t>th</a:t>
            </a:r>
            <a:r>
              <a:rPr lang="en-US" cap="none" dirty="0" smtClean="0"/>
              <a:t/>
            </a:r>
            <a:br>
              <a:rPr lang="en-US" cap="none" dirty="0" smtClean="0"/>
            </a:br>
            <a:r>
              <a:rPr lang="en-US" cap="none" dirty="0" smtClean="0"/>
              <a:t>Strategic Directions Advisory Committee</a:t>
            </a:r>
            <a:br>
              <a:rPr lang="en-US" cap="none" dirty="0" smtClean="0"/>
            </a:br>
            <a:r>
              <a:rPr lang="en-US" cap="none" dirty="0"/>
              <a:t>	</a:t>
            </a:r>
            <a:r>
              <a:rPr lang="en-US" cap="none" dirty="0" smtClean="0"/>
              <a:t>Recruiting members for the SDAC</a:t>
            </a:r>
            <a:br>
              <a:rPr lang="en-US" cap="none" dirty="0" smtClean="0"/>
            </a:br>
            <a:endParaRPr lang="en-US" cap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1"/>
            <a:ext cx="11037888" cy="1524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8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Current Status</a:t>
            </a:r>
            <a:endParaRPr lang="en-US" sz="88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13269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2298700"/>
            <a:ext cx="11531600" cy="4216400"/>
          </a:xfrm>
        </p:spPr>
        <p:txBody>
          <a:bodyPr>
            <a:normAutofit/>
          </a:bodyPr>
          <a:lstStyle/>
          <a:p>
            <a:r>
              <a:rPr lang="en-US" sz="3200" cap="none" dirty="0" smtClean="0"/>
              <a:t>Equal number of Board Members and Staff Directors</a:t>
            </a:r>
            <a:br>
              <a:rPr lang="en-US" sz="3200" cap="none" dirty="0" smtClean="0"/>
            </a:br>
            <a:r>
              <a:rPr lang="en-US" sz="3200" cap="none" dirty="0"/>
              <a:t>	</a:t>
            </a:r>
            <a:r>
              <a:rPr lang="en-US" sz="3200" cap="none" dirty="0" smtClean="0"/>
              <a:t>Not from same MPO</a:t>
            </a:r>
            <a:br>
              <a:rPr lang="en-US" sz="3200" cap="none" dirty="0" smtClean="0"/>
            </a:br>
            <a:r>
              <a:rPr lang="en-US" sz="3200" cap="none" dirty="0" smtClean="0"/>
              <a:t>Small and Large MPOs</a:t>
            </a:r>
            <a:br>
              <a:rPr lang="en-US" sz="3200" cap="none" dirty="0" smtClean="0"/>
            </a:br>
            <a:r>
              <a:rPr lang="en-US" sz="3200" cap="none" dirty="0" smtClean="0"/>
              <a:t>Geographic Distribution</a:t>
            </a:r>
            <a:endParaRPr lang="en-US" sz="3200" cap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2612" y="279401"/>
            <a:ext cx="10974388" cy="25019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8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SDAC Committee</a:t>
            </a:r>
            <a:endParaRPr lang="en-US" sz="88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20483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1968500"/>
            <a:ext cx="10872788" cy="4025899"/>
          </a:xfrm>
        </p:spPr>
        <p:txBody>
          <a:bodyPr/>
          <a:lstStyle/>
          <a:p>
            <a:r>
              <a:rPr lang="en-US" cap="none" dirty="0" smtClean="0"/>
              <a:t>First meeting – September 11, 2015</a:t>
            </a:r>
            <a:br>
              <a:rPr lang="en-US" cap="none" dirty="0" smtClean="0"/>
            </a:br>
            <a:r>
              <a:rPr lang="en-US" cap="none" dirty="0"/>
              <a:t>	</a:t>
            </a:r>
            <a:r>
              <a:rPr lang="en-US" cap="none" dirty="0" smtClean="0"/>
              <a:t>Bartow, FL – District 1 auditorium</a:t>
            </a:r>
            <a:br>
              <a:rPr lang="en-US" cap="none" dirty="0" smtClean="0"/>
            </a:br>
            <a:r>
              <a:rPr lang="en-US" cap="none" dirty="0" smtClean="0"/>
              <a:t>Member survey</a:t>
            </a:r>
            <a:br>
              <a:rPr lang="en-US" cap="none" dirty="0" smtClean="0"/>
            </a:br>
            <a:r>
              <a:rPr lang="en-US" cap="none" dirty="0" smtClean="0"/>
              <a:t>Meetings</a:t>
            </a:r>
            <a:br>
              <a:rPr lang="en-US" cap="none" dirty="0" smtClean="0"/>
            </a:br>
            <a:r>
              <a:rPr lang="en-US" cap="none" dirty="0" smtClean="0"/>
              <a:t>Implementation Action Plan</a:t>
            </a:r>
            <a:endParaRPr lang="en-US" cap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4012" y="647701"/>
            <a:ext cx="11507788" cy="11430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8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Future Steps</a:t>
            </a:r>
            <a:endParaRPr lang="en-US" sz="88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0767191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88</TotalTime>
  <Words>27</Words>
  <Application>Microsoft Office PowerPoint</Application>
  <PresentationFormat>Widescreen</PresentationFormat>
  <Paragraphs>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Century Gothic</vt:lpstr>
      <vt:lpstr>Wingdings 3</vt:lpstr>
      <vt:lpstr>Slice</vt:lpstr>
      <vt:lpstr>MPOAC Strategic plan</vt:lpstr>
      <vt:lpstr>April 2, 2015 meeting  Funding provided Handout – draft outline  Comments by August 6th Strategic Directions Advisory Committee  Recruiting members for the SDAC </vt:lpstr>
      <vt:lpstr>Equal number of Board Members and Staff Directors  Not from same MPO Small and Large MPOs Geographic Distribution</vt:lpstr>
      <vt:lpstr>First meeting – September 11, 2015  Bartow, FL – District 1 auditorium Member survey Meetings Implementation Action Plan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Executive Director’s  Report</dc:title>
  <dc:creator>Mikyska, Carl</dc:creator>
  <cp:lastModifiedBy>Mikyska, Carl</cp:lastModifiedBy>
  <cp:revision>9</cp:revision>
  <dcterms:created xsi:type="dcterms:W3CDTF">2015-07-22T13:44:59Z</dcterms:created>
  <dcterms:modified xsi:type="dcterms:W3CDTF">2015-07-22T15:13:37Z</dcterms:modified>
</cp:coreProperties>
</file>