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3_37087F93.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webextensions/webextension1.xml" ContentType="application/vnd.ms-office.webextension+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webextensions/webextension2.xml" ContentType="application/vnd.ms-office.webextension+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webextensions/webextension3.xml" ContentType="application/vnd.ms-office.webextension+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 id="2147483690" r:id="rId5"/>
  </p:sldMasterIdLst>
  <p:notesMasterIdLst>
    <p:notesMasterId r:id="rId24"/>
  </p:notesMasterIdLst>
  <p:handoutMasterIdLst>
    <p:handoutMasterId r:id="rId25"/>
  </p:handoutMasterIdLst>
  <p:sldIdLst>
    <p:sldId id="276" r:id="rId6"/>
    <p:sldId id="257" r:id="rId7"/>
    <p:sldId id="259" r:id="rId8"/>
    <p:sldId id="261" r:id="rId9"/>
    <p:sldId id="262" r:id="rId10"/>
    <p:sldId id="265" r:id="rId11"/>
    <p:sldId id="277" r:id="rId12"/>
    <p:sldId id="266" r:id="rId13"/>
    <p:sldId id="278" r:id="rId14"/>
    <p:sldId id="267" r:id="rId15"/>
    <p:sldId id="268" r:id="rId16"/>
    <p:sldId id="269" r:id="rId17"/>
    <p:sldId id="270" r:id="rId18"/>
    <p:sldId id="271" r:id="rId19"/>
    <p:sldId id="272" r:id="rId20"/>
    <p:sldId id="279" r:id="rId21"/>
    <p:sldId id="258" r:id="rId22"/>
    <p:sldId id="280" r:id="rId23"/>
  </p:sldIdLst>
  <p:sldSz cx="12192000" cy="6858000"/>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CD633C-7C4E-3D18-0341-67B8FBBD7FBD}" name="Jessica Dean" initials="JD" userId="S::jedean@hntb.com::fcf605fd-61c4-4f81-aa50-116a65e97715" providerId="AD"/>
  <p188:author id="{16FF017B-9D5F-6C42-ACEF-733454E11FBA}" name="Valdes, Rolando" initials="VR" userId="S::rolando.valdes@dot.state.fl.us::89eca2d1-4438-4f90-8c4b-d7d0392c9541" providerId="AD"/>
  <p188:author id="{BEFB66BD-F50F-9A2C-B406-1997BF360F40}" name="Sarah Spratley" initials="" userId="S::sspratley@hntb.com::10afd988-249b-49a7-a21f-eb729d8a98fb" providerId="AD"/>
  <p188:author id="{69606DC1-6939-AB2D-9682-5C42DD85AEAF}" name="Heath Lupton" initials="HL" userId="S::hlupton@camsys.com::53f24bd6-6a24-4d07-9473-9e52d367416e" providerId="AD"/>
  <p188:author id="{21F8B4C3-5D89-FAC6-DDF2-E8E302EBE436}" name="Sheldon Harrison" initials="SH" userId="S::sharrison@camsys.com::d9e917a8-a8ca-4d34-ab88-ce5dcef6b3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80A2"/>
    <a:srgbClr val="11557B"/>
    <a:srgbClr val="13467B"/>
    <a:srgbClr val="0C312B"/>
    <a:srgbClr val="3D5B58"/>
    <a:srgbClr val="3C5B57"/>
    <a:srgbClr val="325973"/>
    <a:srgbClr val="79232E"/>
    <a:srgbClr val="CFB52C"/>
    <a:srgbClr val="DE26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AC3476-F0FA-C80D-8372-BFCF4DFF607B}" v="2" dt="2024-12-09T04:47:29.825"/>
    <p1510:client id="{4751264B-C94F-30BC-DE40-E5D28D77002A}" v="86" dt="2024-12-09T04:45:47.217"/>
    <p1510:client id="{663C40D7-B111-FBEB-7AC5-B9A64AF4C2F3}" v="2" dt="2024-12-09T20:47:01.713"/>
    <p1510:client id="{74EF5F37-CBE0-BB83-0BE4-986E7038471A}" v="26" dt="2024-12-08T19:21:38.089"/>
    <p1510:client id="{868F0B2B-D0C2-F673-5D82-D23CBBA5003F}" v="454" dt="2024-12-09T20:06:58.680"/>
    <p1510:client id="{9CEAE15D-BE8B-78BA-31C1-271EC3E84156}" v="144" dt="2024-12-09T19:49:48.299"/>
    <p1510:client id="{CF22205B-C9A9-4081-ADA9-D4F3791BB76F}" v="10" dt="2024-12-09T05:02:03.712"/>
    <p1510:client id="{DF19CB6D-35C5-C174-B80D-F4B78E3419BC}" v="236" dt="2024-12-09T19:01:32.059"/>
    <p1510:client id="{E97D30D8-81B5-0C16-EE9B-5A34E167916B}" v="476" dt="2024-12-09T20:41:31.0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289" autoAdjust="0"/>
  </p:normalViewPr>
  <p:slideViewPr>
    <p:cSldViewPr snapToGrid="0">
      <p:cViewPr varScale="1">
        <p:scale>
          <a:sx n="62" d="100"/>
          <a:sy n="62" d="100"/>
        </p:scale>
        <p:origin x="2436"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des, Rolando" userId="S::rolando.valdes@dot.state.fl.us::89eca2d1-4438-4f90-8c4b-d7d0392c9541" providerId="AD" clId="Web-{74EF5F37-CBE0-BB83-0BE4-986E7038471A}"/>
    <pc:docChg chg="addSld modSld">
      <pc:chgData name="Valdes, Rolando" userId="S::rolando.valdes@dot.state.fl.us::89eca2d1-4438-4f90-8c4b-d7d0392c9541" providerId="AD" clId="Web-{74EF5F37-CBE0-BB83-0BE4-986E7038471A}" dt="2024-12-08T19:25:36.915" v="583"/>
      <pc:docMkLst>
        <pc:docMk/>
      </pc:docMkLst>
      <pc:sldChg chg="modNotes">
        <pc:chgData name="Valdes, Rolando" userId="S::rolando.valdes@dot.state.fl.us::89eca2d1-4438-4f90-8c4b-d7d0392c9541" providerId="AD" clId="Web-{74EF5F37-CBE0-BB83-0BE4-986E7038471A}" dt="2024-12-08T19:00:51.234" v="204"/>
        <pc:sldMkLst>
          <pc:docMk/>
          <pc:sldMk cId="923303827" sldId="259"/>
        </pc:sldMkLst>
      </pc:sldChg>
      <pc:sldChg chg="modNotes">
        <pc:chgData name="Valdes, Rolando" userId="S::rolando.valdes@dot.state.fl.us::89eca2d1-4438-4f90-8c4b-d7d0392c9541" providerId="AD" clId="Web-{74EF5F37-CBE0-BB83-0BE4-986E7038471A}" dt="2024-12-08T18:26:13.266" v="54"/>
        <pc:sldMkLst>
          <pc:docMk/>
          <pc:sldMk cId="3120813879" sldId="261"/>
        </pc:sldMkLst>
      </pc:sldChg>
      <pc:sldChg chg="modNotes">
        <pc:chgData name="Valdes, Rolando" userId="S::rolando.valdes@dot.state.fl.us::89eca2d1-4438-4f90-8c4b-d7d0392c9541" providerId="AD" clId="Web-{74EF5F37-CBE0-BB83-0BE4-986E7038471A}" dt="2024-12-08T18:20:48.380" v="29"/>
        <pc:sldMkLst>
          <pc:docMk/>
          <pc:sldMk cId="3231178022" sldId="262"/>
        </pc:sldMkLst>
      </pc:sldChg>
      <pc:sldChg chg="modNotes">
        <pc:chgData name="Valdes, Rolando" userId="S::rolando.valdes@dot.state.fl.us::89eca2d1-4438-4f90-8c4b-d7d0392c9541" providerId="AD" clId="Web-{74EF5F37-CBE0-BB83-0BE4-986E7038471A}" dt="2024-12-08T19:17:45.232" v="445"/>
        <pc:sldMkLst>
          <pc:docMk/>
          <pc:sldMk cId="3061850479" sldId="264"/>
        </pc:sldMkLst>
      </pc:sldChg>
      <pc:sldChg chg="delSp modSp new mod modClrScheme chgLayout modNotes">
        <pc:chgData name="Valdes, Rolando" userId="S::rolando.valdes@dot.state.fl.us::89eca2d1-4438-4f90-8c4b-d7d0392c9541" providerId="AD" clId="Web-{74EF5F37-CBE0-BB83-0BE4-986E7038471A}" dt="2024-12-08T19:18:22.169" v="450"/>
        <pc:sldMkLst>
          <pc:docMk/>
          <pc:sldMk cId="3532581605" sldId="274"/>
        </pc:sldMkLst>
        <pc:spChg chg="mod ord">
          <ac:chgData name="Valdes, Rolando" userId="S::rolando.valdes@dot.state.fl.us::89eca2d1-4438-4f90-8c4b-d7d0392c9541" providerId="AD" clId="Web-{74EF5F37-CBE0-BB83-0BE4-986E7038471A}" dt="2024-12-08T19:09:51.715" v="342" actId="14100"/>
          <ac:spMkLst>
            <pc:docMk/>
            <pc:sldMk cId="3532581605" sldId="274"/>
            <ac:spMk id="2" creationId="{D6F82237-77C4-2239-CF8B-82F043DBED83}"/>
          </ac:spMkLst>
        </pc:spChg>
        <pc:spChg chg="del mod">
          <ac:chgData name="Valdes, Rolando" userId="S::rolando.valdes@dot.state.fl.us::89eca2d1-4438-4f90-8c4b-d7d0392c9541" providerId="AD" clId="Web-{74EF5F37-CBE0-BB83-0BE4-986E7038471A}" dt="2024-12-08T19:09:45.606" v="341"/>
          <ac:spMkLst>
            <pc:docMk/>
            <pc:sldMk cId="3532581605" sldId="274"/>
            <ac:spMk id="3" creationId="{872078CF-30D1-1A29-6F99-6F66A0DB69B5}"/>
          </ac:spMkLst>
        </pc:spChg>
        <pc:spChg chg="mod ord">
          <ac:chgData name="Valdes, Rolando" userId="S::rolando.valdes@dot.state.fl.us::89eca2d1-4438-4f90-8c4b-d7d0392c9541" providerId="AD" clId="Web-{74EF5F37-CBE0-BB83-0BE4-986E7038471A}" dt="2024-12-08T19:09:56.543" v="343" actId="14100"/>
          <ac:spMkLst>
            <pc:docMk/>
            <pc:sldMk cId="3532581605" sldId="274"/>
            <ac:spMk id="4" creationId="{977D40E2-1C8F-225A-2DE1-A0FF2F6A8480}"/>
          </ac:spMkLst>
        </pc:spChg>
        <pc:spChg chg="mod ord">
          <ac:chgData name="Valdes, Rolando" userId="S::rolando.valdes@dot.state.fl.us::89eca2d1-4438-4f90-8c4b-d7d0392c9541" providerId="AD" clId="Web-{74EF5F37-CBE0-BB83-0BE4-986E7038471A}" dt="2024-12-08T19:09:45.606" v="341"/>
          <ac:spMkLst>
            <pc:docMk/>
            <pc:sldMk cId="3532581605" sldId="274"/>
            <ac:spMk id="5" creationId="{9AC77727-703A-B331-3EE9-31D43F31BE07}"/>
          </ac:spMkLst>
        </pc:spChg>
      </pc:sldChg>
      <pc:sldChg chg="modSp new modNotes">
        <pc:chgData name="Valdes, Rolando" userId="S::rolando.valdes@dot.state.fl.us::89eca2d1-4438-4f90-8c4b-d7d0392c9541" providerId="AD" clId="Web-{74EF5F37-CBE0-BB83-0BE4-986E7038471A}" dt="2024-12-08T19:25:36.915" v="583"/>
        <pc:sldMkLst>
          <pc:docMk/>
          <pc:sldMk cId="2056464808" sldId="275"/>
        </pc:sldMkLst>
        <pc:spChg chg="mod">
          <ac:chgData name="Valdes, Rolando" userId="S::rolando.valdes@dot.state.fl.us::89eca2d1-4438-4f90-8c4b-d7d0392c9541" providerId="AD" clId="Web-{74EF5F37-CBE0-BB83-0BE4-986E7038471A}" dt="2024-12-08T19:21:37.683" v="455" actId="20577"/>
          <ac:spMkLst>
            <pc:docMk/>
            <pc:sldMk cId="2056464808" sldId="275"/>
            <ac:spMk id="2" creationId="{676C3471-0B5E-64B3-F2C6-D765E97125CD}"/>
          </ac:spMkLst>
        </pc:spChg>
      </pc:sldChg>
    </pc:docChg>
  </pc:docChgLst>
  <pc:docChgLst>
    <pc:chgData name="Majano, Vladimir" userId="S::vladimir.majano@dot.state.fl.us::c39f2cb4-4918-4d60-b7a5-43edaec19b68" providerId="AD" clId="Web-{8D54E9BF-72B7-FD86-34B6-A5AEF0E819B3}"/>
    <pc:docChg chg="modSld">
      <pc:chgData name="Majano, Vladimir" userId="S::vladimir.majano@dot.state.fl.us::c39f2cb4-4918-4d60-b7a5-43edaec19b68" providerId="AD" clId="Web-{8D54E9BF-72B7-FD86-34B6-A5AEF0E819B3}" dt="2024-12-07T01:47:07.652" v="8"/>
      <pc:docMkLst>
        <pc:docMk/>
      </pc:docMkLst>
      <pc:sldChg chg="modNotes">
        <pc:chgData name="Majano, Vladimir" userId="S::vladimir.majano@dot.state.fl.us::c39f2cb4-4918-4d60-b7a5-43edaec19b68" providerId="AD" clId="Web-{8D54E9BF-72B7-FD86-34B6-A5AEF0E819B3}" dt="2024-12-07T01:47:07.652" v="8"/>
        <pc:sldMkLst>
          <pc:docMk/>
          <pc:sldMk cId="1252447060" sldId="265"/>
        </pc:sldMkLst>
      </pc:sldChg>
    </pc:docChg>
  </pc:docChgLst>
  <pc:docChgLst>
    <pc:chgData name="Benitez, Gabriela" userId="S::gabriela.benitez@dot.state.fl.us::07700cfd-63af-48fd-8237-bcab72a6e635" providerId="AD" clId="Web-{4751264B-C94F-30BC-DE40-E5D28D77002A}"/>
    <pc:docChg chg="addSld delSld modSld addMainMaster modMainMaster">
      <pc:chgData name="Benitez, Gabriela" userId="S::gabriela.benitez@dot.state.fl.us::07700cfd-63af-48fd-8237-bcab72a6e635" providerId="AD" clId="Web-{4751264B-C94F-30BC-DE40-E5D28D77002A}" dt="2024-12-09T04:45:47.217" v="82"/>
      <pc:docMkLst>
        <pc:docMk/>
      </pc:docMkLst>
      <pc:sldChg chg="modSp del">
        <pc:chgData name="Benitez, Gabriela" userId="S::gabriela.benitez@dot.state.fl.us::07700cfd-63af-48fd-8237-bcab72a6e635" providerId="AD" clId="Web-{4751264B-C94F-30BC-DE40-E5D28D77002A}" dt="2024-12-09T04:36:47.003" v="29"/>
        <pc:sldMkLst>
          <pc:docMk/>
          <pc:sldMk cId="2544135199" sldId="256"/>
        </pc:sldMkLst>
        <pc:spChg chg="mod">
          <ac:chgData name="Benitez, Gabriela" userId="S::gabriela.benitez@dot.state.fl.us::07700cfd-63af-48fd-8237-bcab72a6e635" providerId="AD" clId="Web-{4751264B-C94F-30BC-DE40-E5D28D77002A}" dt="2024-12-09T04:34:59.032" v="12"/>
          <ac:spMkLst>
            <pc:docMk/>
            <pc:sldMk cId="2544135199" sldId="256"/>
            <ac:spMk id="3" creationId="{30F5B3B4-2F5A-7C42-7C64-BE8FF2427198}"/>
          </ac:spMkLst>
        </pc:spChg>
      </pc:sldChg>
      <pc:sldChg chg="delSp">
        <pc:chgData name="Benitez, Gabriela" userId="S::gabriela.benitez@dot.state.fl.us::07700cfd-63af-48fd-8237-bcab72a6e635" providerId="AD" clId="Web-{4751264B-C94F-30BC-DE40-E5D28D77002A}" dt="2024-12-09T04:42:48.963" v="50"/>
        <pc:sldMkLst>
          <pc:docMk/>
          <pc:sldMk cId="3020430333" sldId="266"/>
        </pc:sldMkLst>
        <pc:picChg chg="del">
          <ac:chgData name="Benitez, Gabriela" userId="S::gabriela.benitez@dot.state.fl.us::07700cfd-63af-48fd-8237-bcab72a6e635" providerId="AD" clId="Web-{4751264B-C94F-30BC-DE40-E5D28D77002A}" dt="2024-12-09T04:42:48.963" v="50"/>
          <ac:picMkLst>
            <pc:docMk/>
            <pc:sldMk cId="3020430333" sldId="266"/>
            <ac:picMk id="8" creationId="{D258CA1E-A88B-2995-65DA-0A36CAF06B13}"/>
          </ac:picMkLst>
        </pc:picChg>
      </pc:sldChg>
      <pc:sldChg chg="addSp delSp modSp">
        <pc:chgData name="Benitez, Gabriela" userId="S::gabriela.benitez@dot.state.fl.us::07700cfd-63af-48fd-8237-bcab72a6e635" providerId="AD" clId="Web-{4751264B-C94F-30BC-DE40-E5D28D77002A}" dt="2024-12-09T04:45:31.482" v="81"/>
        <pc:sldMkLst>
          <pc:docMk/>
          <pc:sldMk cId="3532581605" sldId="274"/>
        </pc:sldMkLst>
        <pc:spChg chg="mod">
          <ac:chgData name="Benitez, Gabriela" userId="S::gabriela.benitez@dot.state.fl.us::07700cfd-63af-48fd-8237-bcab72a6e635" providerId="AD" clId="Web-{4751264B-C94F-30BC-DE40-E5D28D77002A}" dt="2024-12-09T04:45:14.998" v="78" actId="14100"/>
          <ac:spMkLst>
            <pc:docMk/>
            <pc:sldMk cId="3532581605" sldId="274"/>
            <ac:spMk id="2" creationId="{D6F82237-77C4-2239-CF8B-82F043DBED83}"/>
          </ac:spMkLst>
        </pc:spChg>
        <pc:spChg chg="del mod">
          <ac:chgData name="Benitez, Gabriela" userId="S::gabriela.benitez@dot.state.fl.us::07700cfd-63af-48fd-8237-bcab72a6e635" providerId="AD" clId="Web-{4751264B-C94F-30BC-DE40-E5D28D77002A}" dt="2024-12-09T04:45:31.482" v="81"/>
          <ac:spMkLst>
            <pc:docMk/>
            <pc:sldMk cId="3532581605" sldId="274"/>
            <ac:spMk id="4" creationId="{977D40E2-1C8F-225A-2DE1-A0FF2F6A8480}"/>
          </ac:spMkLst>
        </pc:spChg>
        <pc:picChg chg="add mod">
          <ac:chgData name="Benitez, Gabriela" userId="S::gabriela.benitez@dot.state.fl.us::07700cfd-63af-48fd-8237-bcab72a6e635" providerId="AD" clId="Web-{4751264B-C94F-30BC-DE40-E5D28D77002A}" dt="2024-12-09T04:42:42.104" v="49" actId="1076"/>
          <ac:picMkLst>
            <pc:docMk/>
            <pc:sldMk cId="3532581605" sldId="274"/>
            <ac:picMk id="6" creationId="{7DDFD650-DCC2-D074-3928-EFF62761506A}"/>
          </ac:picMkLst>
        </pc:picChg>
      </pc:sldChg>
      <pc:sldChg chg="delSp">
        <pc:chgData name="Benitez, Gabriela" userId="S::gabriela.benitez@dot.state.fl.us::07700cfd-63af-48fd-8237-bcab72a6e635" providerId="AD" clId="Web-{4751264B-C94F-30BC-DE40-E5D28D77002A}" dt="2024-12-09T04:45:47.217" v="82"/>
        <pc:sldMkLst>
          <pc:docMk/>
          <pc:sldMk cId="2056464808" sldId="275"/>
        </pc:sldMkLst>
        <pc:spChg chg="del">
          <ac:chgData name="Benitez, Gabriela" userId="S::gabriela.benitez@dot.state.fl.us::07700cfd-63af-48fd-8237-bcab72a6e635" providerId="AD" clId="Web-{4751264B-C94F-30BC-DE40-E5D28D77002A}" dt="2024-12-09T04:45:47.217" v="82"/>
          <ac:spMkLst>
            <pc:docMk/>
            <pc:sldMk cId="2056464808" sldId="275"/>
            <ac:spMk id="3" creationId="{8F280B09-0AC6-8603-1252-F5759F9E6C01}"/>
          </ac:spMkLst>
        </pc:spChg>
      </pc:sldChg>
      <pc:sldChg chg="addSp delSp modSp add">
        <pc:chgData name="Benitez, Gabriela" userId="S::gabriela.benitez@dot.state.fl.us::07700cfd-63af-48fd-8237-bcab72a6e635" providerId="AD" clId="Web-{4751264B-C94F-30BC-DE40-E5D28D77002A}" dt="2024-12-09T04:41:22.555" v="45" actId="20577"/>
        <pc:sldMkLst>
          <pc:docMk/>
          <pc:sldMk cId="2471328988" sldId="276"/>
        </pc:sldMkLst>
        <pc:spChg chg="mod">
          <ac:chgData name="Benitez, Gabriela" userId="S::gabriela.benitez@dot.state.fl.us::07700cfd-63af-48fd-8237-bcab72a6e635" providerId="AD" clId="Web-{4751264B-C94F-30BC-DE40-E5D28D77002A}" dt="2024-12-09T04:35:33.986" v="26" actId="20577"/>
          <ac:spMkLst>
            <pc:docMk/>
            <pc:sldMk cId="2471328988" sldId="276"/>
            <ac:spMk id="2" creationId="{7371EE23-601E-3161-C093-61D8250FF8A7}"/>
          </ac:spMkLst>
        </pc:spChg>
        <pc:spChg chg="del mod">
          <ac:chgData name="Benitez, Gabriela" userId="S::gabriela.benitez@dot.state.fl.us::07700cfd-63af-48fd-8237-bcab72a6e635" providerId="AD" clId="Web-{4751264B-C94F-30BC-DE40-E5D28D77002A}" dt="2024-12-09T04:35:03.110" v="14"/>
          <ac:spMkLst>
            <pc:docMk/>
            <pc:sldMk cId="2471328988" sldId="276"/>
            <ac:spMk id="3" creationId="{0718254C-A914-A1E9-F97A-70881B129112}"/>
          </ac:spMkLst>
        </pc:spChg>
        <pc:spChg chg="add mod">
          <ac:chgData name="Benitez, Gabriela" userId="S::gabriela.benitez@dot.state.fl.us::07700cfd-63af-48fd-8237-bcab72a6e635" providerId="AD" clId="Web-{4751264B-C94F-30BC-DE40-E5D28D77002A}" dt="2024-12-09T04:41:22.555" v="45" actId="20577"/>
          <ac:spMkLst>
            <pc:docMk/>
            <pc:sldMk cId="2471328988" sldId="276"/>
            <ac:spMk id="5" creationId="{4A9A4D6D-7F2B-F2DB-F51C-8E1094AAE34F}"/>
          </ac:spMkLst>
        </pc:spChg>
        <pc:spChg chg="add del mod">
          <ac:chgData name="Benitez, Gabriela" userId="S::gabriela.benitez@dot.state.fl.us::07700cfd-63af-48fd-8237-bcab72a6e635" providerId="AD" clId="Web-{4751264B-C94F-30BC-DE40-E5D28D77002A}" dt="2024-12-09T04:35:08.610" v="18"/>
          <ac:spMkLst>
            <pc:docMk/>
            <pc:sldMk cId="2471328988" sldId="276"/>
            <ac:spMk id="6" creationId="{73DC6BF4-FEA6-1497-D00A-5D49421A3FF8}"/>
          </ac:spMkLst>
        </pc:spChg>
      </pc:sldChg>
      <pc:sldMasterChg chg="add addSldLayout">
        <pc:chgData name="Benitez, Gabriela" userId="S::gabriela.benitez@dot.state.fl.us::07700cfd-63af-48fd-8237-bcab72a6e635" providerId="AD" clId="Web-{4751264B-C94F-30BC-DE40-E5D28D77002A}" dt="2024-12-09T04:33:29.968" v="0"/>
        <pc:sldMasterMkLst>
          <pc:docMk/>
          <pc:sldMasterMk cId="1304649817" sldId="2147483690"/>
        </pc:sldMasterMkLst>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490160505" sldId="2147483691"/>
          </pc:sldLayoutMkLst>
        </pc:sldLayoutChg>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2212525959" sldId="2147483702"/>
          </pc:sldLayoutMkLst>
        </pc:sldLayoutChg>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3159231797" sldId="2147483703"/>
          </pc:sldLayoutMkLst>
        </pc:sldLayoutChg>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1663068311" sldId="2147483707"/>
          </pc:sldLayoutMkLst>
        </pc:sldLayoutChg>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4154476722" sldId="2147483708"/>
          </pc:sldLayoutMkLst>
        </pc:sldLayoutChg>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1216085500" sldId="2147483709"/>
          </pc:sldLayoutMkLst>
        </pc:sldLayoutChg>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2330465257" sldId="2147483710"/>
          </pc:sldLayoutMkLst>
        </pc:sldLayoutChg>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1267433170" sldId="2147483712"/>
          </pc:sldLayoutMkLst>
        </pc:sldLayoutChg>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2957581898" sldId="2147483713"/>
          </pc:sldLayoutMkLst>
        </pc:sldLayoutChg>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4185804784" sldId="2147483725"/>
          </pc:sldLayoutMkLst>
        </pc:sldLayoutChg>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344092932" sldId="2147483726"/>
          </pc:sldLayoutMkLst>
        </pc:sldLayoutChg>
        <pc:sldLayoutChg chg="add">
          <pc:chgData name="Benitez, Gabriela" userId="S::gabriela.benitez@dot.state.fl.us::07700cfd-63af-48fd-8237-bcab72a6e635" providerId="AD" clId="Web-{4751264B-C94F-30BC-DE40-E5D28D77002A}" dt="2024-12-09T04:33:29.968" v="0"/>
          <pc:sldLayoutMkLst>
            <pc:docMk/>
            <pc:sldMasterMk cId="1304649817" sldId="2147483690"/>
            <pc:sldLayoutMk cId="1155136680" sldId="2147483727"/>
          </pc:sldLayoutMkLst>
        </pc:sldLayoutChg>
      </pc:sldMasterChg>
      <pc:sldMasterChg chg="replId modSldLayout">
        <pc:chgData name="Benitez, Gabriela" userId="S::gabriela.benitez@dot.state.fl.us::07700cfd-63af-48fd-8237-bcab72a6e635" providerId="AD" clId="Web-{4751264B-C94F-30BC-DE40-E5D28D77002A}" dt="2024-12-09T04:33:29.968" v="0"/>
        <pc:sldMasterMkLst>
          <pc:docMk/>
          <pc:sldMasterMk cId="3268625124" sldId="2147483723"/>
        </pc:sldMasterMkLst>
        <pc:sldLayoutChg chg="replId">
          <pc:chgData name="Benitez, Gabriela" userId="S::gabriela.benitez@dot.state.fl.us::07700cfd-63af-48fd-8237-bcab72a6e635" providerId="AD" clId="Web-{4751264B-C94F-30BC-DE40-E5D28D77002A}" dt="2024-12-09T04:33:29.968" v="0"/>
          <pc:sldLayoutMkLst>
            <pc:docMk/>
            <pc:sldMasterMk cId="3268625124" sldId="2147483723"/>
            <pc:sldLayoutMk cId="3119529844" sldId="2147483722"/>
          </pc:sldLayoutMkLst>
        </pc:sldLayoutChg>
        <pc:sldLayoutChg chg="replId">
          <pc:chgData name="Benitez, Gabriela" userId="S::gabriela.benitez@dot.state.fl.us::07700cfd-63af-48fd-8237-bcab72a6e635" providerId="AD" clId="Web-{4751264B-C94F-30BC-DE40-E5D28D77002A}" dt="2024-12-09T04:33:29.968" v="0"/>
          <pc:sldLayoutMkLst>
            <pc:docMk/>
            <pc:sldMasterMk cId="3268625124" sldId="2147483723"/>
            <pc:sldLayoutMk cId="472121976" sldId="2147483724"/>
          </pc:sldLayoutMkLst>
        </pc:sldLayoutChg>
        <pc:sldLayoutChg chg="replId">
          <pc:chgData name="Benitez, Gabriela" userId="S::gabriela.benitez@dot.state.fl.us::07700cfd-63af-48fd-8237-bcab72a6e635" providerId="AD" clId="Web-{4751264B-C94F-30BC-DE40-E5D28D77002A}" dt="2024-12-09T04:33:29.968" v="0"/>
          <pc:sldLayoutMkLst>
            <pc:docMk/>
            <pc:sldMasterMk cId="3268625124" sldId="2147483723"/>
            <pc:sldLayoutMk cId="2215222440" sldId="2147483728"/>
          </pc:sldLayoutMkLst>
        </pc:sldLayoutChg>
        <pc:sldLayoutChg chg="replId">
          <pc:chgData name="Benitez, Gabriela" userId="S::gabriela.benitez@dot.state.fl.us::07700cfd-63af-48fd-8237-bcab72a6e635" providerId="AD" clId="Web-{4751264B-C94F-30BC-DE40-E5D28D77002A}" dt="2024-12-09T04:33:29.968" v="0"/>
          <pc:sldLayoutMkLst>
            <pc:docMk/>
            <pc:sldMasterMk cId="3268625124" sldId="2147483723"/>
            <pc:sldLayoutMk cId="2657201923" sldId="2147483729"/>
          </pc:sldLayoutMkLst>
        </pc:sldLayoutChg>
        <pc:sldLayoutChg chg="replId">
          <pc:chgData name="Benitez, Gabriela" userId="S::gabriela.benitez@dot.state.fl.us::07700cfd-63af-48fd-8237-bcab72a6e635" providerId="AD" clId="Web-{4751264B-C94F-30BC-DE40-E5D28D77002A}" dt="2024-12-09T04:33:29.968" v="0"/>
          <pc:sldLayoutMkLst>
            <pc:docMk/>
            <pc:sldMasterMk cId="3268625124" sldId="2147483723"/>
            <pc:sldLayoutMk cId="458738871" sldId="2147483730"/>
          </pc:sldLayoutMkLst>
        </pc:sldLayoutChg>
      </pc:sldMasterChg>
    </pc:docChg>
  </pc:docChgLst>
  <pc:docChgLst>
    <pc:chgData name="Majano, Vladimir" userId="S::vladimir.majano@dot.state.fl.us::c39f2cb4-4918-4d60-b7a5-43edaec19b68" providerId="AD" clId="Web-{0186F809-8199-63A8-F441-73746A843986}"/>
    <pc:docChg chg="modSld">
      <pc:chgData name="Majano, Vladimir" userId="S::vladimir.majano@dot.state.fl.us::c39f2cb4-4918-4d60-b7a5-43edaec19b68" providerId="AD" clId="Web-{0186F809-8199-63A8-F441-73746A843986}" dt="2024-12-07T01:25:27.903" v="110"/>
      <pc:docMkLst>
        <pc:docMk/>
      </pc:docMkLst>
      <pc:sldChg chg="modNotes">
        <pc:chgData name="Majano, Vladimir" userId="S::vladimir.majano@dot.state.fl.us::c39f2cb4-4918-4d60-b7a5-43edaec19b68" providerId="AD" clId="Web-{0186F809-8199-63A8-F441-73746A843986}" dt="2024-12-07T01:17:03.493" v="5"/>
        <pc:sldMkLst>
          <pc:docMk/>
          <pc:sldMk cId="923303827" sldId="259"/>
        </pc:sldMkLst>
      </pc:sldChg>
      <pc:sldChg chg="modNotes">
        <pc:chgData name="Majano, Vladimir" userId="S::vladimir.majano@dot.state.fl.us::c39f2cb4-4918-4d60-b7a5-43edaec19b68" providerId="AD" clId="Web-{0186F809-8199-63A8-F441-73746A843986}" dt="2024-12-07T01:17:40.571" v="11"/>
        <pc:sldMkLst>
          <pc:docMk/>
          <pc:sldMk cId="3120813879" sldId="261"/>
        </pc:sldMkLst>
      </pc:sldChg>
      <pc:sldChg chg="modNotes">
        <pc:chgData name="Majano, Vladimir" userId="S::vladimir.majano@dot.state.fl.us::c39f2cb4-4918-4d60-b7a5-43edaec19b68" providerId="AD" clId="Web-{0186F809-8199-63A8-F441-73746A843986}" dt="2024-12-07T01:18:26.414" v="13"/>
        <pc:sldMkLst>
          <pc:docMk/>
          <pc:sldMk cId="3231178022" sldId="262"/>
        </pc:sldMkLst>
      </pc:sldChg>
      <pc:sldChg chg="modNotes">
        <pc:chgData name="Majano, Vladimir" userId="S::vladimir.majano@dot.state.fl.us::c39f2cb4-4918-4d60-b7a5-43edaec19b68" providerId="AD" clId="Web-{0186F809-8199-63A8-F441-73746A843986}" dt="2024-12-07T01:25:27.903" v="110"/>
        <pc:sldMkLst>
          <pc:docMk/>
          <pc:sldMk cId="3061850479" sldId="264"/>
        </pc:sldMkLst>
      </pc:sldChg>
      <pc:sldChg chg="modNotes">
        <pc:chgData name="Majano, Vladimir" userId="S::vladimir.majano@dot.state.fl.us::c39f2cb4-4918-4d60-b7a5-43edaec19b68" providerId="AD" clId="Web-{0186F809-8199-63A8-F441-73746A843986}" dt="2024-12-07T01:22:27.669" v="22"/>
        <pc:sldMkLst>
          <pc:docMk/>
          <pc:sldMk cId="1252447060" sldId="265"/>
        </pc:sldMkLst>
      </pc:sldChg>
      <pc:sldChg chg="modNotes">
        <pc:chgData name="Majano, Vladimir" userId="S::vladimir.majano@dot.state.fl.us::c39f2cb4-4918-4d60-b7a5-43edaec19b68" providerId="AD" clId="Web-{0186F809-8199-63A8-F441-73746A843986}" dt="2024-12-07T01:24:50.559" v="107"/>
        <pc:sldMkLst>
          <pc:docMk/>
          <pc:sldMk cId="1059376009" sldId="273"/>
        </pc:sldMkLst>
      </pc:sldChg>
    </pc:docChg>
  </pc:docChgLst>
  <pc:docChgLst>
    <pc:chgData name="Majano, Vladimir" userId="S::vladimir.majano@dot.state.fl.us::c39f2cb4-4918-4d60-b7a5-43edaec19b68" providerId="AD" clId="Web-{7A3A2AF8-BE61-1D6E-6BD1-99887AA795EB}"/>
    <pc:docChg chg="modSld">
      <pc:chgData name="Majano, Vladimir" userId="S::vladimir.majano@dot.state.fl.us::c39f2cb4-4918-4d60-b7a5-43edaec19b68" providerId="AD" clId="Web-{7A3A2AF8-BE61-1D6E-6BD1-99887AA795EB}" dt="2024-12-07T00:19:58.697" v="14"/>
      <pc:docMkLst>
        <pc:docMk/>
      </pc:docMkLst>
      <pc:sldChg chg="modNotes">
        <pc:chgData name="Majano, Vladimir" userId="S::vladimir.majano@dot.state.fl.us::c39f2cb4-4918-4d60-b7a5-43edaec19b68" providerId="AD" clId="Web-{7A3A2AF8-BE61-1D6E-6BD1-99887AA795EB}" dt="2024-12-07T00:19:58.697" v="14"/>
        <pc:sldMkLst>
          <pc:docMk/>
          <pc:sldMk cId="1059376009" sldId="273"/>
        </pc:sldMkLst>
      </pc:sldChg>
    </pc:docChg>
  </pc:docChgLst>
  <pc:docChgLst>
    <pc:chgData name="Majano, Vladimir" userId="S::vladimir.majano@dot.state.fl.us::c39f2cb4-4918-4d60-b7a5-43edaec19b68" providerId="AD" clId="Web-{663C40D7-B111-FBEB-7AC5-B9A64AF4C2F3}"/>
    <pc:docChg chg="addSld delSld">
      <pc:chgData name="Majano, Vladimir" userId="S::vladimir.majano@dot.state.fl.us::c39f2cb4-4918-4d60-b7a5-43edaec19b68" providerId="AD" clId="Web-{663C40D7-B111-FBEB-7AC5-B9A64AF4C2F3}" dt="2024-12-09T20:47:01.713" v="1"/>
      <pc:docMkLst>
        <pc:docMk/>
      </pc:docMkLst>
      <pc:sldChg chg="new del">
        <pc:chgData name="Majano, Vladimir" userId="S::vladimir.majano@dot.state.fl.us::c39f2cb4-4918-4d60-b7a5-43edaec19b68" providerId="AD" clId="Web-{663C40D7-B111-FBEB-7AC5-B9A64AF4C2F3}" dt="2024-12-09T20:47:01.713" v="1"/>
        <pc:sldMkLst>
          <pc:docMk/>
          <pc:sldMk cId="3485728054" sldId="280"/>
        </pc:sldMkLst>
      </pc:sldChg>
    </pc:docChg>
  </pc:docChgLst>
  <pc:docChgLst>
    <pc:chgData name="Colson, Regina" userId="S::regina.colson@dot.state.fl.us::76a72c12-b42a-4f74-bab1-2dd72ba9b703" providerId="AD" clId="Web-{9CEAE15D-BE8B-78BA-31C1-271EC3E84156}"/>
    <pc:docChg chg="modSld sldOrd">
      <pc:chgData name="Colson, Regina" userId="S::regina.colson@dot.state.fl.us::76a72c12-b42a-4f74-bab1-2dd72ba9b703" providerId="AD" clId="Web-{9CEAE15D-BE8B-78BA-31C1-271EC3E84156}" dt="2024-12-09T19:49:48.299" v="122"/>
      <pc:docMkLst>
        <pc:docMk/>
      </pc:docMkLst>
      <pc:sldChg chg="mod modShow">
        <pc:chgData name="Colson, Regina" userId="S::regina.colson@dot.state.fl.us::76a72c12-b42a-4f74-bab1-2dd72ba9b703" providerId="AD" clId="Web-{9CEAE15D-BE8B-78BA-31C1-271EC3E84156}" dt="2024-12-09T19:45:09.427" v="87"/>
        <pc:sldMkLst>
          <pc:docMk/>
          <pc:sldMk cId="3061850479" sldId="264"/>
        </pc:sldMkLst>
      </pc:sldChg>
      <pc:sldChg chg="delSp modSp ord">
        <pc:chgData name="Colson, Regina" userId="S::regina.colson@dot.state.fl.us::76a72c12-b42a-4f74-bab1-2dd72ba9b703" providerId="AD" clId="Web-{9CEAE15D-BE8B-78BA-31C1-271EC3E84156}" dt="2024-12-09T19:48:20.753" v="121" actId="1076"/>
        <pc:sldMkLst>
          <pc:docMk/>
          <pc:sldMk cId="3020430333" sldId="266"/>
        </pc:sldMkLst>
        <pc:spChg chg="mod">
          <ac:chgData name="Colson, Regina" userId="S::regina.colson@dot.state.fl.us::76a72c12-b42a-4f74-bab1-2dd72ba9b703" providerId="AD" clId="Web-{9CEAE15D-BE8B-78BA-31C1-271EC3E84156}" dt="2024-12-09T19:46:37.051" v="96" actId="20577"/>
          <ac:spMkLst>
            <pc:docMk/>
            <pc:sldMk cId="3020430333" sldId="266"/>
            <ac:spMk id="5" creationId="{14256236-3AF8-ED75-BCCE-33090EB0E205}"/>
          </ac:spMkLst>
        </pc:spChg>
        <pc:graphicFrameChg chg="mod modGraphic">
          <ac:chgData name="Colson, Regina" userId="S::regina.colson@dot.state.fl.us::76a72c12-b42a-4f74-bab1-2dd72ba9b703" providerId="AD" clId="Web-{9CEAE15D-BE8B-78BA-31C1-271EC3E84156}" dt="2024-12-09T19:48:20.753" v="121" actId="1076"/>
          <ac:graphicFrameMkLst>
            <pc:docMk/>
            <pc:sldMk cId="3020430333" sldId="266"/>
            <ac:graphicFrameMk id="2" creationId="{491C7CAA-5814-86AD-906C-E903922D3D4F}"/>
          </ac:graphicFrameMkLst>
        </pc:graphicFrameChg>
        <pc:graphicFrameChg chg="del">
          <ac:chgData name="Colson, Regina" userId="S::regina.colson@dot.state.fl.us::76a72c12-b42a-4f74-bab1-2dd72ba9b703" providerId="AD" clId="Web-{9CEAE15D-BE8B-78BA-31C1-271EC3E84156}" dt="2024-12-09T19:47:15.472" v="97"/>
          <ac:graphicFrameMkLst>
            <pc:docMk/>
            <pc:sldMk cId="3020430333" sldId="266"/>
            <ac:graphicFrameMk id="6" creationId="{B2642ACA-A1B1-50C0-D225-071329ED3B5F}"/>
          </ac:graphicFrameMkLst>
        </pc:graphicFrameChg>
      </pc:sldChg>
      <pc:sldChg chg="modSp">
        <pc:chgData name="Colson, Regina" userId="S::regina.colson@dot.state.fl.us::76a72c12-b42a-4f74-bab1-2dd72ba9b703" providerId="AD" clId="Web-{9CEAE15D-BE8B-78BA-31C1-271EC3E84156}" dt="2024-12-09T19:49:48.299" v="122"/>
        <pc:sldMkLst>
          <pc:docMk/>
          <pc:sldMk cId="2736766933" sldId="267"/>
        </pc:sldMkLst>
        <pc:graphicFrameChg chg="mod modGraphic">
          <ac:chgData name="Colson, Regina" userId="S::regina.colson@dot.state.fl.us::76a72c12-b42a-4f74-bab1-2dd72ba9b703" providerId="AD" clId="Web-{9CEAE15D-BE8B-78BA-31C1-271EC3E84156}" dt="2024-12-09T19:49:48.299" v="122"/>
          <ac:graphicFrameMkLst>
            <pc:docMk/>
            <pc:sldMk cId="2736766933" sldId="267"/>
            <ac:graphicFrameMk id="2" creationId="{491C7CAA-5814-86AD-906C-E903922D3D4F}"/>
          </ac:graphicFrameMkLst>
        </pc:graphicFrameChg>
      </pc:sldChg>
      <pc:sldChg chg="modSp">
        <pc:chgData name="Colson, Regina" userId="S::regina.colson@dot.state.fl.us::76a72c12-b42a-4f74-bab1-2dd72ba9b703" providerId="AD" clId="Web-{9CEAE15D-BE8B-78BA-31C1-271EC3E84156}" dt="2024-12-09T19:42:56.054" v="58"/>
        <pc:sldMkLst>
          <pc:docMk/>
          <pc:sldMk cId="45309799" sldId="268"/>
        </pc:sldMkLst>
        <pc:graphicFrameChg chg="mod modGraphic">
          <ac:chgData name="Colson, Regina" userId="S::regina.colson@dot.state.fl.us::76a72c12-b42a-4f74-bab1-2dd72ba9b703" providerId="AD" clId="Web-{9CEAE15D-BE8B-78BA-31C1-271EC3E84156}" dt="2024-12-09T19:42:56.054" v="58"/>
          <ac:graphicFrameMkLst>
            <pc:docMk/>
            <pc:sldMk cId="45309799" sldId="268"/>
            <ac:graphicFrameMk id="2" creationId="{491C7CAA-5814-86AD-906C-E903922D3D4F}"/>
          </ac:graphicFrameMkLst>
        </pc:graphicFrameChg>
      </pc:sldChg>
      <pc:sldChg chg="modSp">
        <pc:chgData name="Colson, Regina" userId="S::regina.colson@dot.state.fl.us::76a72c12-b42a-4f74-bab1-2dd72ba9b703" providerId="AD" clId="Web-{9CEAE15D-BE8B-78BA-31C1-271EC3E84156}" dt="2024-12-09T19:44:21.928" v="85" actId="20577"/>
        <pc:sldMkLst>
          <pc:docMk/>
          <pc:sldMk cId="1059376009" sldId="273"/>
        </pc:sldMkLst>
        <pc:spChg chg="mod">
          <ac:chgData name="Colson, Regina" userId="S::regina.colson@dot.state.fl.us::76a72c12-b42a-4f74-bab1-2dd72ba9b703" providerId="AD" clId="Web-{9CEAE15D-BE8B-78BA-31C1-271EC3E84156}" dt="2024-12-09T19:44:21.928" v="85" actId="20577"/>
          <ac:spMkLst>
            <pc:docMk/>
            <pc:sldMk cId="1059376009" sldId="273"/>
            <ac:spMk id="4" creationId="{5CED32A3-1C90-0484-4E4B-2A7FF2DD82C4}"/>
          </ac:spMkLst>
        </pc:spChg>
        <pc:spChg chg="mod">
          <ac:chgData name="Colson, Regina" userId="S::regina.colson@dot.state.fl.us::76a72c12-b42a-4f74-bab1-2dd72ba9b703" providerId="AD" clId="Web-{9CEAE15D-BE8B-78BA-31C1-271EC3E84156}" dt="2024-12-09T19:43:33.475" v="76" actId="14100"/>
          <ac:spMkLst>
            <pc:docMk/>
            <pc:sldMk cId="1059376009" sldId="273"/>
            <ac:spMk id="5" creationId="{473F0961-4E37-A02C-7D04-3A5E978C710B}"/>
          </ac:spMkLst>
        </pc:spChg>
        <pc:spChg chg="mod">
          <ac:chgData name="Colson, Regina" userId="S::regina.colson@dot.state.fl.us::76a72c12-b42a-4f74-bab1-2dd72ba9b703" providerId="AD" clId="Web-{9CEAE15D-BE8B-78BA-31C1-271EC3E84156}" dt="2024-12-09T19:43:30.788" v="75" actId="14100"/>
          <ac:spMkLst>
            <pc:docMk/>
            <pc:sldMk cId="1059376009" sldId="273"/>
            <ac:spMk id="8" creationId="{6B033F28-CCF9-72D0-2A5E-C6DA6B378B90}"/>
          </ac:spMkLst>
        </pc:spChg>
        <pc:spChg chg="mod">
          <ac:chgData name="Colson, Regina" userId="S::regina.colson@dot.state.fl.us::76a72c12-b42a-4f74-bab1-2dd72ba9b703" providerId="AD" clId="Web-{9CEAE15D-BE8B-78BA-31C1-271EC3E84156}" dt="2024-12-09T19:43:28.491" v="74" actId="14100"/>
          <ac:spMkLst>
            <pc:docMk/>
            <pc:sldMk cId="1059376009" sldId="273"/>
            <ac:spMk id="11" creationId="{198D41AF-C8CC-B25E-94B3-394A3E62783B}"/>
          </ac:spMkLst>
        </pc:spChg>
        <pc:spChg chg="mod">
          <ac:chgData name="Colson, Regina" userId="S::regina.colson@dot.state.fl.us::76a72c12-b42a-4f74-bab1-2dd72ba9b703" providerId="AD" clId="Web-{9CEAE15D-BE8B-78BA-31C1-271EC3E84156}" dt="2024-12-09T19:43:36.709" v="77" actId="14100"/>
          <ac:spMkLst>
            <pc:docMk/>
            <pc:sldMk cId="1059376009" sldId="273"/>
            <ac:spMk id="12" creationId="{F9C5EE65-4BB0-0920-8713-FCCE2C40764B}"/>
          </ac:spMkLst>
        </pc:spChg>
        <pc:spChg chg="mod">
          <ac:chgData name="Colson, Regina" userId="S::regina.colson@dot.state.fl.us::76a72c12-b42a-4f74-bab1-2dd72ba9b703" providerId="AD" clId="Web-{9CEAE15D-BE8B-78BA-31C1-271EC3E84156}" dt="2024-12-09T19:43:50.037" v="78" actId="14100"/>
          <ac:spMkLst>
            <pc:docMk/>
            <pc:sldMk cId="1059376009" sldId="273"/>
            <ac:spMk id="13" creationId="{F76CE1BB-7663-6DD8-8664-F5D91351EE8F}"/>
          </ac:spMkLst>
        </pc:spChg>
        <pc:spChg chg="mod">
          <ac:chgData name="Colson, Regina" userId="S::regina.colson@dot.state.fl.us::76a72c12-b42a-4f74-bab1-2dd72ba9b703" providerId="AD" clId="Web-{9CEAE15D-BE8B-78BA-31C1-271EC3E84156}" dt="2024-12-09T19:43:50.037" v="79" actId="14100"/>
          <ac:spMkLst>
            <pc:docMk/>
            <pc:sldMk cId="1059376009" sldId="273"/>
            <ac:spMk id="14" creationId="{A56298D9-6F2E-E1FF-4F87-E935A3EF08DD}"/>
          </ac:spMkLst>
        </pc:spChg>
        <pc:spChg chg="mod">
          <ac:chgData name="Colson, Regina" userId="S::regina.colson@dot.state.fl.us::76a72c12-b42a-4f74-bab1-2dd72ba9b703" providerId="AD" clId="Web-{9CEAE15D-BE8B-78BA-31C1-271EC3E84156}" dt="2024-12-09T19:43:50.053" v="80" actId="14100"/>
          <ac:spMkLst>
            <pc:docMk/>
            <pc:sldMk cId="1059376009" sldId="273"/>
            <ac:spMk id="18" creationId="{557ECE67-58FB-1C69-E2D7-142E31BEAD4F}"/>
          </ac:spMkLst>
        </pc:spChg>
      </pc:sldChg>
      <pc:sldChg chg="modSp mod modShow">
        <pc:chgData name="Colson, Regina" userId="S::regina.colson@dot.state.fl.us::76a72c12-b42a-4f74-bab1-2dd72ba9b703" providerId="AD" clId="Web-{9CEAE15D-BE8B-78BA-31C1-271EC3E84156}" dt="2024-12-09T19:45:04.708" v="86"/>
        <pc:sldMkLst>
          <pc:docMk/>
          <pc:sldMk cId="3532581605" sldId="274"/>
        </pc:sldMkLst>
        <pc:spChg chg="mod">
          <ac:chgData name="Colson, Regina" userId="S::regina.colson@dot.state.fl.us::76a72c12-b42a-4f74-bab1-2dd72ba9b703" providerId="AD" clId="Web-{9CEAE15D-BE8B-78BA-31C1-271EC3E84156}" dt="2024-12-09T18:50:15.309" v="12" actId="20577"/>
          <ac:spMkLst>
            <pc:docMk/>
            <pc:sldMk cId="3532581605" sldId="274"/>
            <ac:spMk id="2" creationId="{D6F82237-77C4-2239-CF8B-82F043DBED83}"/>
          </ac:spMkLst>
        </pc:spChg>
      </pc:sldChg>
    </pc:docChg>
  </pc:docChgLst>
  <pc:docChgLst>
    <pc:chgData name="Colson, Regina" userId="S::regina.colson@dot.state.fl.us::76a72c12-b42a-4f74-bab1-2dd72ba9b703" providerId="AD" clId="Web-{E97D30D8-81B5-0C16-EE9B-5A34E167916B}"/>
    <pc:docChg chg="addSld delSld modSld sldOrd">
      <pc:chgData name="Colson, Regina" userId="S::regina.colson@dot.state.fl.us::76a72c12-b42a-4f74-bab1-2dd72ba9b703" providerId="AD" clId="Web-{E97D30D8-81B5-0C16-EE9B-5A34E167916B}" dt="2024-12-09T20:44:49.966" v="717"/>
      <pc:docMkLst>
        <pc:docMk/>
      </pc:docMkLst>
      <pc:sldChg chg="modSp">
        <pc:chgData name="Colson, Regina" userId="S::regina.colson@dot.state.fl.us::76a72c12-b42a-4f74-bab1-2dd72ba9b703" providerId="AD" clId="Web-{E97D30D8-81B5-0C16-EE9B-5A34E167916B}" dt="2024-12-09T20:27:11.399" v="414" actId="14100"/>
        <pc:sldMkLst>
          <pc:docMk/>
          <pc:sldMk cId="1358201599" sldId="258"/>
        </pc:sldMkLst>
        <pc:spChg chg="mod">
          <ac:chgData name="Colson, Regina" userId="S::regina.colson@dot.state.fl.us::76a72c12-b42a-4f74-bab1-2dd72ba9b703" providerId="AD" clId="Web-{E97D30D8-81B5-0C16-EE9B-5A34E167916B}" dt="2024-12-09T20:26:56.633" v="412" actId="20577"/>
          <ac:spMkLst>
            <pc:docMk/>
            <pc:sldMk cId="1358201599" sldId="258"/>
            <ac:spMk id="5" creationId="{14256236-3AF8-ED75-BCCE-33090EB0E205}"/>
          </ac:spMkLst>
        </pc:spChg>
        <pc:graphicFrameChg chg="mod">
          <ac:chgData name="Colson, Regina" userId="S::regina.colson@dot.state.fl.us::76a72c12-b42a-4f74-bab1-2dd72ba9b703" providerId="AD" clId="Web-{E97D30D8-81B5-0C16-EE9B-5A34E167916B}" dt="2024-12-09T20:27:11.399" v="414" actId="14100"/>
          <ac:graphicFrameMkLst>
            <pc:docMk/>
            <pc:sldMk cId="1358201599" sldId="258"/>
            <ac:graphicFrameMk id="7" creationId="{1E4AC0B4-B867-331F-E9CD-52AEBDA30440}"/>
          </ac:graphicFrameMkLst>
        </pc:graphicFrameChg>
      </pc:sldChg>
      <pc:sldChg chg="del">
        <pc:chgData name="Colson, Regina" userId="S::regina.colson@dot.state.fl.us::76a72c12-b42a-4f74-bab1-2dd72ba9b703" providerId="AD" clId="Web-{E97D30D8-81B5-0C16-EE9B-5A34E167916B}" dt="2024-12-09T20:28:46.538" v="416"/>
        <pc:sldMkLst>
          <pc:docMk/>
          <pc:sldMk cId="3061850479" sldId="264"/>
        </pc:sldMkLst>
      </pc:sldChg>
      <pc:sldChg chg="modSp">
        <pc:chgData name="Colson, Regina" userId="S::regina.colson@dot.state.fl.us::76a72c12-b42a-4f74-bab1-2dd72ba9b703" providerId="AD" clId="Web-{E97D30D8-81B5-0C16-EE9B-5A34E167916B}" dt="2024-12-09T20:20:59.621" v="277" actId="1076"/>
        <pc:sldMkLst>
          <pc:docMk/>
          <pc:sldMk cId="3020430333" sldId="266"/>
        </pc:sldMkLst>
        <pc:spChg chg="mod">
          <ac:chgData name="Colson, Regina" userId="S::regina.colson@dot.state.fl.us::76a72c12-b42a-4f74-bab1-2dd72ba9b703" providerId="AD" clId="Web-{E97D30D8-81B5-0C16-EE9B-5A34E167916B}" dt="2024-12-09T20:20:20.262" v="267" actId="14100"/>
          <ac:spMkLst>
            <pc:docMk/>
            <pc:sldMk cId="3020430333" sldId="266"/>
            <ac:spMk id="5" creationId="{14256236-3AF8-ED75-BCCE-33090EB0E205}"/>
          </ac:spMkLst>
        </pc:spChg>
        <pc:graphicFrameChg chg="mod modGraphic">
          <ac:chgData name="Colson, Regina" userId="S::regina.colson@dot.state.fl.us::76a72c12-b42a-4f74-bab1-2dd72ba9b703" providerId="AD" clId="Web-{E97D30D8-81B5-0C16-EE9B-5A34E167916B}" dt="2024-12-09T20:20:59.621" v="277" actId="1076"/>
          <ac:graphicFrameMkLst>
            <pc:docMk/>
            <pc:sldMk cId="3020430333" sldId="266"/>
            <ac:graphicFrameMk id="2" creationId="{491C7CAA-5814-86AD-906C-E903922D3D4F}"/>
          </ac:graphicFrameMkLst>
        </pc:graphicFrameChg>
      </pc:sldChg>
      <pc:sldChg chg="modSp modNotes">
        <pc:chgData name="Colson, Regina" userId="S::regina.colson@dot.state.fl.us::76a72c12-b42a-4f74-bab1-2dd72ba9b703" providerId="AD" clId="Web-{E97D30D8-81B5-0C16-EE9B-5A34E167916B}" dt="2024-12-09T20:38:12.626" v="502"/>
        <pc:sldMkLst>
          <pc:docMk/>
          <pc:sldMk cId="2736766933" sldId="267"/>
        </pc:sldMkLst>
        <pc:spChg chg="mod">
          <ac:chgData name="Colson, Regina" userId="S::regina.colson@dot.state.fl.us::76a72c12-b42a-4f74-bab1-2dd72ba9b703" providerId="AD" clId="Web-{E97D30D8-81B5-0C16-EE9B-5A34E167916B}" dt="2024-12-09T20:31:14.537" v="462" actId="20577"/>
          <ac:spMkLst>
            <pc:docMk/>
            <pc:sldMk cId="2736766933" sldId="267"/>
            <ac:spMk id="5" creationId="{14256236-3AF8-ED75-BCCE-33090EB0E205}"/>
          </ac:spMkLst>
        </pc:spChg>
        <pc:graphicFrameChg chg="mod modGraphic">
          <ac:chgData name="Colson, Regina" userId="S::regina.colson@dot.state.fl.us::76a72c12-b42a-4f74-bab1-2dd72ba9b703" providerId="AD" clId="Web-{E97D30D8-81B5-0C16-EE9B-5A34E167916B}" dt="2024-12-09T20:19:33.341" v="255" actId="1076"/>
          <ac:graphicFrameMkLst>
            <pc:docMk/>
            <pc:sldMk cId="2736766933" sldId="267"/>
            <ac:graphicFrameMk id="2" creationId="{491C7CAA-5814-86AD-906C-E903922D3D4F}"/>
          </ac:graphicFrameMkLst>
        </pc:graphicFrameChg>
        <pc:graphicFrameChg chg="mod">
          <ac:chgData name="Colson, Regina" userId="S::regina.colson@dot.state.fl.us::76a72c12-b42a-4f74-bab1-2dd72ba9b703" providerId="AD" clId="Web-{E97D30D8-81B5-0C16-EE9B-5A34E167916B}" dt="2024-12-09T20:19:33.419" v="256" actId="1076"/>
          <ac:graphicFrameMkLst>
            <pc:docMk/>
            <pc:sldMk cId="2736766933" sldId="267"/>
            <ac:graphicFrameMk id="8" creationId="{E5C0A6D1-80A2-7836-6FE4-0022939A62E4}"/>
          </ac:graphicFrameMkLst>
        </pc:graphicFrameChg>
      </pc:sldChg>
      <pc:sldChg chg="modSp modNotes">
        <pc:chgData name="Colson, Regina" userId="S::regina.colson@dot.state.fl.us::76a72c12-b42a-4f74-bab1-2dd72ba9b703" providerId="AD" clId="Web-{E97D30D8-81B5-0C16-EE9B-5A34E167916B}" dt="2024-12-09T20:39:17.016" v="560"/>
        <pc:sldMkLst>
          <pc:docMk/>
          <pc:sldMk cId="45309799" sldId="268"/>
        </pc:sldMkLst>
        <pc:spChg chg="mod">
          <ac:chgData name="Colson, Regina" userId="S::regina.colson@dot.state.fl.us::76a72c12-b42a-4f74-bab1-2dd72ba9b703" providerId="AD" clId="Web-{E97D30D8-81B5-0C16-EE9B-5A34E167916B}" dt="2024-12-09T20:21:52.371" v="297" actId="20577"/>
          <ac:spMkLst>
            <pc:docMk/>
            <pc:sldMk cId="45309799" sldId="268"/>
            <ac:spMk id="5" creationId="{14256236-3AF8-ED75-BCCE-33090EB0E205}"/>
          </ac:spMkLst>
        </pc:spChg>
        <pc:graphicFrameChg chg="mod modGraphic">
          <ac:chgData name="Colson, Regina" userId="S::regina.colson@dot.state.fl.us::76a72c12-b42a-4f74-bab1-2dd72ba9b703" providerId="AD" clId="Web-{E97D30D8-81B5-0C16-EE9B-5A34E167916B}" dt="2024-12-09T20:22:27.714" v="301"/>
          <ac:graphicFrameMkLst>
            <pc:docMk/>
            <pc:sldMk cId="45309799" sldId="268"/>
            <ac:graphicFrameMk id="2" creationId="{491C7CAA-5814-86AD-906C-E903922D3D4F}"/>
          </ac:graphicFrameMkLst>
        </pc:graphicFrameChg>
      </pc:sldChg>
      <pc:sldChg chg="modSp ord modNotes">
        <pc:chgData name="Colson, Regina" userId="S::regina.colson@dot.state.fl.us::76a72c12-b42a-4f74-bab1-2dd72ba9b703" providerId="AD" clId="Web-{E97D30D8-81B5-0C16-EE9B-5A34E167916B}" dt="2024-12-09T20:43:17.873" v="617"/>
        <pc:sldMkLst>
          <pc:docMk/>
          <pc:sldMk cId="25701101" sldId="269"/>
        </pc:sldMkLst>
        <pc:spChg chg="mod">
          <ac:chgData name="Colson, Regina" userId="S::regina.colson@dot.state.fl.us::76a72c12-b42a-4f74-bab1-2dd72ba9b703" providerId="AD" clId="Web-{E97D30D8-81B5-0C16-EE9B-5A34E167916B}" dt="2024-12-09T20:23:27.635" v="328" actId="14100"/>
          <ac:spMkLst>
            <pc:docMk/>
            <pc:sldMk cId="25701101" sldId="269"/>
            <ac:spMk id="5" creationId="{14256236-3AF8-ED75-BCCE-33090EB0E205}"/>
          </ac:spMkLst>
        </pc:spChg>
        <pc:graphicFrameChg chg="mod modGraphic">
          <ac:chgData name="Colson, Regina" userId="S::regina.colson@dot.state.fl.us::76a72c12-b42a-4f74-bab1-2dd72ba9b703" providerId="AD" clId="Web-{E97D30D8-81B5-0C16-EE9B-5A34E167916B}" dt="2024-12-09T20:23:35.745" v="331"/>
          <ac:graphicFrameMkLst>
            <pc:docMk/>
            <pc:sldMk cId="25701101" sldId="269"/>
            <ac:graphicFrameMk id="2" creationId="{491C7CAA-5814-86AD-906C-E903922D3D4F}"/>
          </ac:graphicFrameMkLst>
        </pc:graphicFrameChg>
        <pc:graphicFrameChg chg="mod">
          <ac:chgData name="Colson, Regina" userId="S::regina.colson@dot.state.fl.us::76a72c12-b42a-4f74-bab1-2dd72ba9b703" providerId="AD" clId="Web-{E97D30D8-81B5-0C16-EE9B-5A34E167916B}" dt="2024-12-09T20:24:00.963" v="335" actId="14100"/>
          <ac:graphicFrameMkLst>
            <pc:docMk/>
            <pc:sldMk cId="25701101" sldId="269"/>
            <ac:graphicFrameMk id="8" creationId="{4E90C8AC-FAAE-716C-FC96-8A1D5DE992F8}"/>
          </ac:graphicFrameMkLst>
        </pc:graphicFrameChg>
      </pc:sldChg>
      <pc:sldChg chg="modSp modNotes">
        <pc:chgData name="Colson, Regina" userId="S::regina.colson@dot.state.fl.us::76a72c12-b42a-4f74-bab1-2dd72ba9b703" providerId="AD" clId="Web-{E97D30D8-81B5-0C16-EE9B-5A34E167916B}" dt="2024-12-09T20:44:14.998" v="698"/>
        <pc:sldMkLst>
          <pc:docMk/>
          <pc:sldMk cId="377431463" sldId="270"/>
        </pc:sldMkLst>
        <pc:spChg chg="mod">
          <ac:chgData name="Colson, Regina" userId="S::regina.colson@dot.state.fl.us::76a72c12-b42a-4f74-bab1-2dd72ba9b703" providerId="AD" clId="Web-{E97D30D8-81B5-0C16-EE9B-5A34E167916B}" dt="2024-12-09T20:25:02.853" v="359" actId="14100"/>
          <ac:spMkLst>
            <pc:docMk/>
            <pc:sldMk cId="377431463" sldId="270"/>
            <ac:spMk id="5" creationId="{14256236-3AF8-ED75-BCCE-33090EB0E205}"/>
          </ac:spMkLst>
        </pc:spChg>
        <pc:graphicFrameChg chg="mod modGraphic">
          <ac:chgData name="Colson, Regina" userId="S::regina.colson@dot.state.fl.us::76a72c12-b42a-4f74-bab1-2dd72ba9b703" providerId="AD" clId="Web-{E97D30D8-81B5-0C16-EE9B-5A34E167916B}" dt="2024-12-09T20:24:45.088" v="351"/>
          <ac:graphicFrameMkLst>
            <pc:docMk/>
            <pc:sldMk cId="377431463" sldId="270"/>
            <ac:graphicFrameMk id="2" creationId="{491C7CAA-5814-86AD-906C-E903922D3D4F}"/>
          </ac:graphicFrameMkLst>
        </pc:graphicFrameChg>
      </pc:sldChg>
      <pc:sldChg chg="modSp modNotes">
        <pc:chgData name="Colson, Regina" userId="S::regina.colson@dot.state.fl.us::76a72c12-b42a-4f74-bab1-2dd72ba9b703" providerId="AD" clId="Web-{E97D30D8-81B5-0C16-EE9B-5A34E167916B}" dt="2024-12-09T20:44:49.966" v="717"/>
        <pc:sldMkLst>
          <pc:docMk/>
          <pc:sldMk cId="2062834591" sldId="271"/>
        </pc:sldMkLst>
        <pc:spChg chg="mod">
          <ac:chgData name="Colson, Regina" userId="S::regina.colson@dot.state.fl.us::76a72c12-b42a-4f74-bab1-2dd72ba9b703" providerId="AD" clId="Web-{E97D30D8-81B5-0C16-EE9B-5A34E167916B}" dt="2024-12-09T20:25:56.025" v="380" actId="14100"/>
          <ac:spMkLst>
            <pc:docMk/>
            <pc:sldMk cId="2062834591" sldId="271"/>
            <ac:spMk id="5" creationId="{14256236-3AF8-ED75-BCCE-33090EB0E205}"/>
          </ac:spMkLst>
        </pc:spChg>
        <pc:graphicFrameChg chg="mod modGraphic">
          <ac:chgData name="Colson, Regina" userId="S::regina.colson@dot.state.fl.us::76a72c12-b42a-4f74-bab1-2dd72ba9b703" providerId="AD" clId="Web-{E97D30D8-81B5-0C16-EE9B-5A34E167916B}" dt="2024-12-09T20:25:59.056" v="381" actId="1076"/>
          <ac:graphicFrameMkLst>
            <pc:docMk/>
            <pc:sldMk cId="2062834591" sldId="271"/>
            <ac:graphicFrameMk id="2" creationId="{491C7CAA-5814-86AD-906C-E903922D3D4F}"/>
          </ac:graphicFrameMkLst>
        </pc:graphicFrameChg>
      </pc:sldChg>
      <pc:sldChg chg="modSp">
        <pc:chgData name="Colson, Regina" userId="S::regina.colson@dot.state.fl.us::76a72c12-b42a-4f74-bab1-2dd72ba9b703" providerId="AD" clId="Web-{E97D30D8-81B5-0C16-EE9B-5A34E167916B}" dt="2024-12-09T20:26:31.602" v="400" actId="20577"/>
        <pc:sldMkLst>
          <pc:docMk/>
          <pc:sldMk cId="3298293242" sldId="272"/>
        </pc:sldMkLst>
        <pc:spChg chg="mod">
          <ac:chgData name="Colson, Regina" userId="S::regina.colson@dot.state.fl.us::76a72c12-b42a-4f74-bab1-2dd72ba9b703" providerId="AD" clId="Web-{E97D30D8-81B5-0C16-EE9B-5A34E167916B}" dt="2024-12-09T20:26:31.602" v="400" actId="20577"/>
          <ac:spMkLst>
            <pc:docMk/>
            <pc:sldMk cId="3298293242" sldId="272"/>
            <ac:spMk id="5" creationId="{14256236-3AF8-ED75-BCCE-33090EB0E205}"/>
          </ac:spMkLst>
        </pc:spChg>
        <pc:graphicFrameChg chg="mod modGraphic">
          <ac:chgData name="Colson, Regina" userId="S::regina.colson@dot.state.fl.us::76a72c12-b42a-4f74-bab1-2dd72ba9b703" providerId="AD" clId="Web-{E97D30D8-81B5-0C16-EE9B-5A34E167916B}" dt="2024-12-09T20:26:19.587" v="392"/>
          <ac:graphicFrameMkLst>
            <pc:docMk/>
            <pc:sldMk cId="3298293242" sldId="272"/>
            <ac:graphicFrameMk id="2" creationId="{491C7CAA-5814-86AD-906C-E903922D3D4F}"/>
          </ac:graphicFrameMkLst>
        </pc:graphicFrameChg>
      </pc:sldChg>
      <pc:sldChg chg="del mod modShow">
        <pc:chgData name="Colson, Regina" userId="S::regina.colson@dot.state.fl.us::76a72c12-b42a-4f74-bab1-2dd72ba9b703" providerId="AD" clId="Web-{E97D30D8-81B5-0C16-EE9B-5A34E167916B}" dt="2024-12-09T20:28:20.461" v="415"/>
        <pc:sldMkLst>
          <pc:docMk/>
          <pc:sldMk cId="1059376009" sldId="273"/>
        </pc:sldMkLst>
      </pc:sldChg>
      <pc:sldChg chg="modSp del mod ord modShow modNotes">
        <pc:chgData name="Colson, Regina" userId="S::regina.colson@dot.state.fl.us::76a72c12-b42a-4f74-bab1-2dd72ba9b703" providerId="AD" clId="Web-{E97D30D8-81B5-0C16-EE9B-5A34E167916B}" dt="2024-12-09T20:35:18.909" v="485"/>
        <pc:sldMkLst>
          <pc:docMk/>
          <pc:sldMk cId="3532581605" sldId="274"/>
        </pc:sldMkLst>
        <pc:spChg chg="mod">
          <ac:chgData name="Colson, Regina" userId="S::regina.colson@dot.state.fl.us::76a72c12-b42a-4f74-bab1-2dd72ba9b703" providerId="AD" clId="Web-{E97D30D8-81B5-0C16-EE9B-5A34E167916B}" dt="2024-12-09T20:29:01.101" v="424" actId="20577"/>
          <ac:spMkLst>
            <pc:docMk/>
            <pc:sldMk cId="3532581605" sldId="274"/>
            <ac:spMk id="5" creationId="{9AC77727-703A-B331-3EE9-31D43F31BE07}"/>
          </ac:spMkLst>
        </pc:spChg>
      </pc:sldChg>
      <pc:sldChg chg="del">
        <pc:chgData name="Colson, Regina" userId="S::regina.colson@dot.state.fl.us::76a72c12-b42a-4f74-bab1-2dd72ba9b703" providerId="AD" clId="Web-{E97D30D8-81B5-0C16-EE9B-5A34E167916B}" dt="2024-12-09T20:07:28.161" v="0"/>
        <pc:sldMkLst>
          <pc:docMk/>
          <pc:sldMk cId="716876513" sldId="277"/>
        </pc:sldMkLst>
      </pc:sldChg>
      <pc:sldChg chg="addSp delSp modSp add replId addAnim delAnim modNotes">
        <pc:chgData name="Colson, Regina" userId="S::regina.colson@dot.state.fl.us::76a72c12-b42a-4f74-bab1-2dd72ba9b703" providerId="AD" clId="Web-{E97D30D8-81B5-0C16-EE9B-5A34E167916B}" dt="2024-12-09T20:15:19.594" v="201"/>
        <pc:sldMkLst>
          <pc:docMk/>
          <pc:sldMk cId="2972042734" sldId="277"/>
        </pc:sldMkLst>
        <pc:spChg chg="mod">
          <ac:chgData name="Colson, Regina" userId="S::regina.colson@dot.state.fl.us::76a72c12-b42a-4f74-bab1-2dd72ba9b703" providerId="AD" clId="Web-{E97D30D8-81B5-0C16-EE9B-5A34E167916B}" dt="2024-12-09T20:08:00.614" v="22" actId="20577"/>
          <ac:spMkLst>
            <pc:docMk/>
            <pc:sldMk cId="2972042734" sldId="277"/>
            <ac:spMk id="4" creationId="{58116C36-AD75-6EF9-7D24-322875951CCA}"/>
          </ac:spMkLst>
        </pc:spChg>
        <pc:spChg chg="add mod">
          <ac:chgData name="Colson, Regina" userId="S::regina.colson@dot.state.fl.us::76a72c12-b42a-4f74-bab1-2dd72ba9b703" providerId="AD" clId="Web-{E97D30D8-81B5-0C16-EE9B-5A34E167916B}" dt="2024-12-09T20:13:45.079" v="186" actId="1076"/>
          <ac:spMkLst>
            <pc:docMk/>
            <pc:sldMk cId="2972042734" sldId="277"/>
            <ac:spMk id="5" creationId="{7FBEEA69-1591-9E32-B314-2FAB82737BBF}"/>
          </ac:spMkLst>
        </pc:spChg>
        <pc:spChg chg="del topLvl">
          <ac:chgData name="Colson, Regina" userId="S::regina.colson@dot.state.fl.us::76a72c12-b42a-4f74-bab1-2dd72ba9b703" providerId="AD" clId="Web-{E97D30D8-81B5-0C16-EE9B-5A34E167916B}" dt="2024-12-09T20:08:26.301" v="29"/>
          <ac:spMkLst>
            <pc:docMk/>
            <pc:sldMk cId="2972042734" sldId="277"/>
            <ac:spMk id="44" creationId="{7533D3AD-21D7-1382-8D46-D94EF15288C0}"/>
          </ac:spMkLst>
        </pc:spChg>
        <pc:spChg chg="del topLvl">
          <ac:chgData name="Colson, Regina" userId="S::regina.colson@dot.state.fl.us::76a72c12-b42a-4f74-bab1-2dd72ba9b703" providerId="AD" clId="Web-{E97D30D8-81B5-0C16-EE9B-5A34E167916B}" dt="2024-12-09T20:08:31.317" v="30"/>
          <ac:spMkLst>
            <pc:docMk/>
            <pc:sldMk cId="2972042734" sldId="277"/>
            <ac:spMk id="45" creationId="{D9B438EC-1B96-EC0F-CD74-78AC00D5C235}"/>
          </ac:spMkLst>
        </pc:spChg>
        <pc:spChg chg="mod topLvl">
          <ac:chgData name="Colson, Regina" userId="S::regina.colson@dot.state.fl.us::76a72c12-b42a-4f74-bab1-2dd72ba9b703" providerId="AD" clId="Web-{E97D30D8-81B5-0C16-EE9B-5A34E167916B}" dt="2024-12-09T20:13:45.157" v="192" actId="1076"/>
          <ac:spMkLst>
            <pc:docMk/>
            <pc:sldMk cId="2972042734" sldId="277"/>
            <ac:spMk id="46" creationId="{DFF33D70-BD02-16FE-35AE-7A9FA1F80456}"/>
          </ac:spMkLst>
        </pc:spChg>
        <pc:spChg chg="del topLvl">
          <ac:chgData name="Colson, Regina" userId="S::regina.colson@dot.state.fl.us::76a72c12-b42a-4f74-bab1-2dd72ba9b703" providerId="AD" clId="Web-{E97D30D8-81B5-0C16-EE9B-5A34E167916B}" dt="2024-12-09T20:08:34.489" v="31"/>
          <ac:spMkLst>
            <pc:docMk/>
            <pc:sldMk cId="2972042734" sldId="277"/>
            <ac:spMk id="47" creationId="{9B78653C-BDB6-D724-AAEC-6C66E6BE43DA}"/>
          </ac:spMkLst>
        </pc:spChg>
        <pc:spChg chg="del topLvl">
          <ac:chgData name="Colson, Regina" userId="S::regina.colson@dot.state.fl.us::76a72c12-b42a-4f74-bab1-2dd72ba9b703" providerId="AD" clId="Web-{E97D30D8-81B5-0C16-EE9B-5A34E167916B}" dt="2024-12-09T20:08:49.895" v="40"/>
          <ac:spMkLst>
            <pc:docMk/>
            <pc:sldMk cId="2972042734" sldId="277"/>
            <ac:spMk id="48" creationId="{D55DAE98-0897-44F0-89A5-8C7ED4E32429}"/>
          </ac:spMkLst>
        </pc:spChg>
        <pc:spChg chg="mod topLvl">
          <ac:chgData name="Colson, Regina" userId="S::regina.colson@dot.state.fl.us::76a72c12-b42a-4f74-bab1-2dd72ba9b703" providerId="AD" clId="Web-{E97D30D8-81B5-0C16-EE9B-5A34E167916B}" dt="2024-12-09T20:13:45.142" v="191" actId="1076"/>
          <ac:spMkLst>
            <pc:docMk/>
            <pc:sldMk cId="2972042734" sldId="277"/>
            <ac:spMk id="49" creationId="{F4CF94C9-B111-0C9F-7B4C-99E7C3576C54}"/>
          </ac:spMkLst>
        </pc:spChg>
        <pc:spChg chg="del topLvl">
          <ac:chgData name="Colson, Regina" userId="S::regina.colson@dot.state.fl.us::76a72c12-b42a-4f74-bab1-2dd72ba9b703" providerId="AD" clId="Web-{E97D30D8-81B5-0C16-EE9B-5A34E167916B}" dt="2024-12-09T20:08:36.895" v="32"/>
          <ac:spMkLst>
            <pc:docMk/>
            <pc:sldMk cId="2972042734" sldId="277"/>
            <ac:spMk id="50" creationId="{E4E95AB0-0E24-4384-08DF-3AB073648020}"/>
          </ac:spMkLst>
        </pc:spChg>
        <pc:spChg chg="del topLvl">
          <ac:chgData name="Colson, Regina" userId="S::regina.colson@dot.state.fl.us::76a72c12-b42a-4f74-bab1-2dd72ba9b703" providerId="AD" clId="Web-{E97D30D8-81B5-0C16-EE9B-5A34E167916B}" dt="2024-12-09T20:08:49.848" v="39"/>
          <ac:spMkLst>
            <pc:docMk/>
            <pc:sldMk cId="2972042734" sldId="277"/>
            <ac:spMk id="51" creationId="{E757CFCE-F9A6-DD8D-4686-C7E6EFA334D2}"/>
          </ac:spMkLst>
        </pc:spChg>
        <pc:spChg chg="mod topLvl">
          <ac:chgData name="Colson, Regina" userId="S::regina.colson@dot.state.fl.us::76a72c12-b42a-4f74-bab1-2dd72ba9b703" providerId="AD" clId="Web-{E97D30D8-81B5-0C16-EE9B-5A34E167916B}" dt="2024-12-09T20:13:45.142" v="190" actId="1076"/>
          <ac:spMkLst>
            <pc:docMk/>
            <pc:sldMk cId="2972042734" sldId="277"/>
            <ac:spMk id="52" creationId="{2D6CD928-680B-9250-0D6C-EEED2E6FACDD}"/>
          </ac:spMkLst>
        </pc:spChg>
        <pc:spChg chg="del topLvl">
          <ac:chgData name="Colson, Regina" userId="S::regina.colson@dot.state.fl.us::76a72c12-b42a-4f74-bab1-2dd72ba9b703" providerId="AD" clId="Web-{E97D30D8-81B5-0C16-EE9B-5A34E167916B}" dt="2024-12-09T20:08:38.614" v="33"/>
          <ac:spMkLst>
            <pc:docMk/>
            <pc:sldMk cId="2972042734" sldId="277"/>
            <ac:spMk id="53" creationId="{0B47CB5A-6339-504A-18DA-CE990460AFAD}"/>
          </ac:spMkLst>
        </pc:spChg>
        <pc:spChg chg="del topLvl">
          <ac:chgData name="Colson, Regina" userId="S::regina.colson@dot.state.fl.us::76a72c12-b42a-4f74-bab1-2dd72ba9b703" providerId="AD" clId="Web-{E97D30D8-81B5-0C16-EE9B-5A34E167916B}" dt="2024-12-09T20:08:46.192" v="38"/>
          <ac:spMkLst>
            <pc:docMk/>
            <pc:sldMk cId="2972042734" sldId="277"/>
            <ac:spMk id="54" creationId="{116C280B-8DB1-37B1-27EA-6EC1259C6722}"/>
          </ac:spMkLst>
        </pc:spChg>
        <pc:spChg chg="mod topLvl">
          <ac:chgData name="Colson, Regina" userId="S::regina.colson@dot.state.fl.us::76a72c12-b42a-4f74-bab1-2dd72ba9b703" providerId="AD" clId="Web-{E97D30D8-81B5-0C16-EE9B-5A34E167916B}" dt="2024-12-09T20:13:45.126" v="189" actId="1076"/>
          <ac:spMkLst>
            <pc:docMk/>
            <pc:sldMk cId="2972042734" sldId="277"/>
            <ac:spMk id="55" creationId="{5BE6FEE6-CEDE-1CD2-2E89-ABF8C5B26DA7}"/>
          </ac:spMkLst>
        </pc:spChg>
        <pc:spChg chg="del topLvl">
          <ac:chgData name="Colson, Regina" userId="S::regina.colson@dot.state.fl.us::76a72c12-b42a-4f74-bab1-2dd72ba9b703" providerId="AD" clId="Web-{E97D30D8-81B5-0C16-EE9B-5A34E167916B}" dt="2024-12-09T20:08:40.364" v="34"/>
          <ac:spMkLst>
            <pc:docMk/>
            <pc:sldMk cId="2972042734" sldId="277"/>
            <ac:spMk id="56" creationId="{20105F59-D273-5ECC-7824-272953B363DB}"/>
          </ac:spMkLst>
        </pc:spChg>
        <pc:spChg chg="del topLvl">
          <ac:chgData name="Colson, Regina" userId="S::regina.colson@dot.state.fl.us::76a72c12-b42a-4f74-bab1-2dd72ba9b703" providerId="AD" clId="Web-{E97D30D8-81B5-0C16-EE9B-5A34E167916B}" dt="2024-12-09T20:08:45.129" v="37"/>
          <ac:spMkLst>
            <pc:docMk/>
            <pc:sldMk cId="2972042734" sldId="277"/>
            <ac:spMk id="57" creationId="{693593E8-F04B-8295-1566-3DF3202ABCFD}"/>
          </ac:spMkLst>
        </pc:spChg>
        <pc:spChg chg="mod topLvl">
          <ac:chgData name="Colson, Regina" userId="S::regina.colson@dot.state.fl.us::76a72c12-b42a-4f74-bab1-2dd72ba9b703" providerId="AD" clId="Web-{E97D30D8-81B5-0C16-EE9B-5A34E167916B}" dt="2024-12-09T20:13:45.110" v="188" actId="1076"/>
          <ac:spMkLst>
            <pc:docMk/>
            <pc:sldMk cId="2972042734" sldId="277"/>
            <ac:spMk id="58" creationId="{4C711BBB-EB27-A542-B88C-AC79C0BFB7AF}"/>
          </ac:spMkLst>
        </pc:spChg>
        <pc:spChg chg="del topLvl">
          <ac:chgData name="Colson, Regina" userId="S::regina.colson@dot.state.fl.us::76a72c12-b42a-4f74-bab1-2dd72ba9b703" providerId="AD" clId="Web-{E97D30D8-81B5-0C16-EE9B-5A34E167916B}" dt="2024-12-09T20:08:42.223" v="35"/>
          <ac:spMkLst>
            <pc:docMk/>
            <pc:sldMk cId="2972042734" sldId="277"/>
            <ac:spMk id="59" creationId="{71CDA237-617F-26FA-F1A0-0D7A629D29C0}"/>
          </ac:spMkLst>
        </pc:spChg>
        <pc:spChg chg="del topLvl">
          <ac:chgData name="Colson, Regina" userId="S::regina.colson@dot.state.fl.us::76a72c12-b42a-4f74-bab1-2dd72ba9b703" providerId="AD" clId="Web-{E97D30D8-81B5-0C16-EE9B-5A34E167916B}" dt="2024-12-09T20:08:43.910" v="36"/>
          <ac:spMkLst>
            <pc:docMk/>
            <pc:sldMk cId="2972042734" sldId="277"/>
            <ac:spMk id="60" creationId="{D8739C54-802D-EB4B-10A3-AA8F9FA85933}"/>
          </ac:spMkLst>
        </pc:spChg>
        <pc:spChg chg="mod topLvl">
          <ac:chgData name="Colson, Regina" userId="S::regina.colson@dot.state.fl.us::76a72c12-b42a-4f74-bab1-2dd72ba9b703" providerId="AD" clId="Web-{E97D30D8-81B5-0C16-EE9B-5A34E167916B}" dt="2024-12-09T20:13:45.095" v="187" actId="1076"/>
          <ac:spMkLst>
            <pc:docMk/>
            <pc:sldMk cId="2972042734" sldId="277"/>
            <ac:spMk id="61" creationId="{3057BB4A-E23F-D818-3A21-FACD34CDD4C4}"/>
          </ac:spMkLst>
        </pc:spChg>
        <pc:grpChg chg="del">
          <ac:chgData name="Colson, Regina" userId="S::regina.colson@dot.state.fl.us::76a72c12-b42a-4f74-bab1-2dd72ba9b703" providerId="AD" clId="Web-{E97D30D8-81B5-0C16-EE9B-5A34E167916B}" dt="2024-12-09T20:08:20.036" v="28"/>
          <ac:grpSpMkLst>
            <pc:docMk/>
            <pc:sldMk cId="2972042734" sldId="277"/>
            <ac:grpSpMk id="7" creationId="{5958ABD9-66D6-044B-D71B-53F15471DBD4}"/>
          </ac:grpSpMkLst>
        </pc:grpChg>
        <pc:grpChg chg="del">
          <ac:chgData name="Colson, Regina" userId="S::regina.colson@dot.state.fl.us::76a72c12-b42a-4f74-bab1-2dd72ba9b703" providerId="AD" clId="Web-{E97D30D8-81B5-0C16-EE9B-5A34E167916B}" dt="2024-12-09T20:08:20.004" v="27"/>
          <ac:grpSpMkLst>
            <pc:docMk/>
            <pc:sldMk cId="2972042734" sldId="277"/>
            <ac:grpSpMk id="8" creationId="{A6520EAC-CA1C-A8A5-7C59-E257EDDF0F1D}"/>
          </ac:grpSpMkLst>
        </pc:grpChg>
        <pc:grpChg chg="del">
          <ac:chgData name="Colson, Regina" userId="S::regina.colson@dot.state.fl.us::76a72c12-b42a-4f74-bab1-2dd72ba9b703" providerId="AD" clId="Web-{E97D30D8-81B5-0C16-EE9B-5A34E167916B}" dt="2024-12-09T20:08:19.973" v="26"/>
          <ac:grpSpMkLst>
            <pc:docMk/>
            <pc:sldMk cId="2972042734" sldId="277"/>
            <ac:grpSpMk id="9" creationId="{11066B7E-1712-FDD4-078F-A45AF8D5D74E}"/>
          </ac:grpSpMkLst>
        </pc:grpChg>
        <pc:grpChg chg="del">
          <ac:chgData name="Colson, Regina" userId="S::regina.colson@dot.state.fl.us::76a72c12-b42a-4f74-bab1-2dd72ba9b703" providerId="AD" clId="Web-{E97D30D8-81B5-0C16-EE9B-5A34E167916B}" dt="2024-12-09T20:08:19.942" v="25"/>
          <ac:grpSpMkLst>
            <pc:docMk/>
            <pc:sldMk cId="2972042734" sldId="277"/>
            <ac:grpSpMk id="10" creationId="{030F2746-2F73-BD66-2AE9-C0E2303AABBE}"/>
          </ac:grpSpMkLst>
        </pc:grpChg>
        <pc:grpChg chg="del">
          <ac:chgData name="Colson, Regina" userId="S::regina.colson@dot.state.fl.us::76a72c12-b42a-4f74-bab1-2dd72ba9b703" providerId="AD" clId="Web-{E97D30D8-81B5-0C16-EE9B-5A34E167916B}" dt="2024-12-09T20:08:19.911" v="24"/>
          <ac:grpSpMkLst>
            <pc:docMk/>
            <pc:sldMk cId="2972042734" sldId="277"/>
            <ac:grpSpMk id="11" creationId="{F635E925-9C8E-C3A4-987A-7ADF6CD325EB}"/>
          </ac:grpSpMkLst>
        </pc:grpChg>
        <pc:grpChg chg="del">
          <ac:chgData name="Colson, Regina" userId="S::regina.colson@dot.state.fl.us::76a72c12-b42a-4f74-bab1-2dd72ba9b703" providerId="AD" clId="Web-{E97D30D8-81B5-0C16-EE9B-5A34E167916B}" dt="2024-12-09T20:08:19.864" v="23"/>
          <ac:grpSpMkLst>
            <pc:docMk/>
            <pc:sldMk cId="2972042734" sldId="277"/>
            <ac:grpSpMk id="12" creationId="{90698363-46A0-1BD4-C13F-7407A42FA7F6}"/>
          </ac:grpSpMkLst>
        </pc:grpChg>
        <pc:picChg chg="del">
          <ac:chgData name="Colson, Regina" userId="S::regina.colson@dot.state.fl.us::76a72c12-b42a-4f74-bab1-2dd72ba9b703" providerId="AD" clId="Web-{E97D30D8-81B5-0C16-EE9B-5A34E167916B}" dt="2024-12-09T20:12:20.299" v="162"/>
          <ac:picMkLst>
            <pc:docMk/>
            <pc:sldMk cId="2972042734" sldId="277"/>
            <ac:picMk id="3" creationId="{1BDC1521-42E7-7381-9D24-41113D1349DF}"/>
          </ac:picMkLst>
        </pc:picChg>
        <pc:picChg chg="add mod">
          <ac:chgData name="Colson, Regina" userId="S::regina.colson@dot.state.fl.us::76a72c12-b42a-4f74-bab1-2dd72ba9b703" providerId="AD" clId="Web-{E97D30D8-81B5-0C16-EE9B-5A34E167916B}" dt="2024-12-09T20:12:26.236" v="163"/>
          <ac:picMkLst>
            <pc:docMk/>
            <pc:sldMk cId="2972042734" sldId="277"/>
            <ac:picMk id="13" creationId="{1CA8CCB5-A53A-7D5F-2E67-66CEB361ECEE}"/>
          </ac:picMkLst>
        </pc:picChg>
      </pc:sldChg>
      <pc:sldChg chg="add mod replId modShow modNotes">
        <pc:chgData name="Colson, Regina" userId="S::regina.colson@dot.state.fl.us::76a72c12-b42a-4f74-bab1-2dd72ba9b703" providerId="AD" clId="Web-{E97D30D8-81B5-0C16-EE9B-5A34E167916B}" dt="2024-12-09T20:33:29.442" v="481"/>
        <pc:sldMkLst>
          <pc:docMk/>
          <pc:sldMk cId="2699344594" sldId="278"/>
        </pc:sldMkLst>
      </pc:sldChg>
      <pc:sldChg chg="add replId">
        <pc:chgData name="Colson, Regina" userId="S::regina.colson@dot.state.fl.us::76a72c12-b42a-4f74-bab1-2dd72ba9b703" providerId="AD" clId="Web-{E97D30D8-81B5-0C16-EE9B-5A34E167916B}" dt="2024-12-09T20:35:46.690" v="486"/>
        <pc:sldMkLst>
          <pc:docMk/>
          <pc:sldMk cId="3494845719" sldId="279"/>
        </pc:sldMkLst>
      </pc:sldChg>
    </pc:docChg>
  </pc:docChgLst>
  <pc:docChgLst>
    <pc:chgData name="Valdes, Rolando" userId="S::rolando.valdes@dot.state.fl.us::89eca2d1-4438-4f90-8c4b-d7d0392c9541" providerId="AD" clId="Web-{DF19CB6D-35C5-C174-B80D-F4B78E3419BC}"/>
    <pc:docChg chg="modSld sldOrd">
      <pc:chgData name="Valdes, Rolando" userId="S::rolando.valdes@dot.state.fl.us::89eca2d1-4438-4f90-8c4b-d7d0392c9541" providerId="AD" clId="Web-{DF19CB6D-35C5-C174-B80D-F4B78E3419BC}" dt="2024-12-09T19:01:32.059" v="400"/>
      <pc:docMkLst>
        <pc:docMk/>
      </pc:docMkLst>
      <pc:sldChg chg="modNotes">
        <pc:chgData name="Valdes, Rolando" userId="S::rolando.valdes@dot.state.fl.us::89eca2d1-4438-4f90-8c4b-d7d0392c9541" providerId="AD" clId="Web-{DF19CB6D-35C5-C174-B80D-F4B78E3419BC}" dt="2024-12-09T18:42:21.494" v="174"/>
        <pc:sldMkLst>
          <pc:docMk/>
          <pc:sldMk cId="923303827" sldId="259"/>
        </pc:sldMkLst>
      </pc:sldChg>
      <pc:sldChg chg="ord">
        <pc:chgData name="Valdes, Rolando" userId="S::rolando.valdes@dot.state.fl.us::89eca2d1-4438-4f90-8c4b-d7d0392c9541" providerId="AD" clId="Web-{DF19CB6D-35C5-C174-B80D-F4B78E3419BC}" dt="2024-12-09T19:01:32.059" v="400"/>
        <pc:sldMkLst>
          <pc:docMk/>
          <pc:sldMk cId="3020430333" sldId="266"/>
        </pc:sldMkLst>
      </pc:sldChg>
      <pc:sldChg chg="addSp delSp modSp delAnim">
        <pc:chgData name="Valdes, Rolando" userId="S::rolando.valdes@dot.state.fl.us::89eca2d1-4438-4f90-8c4b-d7d0392c9541" providerId="AD" clId="Web-{DF19CB6D-35C5-C174-B80D-F4B78E3419BC}" dt="2024-12-09T18:53:53.861" v="399"/>
        <pc:sldMkLst>
          <pc:docMk/>
          <pc:sldMk cId="1059376009" sldId="273"/>
        </pc:sldMkLst>
        <pc:spChg chg="add mod">
          <ac:chgData name="Valdes, Rolando" userId="S::rolando.valdes@dot.state.fl.us::89eca2d1-4438-4f90-8c4b-d7d0392c9541" providerId="AD" clId="Web-{DF19CB6D-35C5-C174-B80D-F4B78E3419BC}" dt="2024-12-09T18:53:03.362" v="391" actId="14100"/>
          <ac:spMkLst>
            <pc:docMk/>
            <pc:sldMk cId="1059376009" sldId="273"/>
            <ac:spMk id="5" creationId="{473F0961-4E37-A02C-7D04-3A5E978C710B}"/>
          </ac:spMkLst>
        </pc:spChg>
        <pc:spChg chg="add mod">
          <ac:chgData name="Valdes, Rolando" userId="S::rolando.valdes@dot.state.fl.us::89eca2d1-4438-4f90-8c4b-d7d0392c9541" providerId="AD" clId="Web-{DF19CB6D-35C5-C174-B80D-F4B78E3419BC}" dt="2024-12-09T18:53:03.393" v="392" actId="14100"/>
          <ac:spMkLst>
            <pc:docMk/>
            <pc:sldMk cId="1059376009" sldId="273"/>
            <ac:spMk id="8" creationId="{6B033F28-CCF9-72D0-2A5E-C6DA6B378B90}"/>
          </ac:spMkLst>
        </pc:spChg>
        <pc:spChg chg="add mod">
          <ac:chgData name="Valdes, Rolando" userId="S::rolando.valdes@dot.state.fl.us::89eca2d1-4438-4f90-8c4b-d7d0392c9541" providerId="AD" clId="Web-{DF19CB6D-35C5-C174-B80D-F4B78E3419BC}" dt="2024-12-09T18:53:03.408" v="393" actId="14100"/>
          <ac:spMkLst>
            <pc:docMk/>
            <pc:sldMk cId="1059376009" sldId="273"/>
            <ac:spMk id="11" creationId="{198D41AF-C8CC-B25E-94B3-394A3E62783B}"/>
          </ac:spMkLst>
        </pc:spChg>
        <pc:spChg chg="add mod">
          <ac:chgData name="Valdes, Rolando" userId="S::rolando.valdes@dot.state.fl.us::89eca2d1-4438-4f90-8c4b-d7d0392c9541" providerId="AD" clId="Web-{DF19CB6D-35C5-C174-B80D-F4B78E3419BC}" dt="2024-12-09T18:53:03.440" v="394" actId="14100"/>
          <ac:spMkLst>
            <pc:docMk/>
            <pc:sldMk cId="1059376009" sldId="273"/>
            <ac:spMk id="12" creationId="{F9C5EE65-4BB0-0920-8713-FCCE2C40764B}"/>
          </ac:spMkLst>
        </pc:spChg>
        <pc:spChg chg="add mod">
          <ac:chgData name="Valdes, Rolando" userId="S::rolando.valdes@dot.state.fl.us::89eca2d1-4438-4f90-8c4b-d7d0392c9541" providerId="AD" clId="Web-{DF19CB6D-35C5-C174-B80D-F4B78E3419BC}" dt="2024-12-09T18:53:03.455" v="395" actId="14100"/>
          <ac:spMkLst>
            <pc:docMk/>
            <pc:sldMk cId="1059376009" sldId="273"/>
            <ac:spMk id="13" creationId="{F76CE1BB-7663-6DD8-8664-F5D91351EE8F}"/>
          </ac:spMkLst>
        </pc:spChg>
        <pc:spChg chg="add mod">
          <ac:chgData name="Valdes, Rolando" userId="S::rolando.valdes@dot.state.fl.us::89eca2d1-4438-4f90-8c4b-d7d0392c9541" providerId="AD" clId="Web-{DF19CB6D-35C5-C174-B80D-F4B78E3419BC}" dt="2024-12-09T18:53:03.486" v="396" actId="14100"/>
          <ac:spMkLst>
            <pc:docMk/>
            <pc:sldMk cId="1059376009" sldId="273"/>
            <ac:spMk id="14" creationId="{A56298D9-6F2E-E1FF-4F87-E935A3EF08DD}"/>
          </ac:spMkLst>
        </pc:spChg>
        <pc:spChg chg="add del">
          <ac:chgData name="Valdes, Rolando" userId="S::rolando.valdes@dot.state.fl.us::89eca2d1-4438-4f90-8c4b-d7d0392c9541" providerId="AD" clId="Web-{DF19CB6D-35C5-C174-B80D-F4B78E3419BC}" dt="2024-12-09T18:50:06.192" v="220"/>
          <ac:spMkLst>
            <pc:docMk/>
            <pc:sldMk cId="1059376009" sldId="273"/>
            <ac:spMk id="15" creationId="{473F0961-4E37-A02C-7D04-3A5E978C710B}"/>
          </ac:spMkLst>
        </pc:spChg>
        <pc:spChg chg="add del">
          <ac:chgData name="Valdes, Rolando" userId="S::rolando.valdes@dot.state.fl.us::89eca2d1-4438-4f90-8c4b-d7d0392c9541" providerId="AD" clId="Web-{DF19CB6D-35C5-C174-B80D-F4B78E3419BC}" dt="2024-12-09T18:50:06.192" v="220"/>
          <ac:spMkLst>
            <pc:docMk/>
            <pc:sldMk cId="1059376009" sldId="273"/>
            <ac:spMk id="16" creationId="{6B033F28-CCF9-72D0-2A5E-C6DA6B378B90}"/>
          </ac:spMkLst>
        </pc:spChg>
        <pc:spChg chg="add del">
          <ac:chgData name="Valdes, Rolando" userId="S::rolando.valdes@dot.state.fl.us::89eca2d1-4438-4f90-8c4b-d7d0392c9541" providerId="AD" clId="Web-{DF19CB6D-35C5-C174-B80D-F4B78E3419BC}" dt="2024-12-09T18:50:06.192" v="220"/>
          <ac:spMkLst>
            <pc:docMk/>
            <pc:sldMk cId="1059376009" sldId="273"/>
            <ac:spMk id="17" creationId="{198D41AF-C8CC-B25E-94B3-394A3E62783B}"/>
          </ac:spMkLst>
        </pc:spChg>
        <pc:spChg chg="add mod">
          <ac:chgData name="Valdes, Rolando" userId="S::rolando.valdes@dot.state.fl.us::89eca2d1-4438-4f90-8c4b-d7d0392c9541" providerId="AD" clId="Web-{DF19CB6D-35C5-C174-B80D-F4B78E3419BC}" dt="2024-12-09T18:53:03.502" v="397" actId="14100"/>
          <ac:spMkLst>
            <pc:docMk/>
            <pc:sldMk cId="1059376009" sldId="273"/>
            <ac:spMk id="18" creationId="{557ECE67-58FB-1C69-E2D7-142E31BEAD4F}"/>
          </ac:spMkLst>
        </pc:spChg>
        <pc:spChg chg="add del mod">
          <ac:chgData name="Valdes, Rolando" userId="S::rolando.valdes@dot.state.fl.us::89eca2d1-4438-4f90-8c4b-d7d0392c9541" providerId="AD" clId="Web-{DF19CB6D-35C5-C174-B80D-F4B78E3419BC}" dt="2024-12-09T18:53:53.861" v="399"/>
          <ac:spMkLst>
            <pc:docMk/>
            <pc:sldMk cId="1059376009" sldId="273"/>
            <ac:spMk id="20" creationId="{1B402F71-42CC-0F8F-9DC1-FF16EBAE647B}"/>
          </ac:spMkLst>
        </pc:spChg>
        <pc:graphicFrameChg chg="del mod">
          <ac:chgData name="Valdes, Rolando" userId="S::rolando.valdes@dot.state.fl.us::89eca2d1-4438-4f90-8c4b-d7d0392c9541" providerId="AD" clId="Web-{DF19CB6D-35C5-C174-B80D-F4B78E3419BC}" dt="2024-12-09T18:53:26.580" v="398"/>
          <ac:graphicFrameMkLst>
            <pc:docMk/>
            <pc:sldMk cId="1059376009" sldId="273"/>
            <ac:graphicFrameMk id="9" creationId="{74863FE1-8715-C63D-2FC7-4D9D63150DAE}"/>
          </ac:graphicFrameMkLst>
        </pc:graphicFrameChg>
      </pc:sldChg>
    </pc:docChg>
  </pc:docChgLst>
  <pc:docChgLst>
    <pc:chgData name="Colson, Regina" userId="S::regina.colson@dot.state.fl.us::76a72c12-b42a-4f74-bab1-2dd72ba9b703" providerId="AD" clId="Web-{868F0B2B-D0C2-F673-5D82-D23CBBA5003F}"/>
    <pc:docChg chg="addSld modSld">
      <pc:chgData name="Colson, Regina" userId="S::regina.colson@dot.state.fl.us::76a72c12-b42a-4f74-bab1-2dd72ba9b703" providerId="AD" clId="Web-{868F0B2B-D0C2-F673-5D82-D23CBBA5003F}" dt="2024-12-09T20:06:58.680" v="420"/>
      <pc:docMkLst>
        <pc:docMk/>
      </pc:docMkLst>
      <pc:sldChg chg="modNotes">
        <pc:chgData name="Colson, Regina" userId="S::regina.colson@dot.state.fl.us::76a72c12-b42a-4f74-bab1-2dd72ba9b703" providerId="AD" clId="Web-{868F0B2B-D0C2-F673-5D82-D23CBBA5003F}" dt="2024-12-09T20:02:15.354" v="398"/>
        <pc:sldMkLst>
          <pc:docMk/>
          <pc:sldMk cId="1853556344" sldId="257"/>
        </pc:sldMkLst>
      </pc:sldChg>
      <pc:sldChg chg="modSp">
        <pc:chgData name="Colson, Regina" userId="S::regina.colson@dot.state.fl.us::76a72c12-b42a-4f74-bab1-2dd72ba9b703" providerId="AD" clId="Web-{868F0B2B-D0C2-F673-5D82-D23CBBA5003F}" dt="2024-12-09T20:01:30.729" v="392" actId="20577"/>
        <pc:sldMkLst>
          <pc:docMk/>
          <pc:sldMk cId="3020430333" sldId="266"/>
        </pc:sldMkLst>
        <pc:spChg chg="mod">
          <ac:chgData name="Colson, Regina" userId="S::regina.colson@dot.state.fl.us::76a72c12-b42a-4f74-bab1-2dd72ba9b703" providerId="AD" clId="Web-{868F0B2B-D0C2-F673-5D82-D23CBBA5003F}" dt="2024-12-09T20:01:30.729" v="392" actId="20577"/>
          <ac:spMkLst>
            <pc:docMk/>
            <pc:sldMk cId="3020430333" sldId="266"/>
            <ac:spMk id="5" creationId="{14256236-3AF8-ED75-BCCE-33090EB0E205}"/>
          </ac:spMkLst>
        </pc:spChg>
      </pc:sldChg>
      <pc:sldChg chg="modSp">
        <pc:chgData name="Colson, Regina" userId="S::regina.colson@dot.state.fl.us::76a72c12-b42a-4f74-bab1-2dd72ba9b703" providerId="AD" clId="Web-{868F0B2B-D0C2-F673-5D82-D23CBBA5003F}" dt="2024-12-09T19:50:38.781" v="90"/>
        <pc:sldMkLst>
          <pc:docMk/>
          <pc:sldMk cId="2736766933" sldId="267"/>
        </pc:sldMkLst>
        <pc:graphicFrameChg chg="mod modGraphic">
          <ac:chgData name="Colson, Regina" userId="S::regina.colson@dot.state.fl.us::76a72c12-b42a-4f74-bab1-2dd72ba9b703" providerId="AD" clId="Web-{868F0B2B-D0C2-F673-5D82-D23CBBA5003F}" dt="2024-12-09T19:50:38.781" v="90"/>
          <ac:graphicFrameMkLst>
            <pc:docMk/>
            <pc:sldMk cId="2736766933" sldId="267"/>
            <ac:graphicFrameMk id="2" creationId="{491C7CAA-5814-86AD-906C-E903922D3D4F}"/>
          </ac:graphicFrameMkLst>
        </pc:graphicFrameChg>
      </pc:sldChg>
      <pc:sldChg chg="delSp modSp">
        <pc:chgData name="Colson, Regina" userId="S::regina.colson@dot.state.fl.us::76a72c12-b42a-4f74-bab1-2dd72ba9b703" providerId="AD" clId="Web-{868F0B2B-D0C2-F673-5D82-D23CBBA5003F}" dt="2024-12-09T19:52:47.452" v="167" actId="20577"/>
        <pc:sldMkLst>
          <pc:docMk/>
          <pc:sldMk cId="45309799" sldId="268"/>
        </pc:sldMkLst>
        <pc:spChg chg="mod">
          <ac:chgData name="Colson, Regina" userId="S::regina.colson@dot.state.fl.us::76a72c12-b42a-4f74-bab1-2dd72ba9b703" providerId="AD" clId="Web-{868F0B2B-D0C2-F673-5D82-D23CBBA5003F}" dt="2024-12-09T19:52:47.452" v="167" actId="20577"/>
          <ac:spMkLst>
            <pc:docMk/>
            <pc:sldMk cId="45309799" sldId="268"/>
            <ac:spMk id="5" creationId="{14256236-3AF8-ED75-BCCE-33090EB0E205}"/>
          </ac:spMkLst>
        </pc:spChg>
        <pc:graphicFrameChg chg="del">
          <ac:chgData name="Colson, Regina" userId="S::regina.colson@dot.state.fl.us::76a72c12-b42a-4f74-bab1-2dd72ba9b703" providerId="AD" clId="Web-{868F0B2B-D0C2-F673-5D82-D23CBBA5003F}" dt="2024-12-09T19:51:34.749" v="108"/>
          <ac:graphicFrameMkLst>
            <pc:docMk/>
            <pc:sldMk cId="45309799" sldId="268"/>
            <ac:graphicFrameMk id="8" creationId="{BF89C7B2-8569-7B9F-2332-8E93844C5F20}"/>
          </ac:graphicFrameMkLst>
        </pc:graphicFrameChg>
      </pc:sldChg>
      <pc:sldChg chg="modSp">
        <pc:chgData name="Colson, Regina" userId="S::regina.colson@dot.state.fl.us::76a72c12-b42a-4f74-bab1-2dd72ba9b703" providerId="AD" clId="Web-{868F0B2B-D0C2-F673-5D82-D23CBBA5003F}" dt="2024-12-09T19:55:51.576" v="251"/>
        <pc:sldMkLst>
          <pc:docMk/>
          <pc:sldMk cId="25701101" sldId="269"/>
        </pc:sldMkLst>
        <pc:spChg chg="mod">
          <ac:chgData name="Colson, Regina" userId="S::regina.colson@dot.state.fl.us::76a72c12-b42a-4f74-bab1-2dd72ba9b703" providerId="AD" clId="Web-{868F0B2B-D0C2-F673-5D82-D23CBBA5003F}" dt="2024-12-09T19:55:37.732" v="175" actId="20577"/>
          <ac:spMkLst>
            <pc:docMk/>
            <pc:sldMk cId="25701101" sldId="269"/>
            <ac:spMk id="5" creationId="{14256236-3AF8-ED75-BCCE-33090EB0E205}"/>
          </ac:spMkLst>
        </pc:spChg>
        <pc:graphicFrameChg chg="mod modGraphic">
          <ac:chgData name="Colson, Regina" userId="S::regina.colson@dot.state.fl.us::76a72c12-b42a-4f74-bab1-2dd72ba9b703" providerId="AD" clId="Web-{868F0B2B-D0C2-F673-5D82-D23CBBA5003F}" dt="2024-12-09T19:55:51.576" v="251"/>
          <ac:graphicFrameMkLst>
            <pc:docMk/>
            <pc:sldMk cId="25701101" sldId="269"/>
            <ac:graphicFrameMk id="2" creationId="{491C7CAA-5814-86AD-906C-E903922D3D4F}"/>
          </ac:graphicFrameMkLst>
        </pc:graphicFrameChg>
      </pc:sldChg>
      <pc:sldChg chg="delSp modSp">
        <pc:chgData name="Colson, Regina" userId="S::regina.colson@dot.state.fl.us::76a72c12-b42a-4f74-bab1-2dd72ba9b703" providerId="AD" clId="Web-{868F0B2B-D0C2-F673-5D82-D23CBBA5003F}" dt="2024-12-09T19:57:57.153" v="274"/>
        <pc:sldMkLst>
          <pc:docMk/>
          <pc:sldMk cId="377431463" sldId="270"/>
        </pc:sldMkLst>
        <pc:graphicFrameChg chg="mod modGraphic">
          <ac:chgData name="Colson, Regina" userId="S::regina.colson@dot.state.fl.us::76a72c12-b42a-4f74-bab1-2dd72ba9b703" providerId="AD" clId="Web-{868F0B2B-D0C2-F673-5D82-D23CBBA5003F}" dt="2024-12-09T19:57:57.153" v="274"/>
          <ac:graphicFrameMkLst>
            <pc:docMk/>
            <pc:sldMk cId="377431463" sldId="270"/>
            <ac:graphicFrameMk id="2" creationId="{491C7CAA-5814-86AD-906C-E903922D3D4F}"/>
          </ac:graphicFrameMkLst>
        </pc:graphicFrameChg>
        <pc:graphicFrameChg chg="del">
          <ac:chgData name="Colson, Regina" userId="S::regina.colson@dot.state.fl.us::76a72c12-b42a-4f74-bab1-2dd72ba9b703" providerId="AD" clId="Web-{868F0B2B-D0C2-F673-5D82-D23CBBA5003F}" dt="2024-12-09T19:57:42.012" v="252"/>
          <ac:graphicFrameMkLst>
            <pc:docMk/>
            <pc:sldMk cId="377431463" sldId="270"/>
            <ac:graphicFrameMk id="8" creationId="{4745BB89-65D7-3EFC-2399-324A21AD3DA8}"/>
          </ac:graphicFrameMkLst>
        </pc:graphicFrameChg>
      </pc:sldChg>
      <pc:sldChg chg="delSp modSp">
        <pc:chgData name="Colson, Regina" userId="S::regina.colson@dot.state.fl.us::76a72c12-b42a-4f74-bab1-2dd72ba9b703" providerId="AD" clId="Web-{868F0B2B-D0C2-F673-5D82-D23CBBA5003F}" dt="2024-12-09T19:59:10.840" v="315"/>
        <pc:sldMkLst>
          <pc:docMk/>
          <pc:sldMk cId="2062834591" sldId="271"/>
        </pc:sldMkLst>
        <pc:graphicFrameChg chg="mod modGraphic">
          <ac:chgData name="Colson, Regina" userId="S::regina.colson@dot.state.fl.us::76a72c12-b42a-4f74-bab1-2dd72ba9b703" providerId="AD" clId="Web-{868F0B2B-D0C2-F673-5D82-D23CBBA5003F}" dt="2024-12-09T19:59:10.840" v="315"/>
          <ac:graphicFrameMkLst>
            <pc:docMk/>
            <pc:sldMk cId="2062834591" sldId="271"/>
            <ac:graphicFrameMk id="2" creationId="{491C7CAA-5814-86AD-906C-E903922D3D4F}"/>
          </ac:graphicFrameMkLst>
        </pc:graphicFrameChg>
        <pc:graphicFrameChg chg="del">
          <ac:chgData name="Colson, Regina" userId="S::regina.colson@dot.state.fl.us::76a72c12-b42a-4f74-bab1-2dd72ba9b703" providerId="AD" clId="Web-{868F0B2B-D0C2-F673-5D82-D23CBBA5003F}" dt="2024-12-09T19:59:02.465" v="275"/>
          <ac:graphicFrameMkLst>
            <pc:docMk/>
            <pc:sldMk cId="2062834591" sldId="271"/>
            <ac:graphicFrameMk id="8" creationId="{1D1F123B-FDF6-A881-FAAB-BC78CD2992A0}"/>
          </ac:graphicFrameMkLst>
        </pc:graphicFrameChg>
      </pc:sldChg>
      <pc:sldChg chg="delSp modSp">
        <pc:chgData name="Colson, Regina" userId="S::regina.colson@dot.state.fl.us::76a72c12-b42a-4f74-bab1-2dd72ba9b703" providerId="AD" clId="Web-{868F0B2B-D0C2-F673-5D82-D23CBBA5003F}" dt="2024-12-09T19:59:26.527" v="388"/>
        <pc:sldMkLst>
          <pc:docMk/>
          <pc:sldMk cId="3298293242" sldId="272"/>
        </pc:sldMkLst>
        <pc:graphicFrameChg chg="mod modGraphic">
          <ac:chgData name="Colson, Regina" userId="S::regina.colson@dot.state.fl.us::76a72c12-b42a-4f74-bab1-2dd72ba9b703" providerId="AD" clId="Web-{868F0B2B-D0C2-F673-5D82-D23CBBA5003F}" dt="2024-12-09T19:59:26.527" v="388"/>
          <ac:graphicFrameMkLst>
            <pc:docMk/>
            <pc:sldMk cId="3298293242" sldId="272"/>
            <ac:graphicFrameMk id="2" creationId="{491C7CAA-5814-86AD-906C-E903922D3D4F}"/>
          </ac:graphicFrameMkLst>
        </pc:graphicFrameChg>
        <pc:graphicFrameChg chg="del">
          <ac:chgData name="Colson, Regina" userId="S::regina.colson@dot.state.fl.us::76a72c12-b42a-4f74-bab1-2dd72ba9b703" providerId="AD" clId="Web-{868F0B2B-D0C2-F673-5D82-D23CBBA5003F}" dt="2024-12-09T19:59:17.902" v="316"/>
          <ac:graphicFrameMkLst>
            <pc:docMk/>
            <pc:sldMk cId="3298293242" sldId="272"/>
            <ac:graphicFrameMk id="8" creationId="{2C215B22-3979-3C5F-B288-A5BFC4853D13}"/>
          </ac:graphicFrameMkLst>
        </pc:graphicFrameChg>
      </pc:sldChg>
      <pc:sldChg chg="modSp">
        <pc:chgData name="Colson, Regina" userId="S::regina.colson@dot.state.fl.us::76a72c12-b42a-4f74-bab1-2dd72ba9b703" providerId="AD" clId="Web-{868F0B2B-D0C2-F673-5D82-D23CBBA5003F}" dt="2024-12-09T19:54:39.451" v="169" actId="20577"/>
        <pc:sldMkLst>
          <pc:docMk/>
          <pc:sldMk cId="1059376009" sldId="273"/>
        </pc:sldMkLst>
        <pc:spChg chg="mod">
          <ac:chgData name="Colson, Regina" userId="S::regina.colson@dot.state.fl.us::76a72c12-b42a-4f74-bab1-2dd72ba9b703" providerId="AD" clId="Web-{868F0B2B-D0C2-F673-5D82-D23CBBA5003F}" dt="2024-12-09T19:54:39.451" v="169" actId="20577"/>
          <ac:spMkLst>
            <pc:docMk/>
            <pc:sldMk cId="1059376009" sldId="273"/>
            <ac:spMk id="11" creationId="{198D41AF-C8CC-B25E-94B3-394A3E62783B}"/>
          </ac:spMkLst>
        </pc:spChg>
      </pc:sldChg>
      <pc:sldChg chg="delSp modSp add replId delAnim">
        <pc:chgData name="Colson, Regina" userId="S::regina.colson@dot.state.fl.us::76a72c12-b42a-4f74-bab1-2dd72ba9b703" providerId="AD" clId="Web-{868F0B2B-D0C2-F673-5D82-D23CBBA5003F}" dt="2024-12-09T20:06:58.680" v="420"/>
        <pc:sldMkLst>
          <pc:docMk/>
          <pc:sldMk cId="716876513" sldId="277"/>
        </pc:sldMkLst>
        <pc:spChg chg="mod">
          <ac:chgData name="Colson, Regina" userId="S::regina.colson@dot.state.fl.us::76a72c12-b42a-4f74-bab1-2dd72ba9b703" providerId="AD" clId="Web-{868F0B2B-D0C2-F673-5D82-D23CBBA5003F}" dt="2024-12-09T20:04:37.134" v="409" actId="20577"/>
          <ac:spMkLst>
            <pc:docMk/>
            <pc:sldMk cId="716876513" sldId="277"/>
            <ac:spMk id="4" creationId="{58116C36-AD75-6EF9-7D24-322875951CCA}"/>
          </ac:spMkLst>
        </pc:spChg>
        <pc:spChg chg="del">
          <ac:chgData name="Colson, Regina" userId="S::regina.colson@dot.state.fl.us::76a72c12-b42a-4f74-bab1-2dd72ba9b703" providerId="AD" clId="Web-{868F0B2B-D0C2-F673-5D82-D23CBBA5003F}" dt="2024-12-09T20:05:37.868" v="410"/>
          <ac:spMkLst>
            <pc:docMk/>
            <pc:sldMk cId="716876513" sldId="277"/>
            <ac:spMk id="44" creationId="{7533D3AD-21D7-1382-8D46-D94EF15288C0}"/>
          </ac:spMkLst>
        </pc:spChg>
        <pc:spChg chg="del topLvl">
          <ac:chgData name="Colson, Regina" userId="S::regina.colson@dot.state.fl.us::76a72c12-b42a-4f74-bab1-2dd72ba9b703" providerId="AD" clId="Web-{868F0B2B-D0C2-F673-5D82-D23CBBA5003F}" dt="2024-12-09T20:05:40.681" v="411"/>
          <ac:spMkLst>
            <pc:docMk/>
            <pc:sldMk cId="716876513" sldId="277"/>
            <ac:spMk id="45" creationId="{D9B438EC-1B96-EC0F-CD74-78AC00D5C235}"/>
          </ac:spMkLst>
        </pc:spChg>
        <pc:spChg chg="mod topLvl">
          <ac:chgData name="Colson, Regina" userId="S::regina.colson@dot.state.fl.us::76a72c12-b42a-4f74-bab1-2dd72ba9b703" providerId="AD" clId="Web-{868F0B2B-D0C2-F673-5D82-D23CBBA5003F}" dt="2024-12-09T20:05:54.071" v="418" actId="20577"/>
          <ac:spMkLst>
            <pc:docMk/>
            <pc:sldMk cId="716876513" sldId="277"/>
            <ac:spMk id="46" creationId="{DFF33D70-BD02-16FE-35AE-7A9FA1F80456}"/>
          </ac:spMkLst>
        </pc:spChg>
        <pc:spChg chg="del">
          <ac:chgData name="Colson, Regina" userId="S::regina.colson@dot.state.fl.us::76a72c12-b42a-4f74-bab1-2dd72ba9b703" providerId="AD" clId="Web-{868F0B2B-D0C2-F673-5D82-D23CBBA5003F}" dt="2024-12-09T20:06:45.415" v="419"/>
          <ac:spMkLst>
            <pc:docMk/>
            <pc:sldMk cId="716876513" sldId="277"/>
            <ac:spMk id="47" creationId="{9B78653C-BDB6-D724-AAEC-6C66E6BE43DA}"/>
          </ac:spMkLst>
        </pc:spChg>
        <pc:grpChg chg="del">
          <ac:chgData name="Colson, Regina" userId="S::regina.colson@dot.state.fl.us::76a72c12-b42a-4f74-bab1-2dd72ba9b703" providerId="AD" clId="Web-{868F0B2B-D0C2-F673-5D82-D23CBBA5003F}" dt="2024-12-09T20:05:40.681" v="411"/>
          <ac:grpSpMkLst>
            <pc:docMk/>
            <pc:sldMk cId="716876513" sldId="277"/>
            <ac:grpSpMk id="7" creationId="{5958ABD9-66D6-044B-D71B-53F15471DBD4}"/>
          </ac:grpSpMkLst>
        </pc:grpChg>
        <pc:grpChg chg="del">
          <ac:chgData name="Colson, Regina" userId="S::regina.colson@dot.state.fl.us::76a72c12-b42a-4f74-bab1-2dd72ba9b703" providerId="AD" clId="Web-{868F0B2B-D0C2-F673-5D82-D23CBBA5003F}" dt="2024-12-09T20:06:58.680" v="420"/>
          <ac:grpSpMkLst>
            <pc:docMk/>
            <pc:sldMk cId="716876513" sldId="277"/>
            <ac:grpSpMk id="8" creationId="{A6520EAC-CA1C-A8A5-7C59-E257EDDF0F1D}"/>
          </ac:grpSpMkLst>
        </pc:grpChg>
      </pc:sldChg>
    </pc:docChg>
  </pc:docChgLst>
  <pc:docChgLst>
    <pc:chgData name="Benitez, Gabriela" userId="07700cfd-63af-48fd-8237-bcab72a6e635" providerId="ADAL" clId="{CF22205B-C9A9-4081-ADA9-D4F3791BB76F}"/>
    <pc:docChg chg="modSld modMainMaster">
      <pc:chgData name="Benitez, Gabriela" userId="07700cfd-63af-48fd-8237-bcab72a6e635" providerId="ADAL" clId="{CF22205B-C9A9-4081-ADA9-D4F3791BB76F}" dt="2024-12-09T05:01:15.679" v="26"/>
      <pc:docMkLst>
        <pc:docMk/>
      </pc:docMkLst>
      <pc:sldChg chg="modSp mod">
        <pc:chgData name="Benitez, Gabriela" userId="07700cfd-63af-48fd-8237-bcab72a6e635" providerId="ADAL" clId="{CF22205B-C9A9-4081-ADA9-D4F3791BB76F}" dt="2024-12-09T04:56:24.655" v="15" actId="14100"/>
        <pc:sldMkLst>
          <pc:docMk/>
          <pc:sldMk cId="1358201599" sldId="258"/>
        </pc:sldMkLst>
        <pc:graphicFrameChg chg="mod">
          <ac:chgData name="Benitez, Gabriela" userId="07700cfd-63af-48fd-8237-bcab72a6e635" providerId="ADAL" clId="{CF22205B-C9A9-4081-ADA9-D4F3791BB76F}" dt="2024-12-09T04:56:24.655" v="15" actId="14100"/>
          <ac:graphicFrameMkLst>
            <pc:docMk/>
            <pc:sldMk cId="1358201599" sldId="258"/>
            <ac:graphicFrameMk id="7" creationId="{1E4AC0B4-B867-331F-E9CD-52AEBDA30440}"/>
          </ac:graphicFrameMkLst>
        </pc:graphicFrameChg>
      </pc:sldChg>
      <pc:sldChg chg="modSp mod">
        <pc:chgData name="Benitez, Gabriela" userId="07700cfd-63af-48fd-8237-bcab72a6e635" providerId="ADAL" clId="{CF22205B-C9A9-4081-ADA9-D4F3791BB76F}" dt="2024-12-09T04:54:21.054" v="0" actId="14100"/>
        <pc:sldMkLst>
          <pc:docMk/>
          <pc:sldMk cId="3020430333" sldId="266"/>
        </pc:sldMkLst>
        <pc:graphicFrameChg chg="mod">
          <ac:chgData name="Benitez, Gabriela" userId="07700cfd-63af-48fd-8237-bcab72a6e635" providerId="ADAL" clId="{CF22205B-C9A9-4081-ADA9-D4F3791BB76F}" dt="2024-12-09T04:54:21.054" v="0" actId="14100"/>
          <ac:graphicFrameMkLst>
            <pc:docMk/>
            <pc:sldMk cId="3020430333" sldId="266"/>
            <ac:graphicFrameMk id="6" creationId="{B2642ACA-A1B1-50C0-D225-071329ED3B5F}"/>
          </ac:graphicFrameMkLst>
        </pc:graphicFrameChg>
      </pc:sldChg>
      <pc:sldChg chg="modSp mod">
        <pc:chgData name="Benitez, Gabriela" userId="07700cfd-63af-48fd-8237-bcab72a6e635" providerId="ADAL" clId="{CF22205B-C9A9-4081-ADA9-D4F3791BB76F}" dt="2024-12-09T04:54:36.003" v="1" actId="14100"/>
        <pc:sldMkLst>
          <pc:docMk/>
          <pc:sldMk cId="2736766933" sldId="267"/>
        </pc:sldMkLst>
        <pc:graphicFrameChg chg="mod">
          <ac:chgData name="Benitez, Gabriela" userId="07700cfd-63af-48fd-8237-bcab72a6e635" providerId="ADAL" clId="{CF22205B-C9A9-4081-ADA9-D4F3791BB76F}" dt="2024-12-09T04:54:36.003" v="1" actId="14100"/>
          <ac:graphicFrameMkLst>
            <pc:docMk/>
            <pc:sldMk cId="2736766933" sldId="267"/>
            <ac:graphicFrameMk id="8" creationId="{E5C0A6D1-80A2-7836-6FE4-0022939A62E4}"/>
          </ac:graphicFrameMkLst>
        </pc:graphicFrameChg>
      </pc:sldChg>
      <pc:sldChg chg="modSp mod">
        <pc:chgData name="Benitez, Gabriela" userId="07700cfd-63af-48fd-8237-bcab72a6e635" providerId="ADAL" clId="{CF22205B-C9A9-4081-ADA9-D4F3791BB76F}" dt="2024-12-09T04:54:46.765" v="2" actId="14100"/>
        <pc:sldMkLst>
          <pc:docMk/>
          <pc:sldMk cId="45309799" sldId="268"/>
        </pc:sldMkLst>
        <pc:graphicFrameChg chg="mod">
          <ac:chgData name="Benitez, Gabriela" userId="07700cfd-63af-48fd-8237-bcab72a6e635" providerId="ADAL" clId="{CF22205B-C9A9-4081-ADA9-D4F3791BB76F}" dt="2024-12-09T04:54:46.765" v="2" actId="14100"/>
          <ac:graphicFrameMkLst>
            <pc:docMk/>
            <pc:sldMk cId="45309799" sldId="268"/>
            <ac:graphicFrameMk id="8" creationId="{BF89C7B2-8569-7B9F-2332-8E93844C5F20}"/>
          </ac:graphicFrameMkLst>
        </pc:graphicFrameChg>
      </pc:sldChg>
      <pc:sldChg chg="modSp mod">
        <pc:chgData name="Benitez, Gabriela" userId="07700cfd-63af-48fd-8237-bcab72a6e635" providerId="ADAL" clId="{CF22205B-C9A9-4081-ADA9-D4F3791BB76F}" dt="2024-12-09T04:55:12.369" v="6" actId="14100"/>
        <pc:sldMkLst>
          <pc:docMk/>
          <pc:sldMk cId="25701101" sldId="269"/>
        </pc:sldMkLst>
        <pc:graphicFrameChg chg="mod">
          <ac:chgData name="Benitez, Gabriela" userId="07700cfd-63af-48fd-8237-bcab72a6e635" providerId="ADAL" clId="{CF22205B-C9A9-4081-ADA9-D4F3791BB76F}" dt="2024-12-09T04:55:12.369" v="6" actId="14100"/>
          <ac:graphicFrameMkLst>
            <pc:docMk/>
            <pc:sldMk cId="25701101" sldId="269"/>
            <ac:graphicFrameMk id="8" creationId="{4E90C8AC-FAAE-716C-FC96-8A1D5DE992F8}"/>
          </ac:graphicFrameMkLst>
        </pc:graphicFrameChg>
      </pc:sldChg>
      <pc:sldChg chg="modSp mod">
        <pc:chgData name="Benitez, Gabriela" userId="07700cfd-63af-48fd-8237-bcab72a6e635" providerId="ADAL" clId="{CF22205B-C9A9-4081-ADA9-D4F3791BB76F}" dt="2024-12-09T04:55:25.864" v="7" actId="14100"/>
        <pc:sldMkLst>
          <pc:docMk/>
          <pc:sldMk cId="377431463" sldId="270"/>
        </pc:sldMkLst>
        <pc:graphicFrameChg chg="mod">
          <ac:chgData name="Benitez, Gabriela" userId="07700cfd-63af-48fd-8237-bcab72a6e635" providerId="ADAL" clId="{CF22205B-C9A9-4081-ADA9-D4F3791BB76F}" dt="2024-12-09T04:55:25.864" v="7" actId="14100"/>
          <ac:graphicFrameMkLst>
            <pc:docMk/>
            <pc:sldMk cId="377431463" sldId="270"/>
            <ac:graphicFrameMk id="8" creationId="{4745BB89-65D7-3EFC-2399-324A21AD3DA8}"/>
          </ac:graphicFrameMkLst>
        </pc:graphicFrameChg>
      </pc:sldChg>
      <pc:sldChg chg="modSp mod">
        <pc:chgData name="Benitez, Gabriela" userId="07700cfd-63af-48fd-8237-bcab72a6e635" providerId="ADAL" clId="{CF22205B-C9A9-4081-ADA9-D4F3791BB76F}" dt="2024-12-09T04:55:34.496" v="8" actId="14100"/>
        <pc:sldMkLst>
          <pc:docMk/>
          <pc:sldMk cId="2062834591" sldId="271"/>
        </pc:sldMkLst>
        <pc:graphicFrameChg chg="mod">
          <ac:chgData name="Benitez, Gabriela" userId="07700cfd-63af-48fd-8237-bcab72a6e635" providerId="ADAL" clId="{CF22205B-C9A9-4081-ADA9-D4F3791BB76F}" dt="2024-12-09T04:55:34.496" v="8" actId="14100"/>
          <ac:graphicFrameMkLst>
            <pc:docMk/>
            <pc:sldMk cId="2062834591" sldId="271"/>
            <ac:graphicFrameMk id="8" creationId="{1D1F123B-FDF6-A881-FAAB-BC78CD2992A0}"/>
          </ac:graphicFrameMkLst>
        </pc:graphicFrameChg>
      </pc:sldChg>
      <pc:sldChg chg="modSp mod">
        <pc:chgData name="Benitez, Gabriela" userId="07700cfd-63af-48fd-8237-bcab72a6e635" providerId="ADAL" clId="{CF22205B-C9A9-4081-ADA9-D4F3791BB76F}" dt="2024-12-09T04:55:46.038" v="9" actId="14100"/>
        <pc:sldMkLst>
          <pc:docMk/>
          <pc:sldMk cId="3298293242" sldId="272"/>
        </pc:sldMkLst>
        <pc:graphicFrameChg chg="mod">
          <ac:chgData name="Benitez, Gabriela" userId="07700cfd-63af-48fd-8237-bcab72a6e635" providerId="ADAL" clId="{CF22205B-C9A9-4081-ADA9-D4F3791BB76F}" dt="2024-12-09T04:55:46.038" v="9" actId="14100"/>
          <ac:graphicFrameMkLst>
            <pc:docMk/>
            <pc:sldMk cId="3298293242" sldId="272"/>
            <ac:graphicFrameMk id="8" creationId="{2C215B22-3979-3C5F-B288-A5BFC4853D13}"/>
          </ac:graphicFrameMkLst>
        </pc:graphicFrameChg>
      </pc:sldChg>
      <pc:sldMasterChg chg="modSp mod modSldLayout">
        <pc:chgData name="Benitez, Gabriela" userId="07700cfd-63af-48fd-8237-bcab72a6e635" providerId="ADAL" clId="{CF22205B-C9A9-4081-ADA9-D4F3791BB76F}" dt="2024-12-09T05:01:15.679" v="26"/>
        <pc:sldMasterMkLst>
          <pc:docMk/>
          <pc:sldMasterMk cId="3268625124" sldId="2147483723"/>
        </pc:sldMasterMkLst>
        <pc:spChg chg="mod">
          <ac:chgData name="Benitez, Gabriela" userId="07700cfd-63af-48fd-8237-bcab72a6e635" providerId="ADAL" clId="{CF22205B-C9A9-4081-ADA9-D4F3791BB76F}" dt="2024-12-09T04:58:17.843" v="18" actId="20577"/>
          <ac:spMkLst>
            <pc:docMk/>
            <pc:sldMasterMk cId="3268625124" sldId="2147483723"/>
            <ac:spMk id="9" creationId="{0C7DC4B5-46AB-9E3C-1FBB-9A2C8B7EE666}"/>
          </ac:spMkLst>
        </pc:spChg>
        <pc:sldLayoutChg chg="modSp mod">
          <pc:chgData name="Benitez, Gabriela" userId="07700cfd-63af-48fd-8237-bcab72a6e635" providerId="ADAL" clId="{CF22205B-C9A9-4081-ADA9-D4F3791BB76F}" dt="2024-12-09T05:00:57.454" v="22" actId="20577"/>
          <pc:sldLayoutMkLst>
            <pc:docMk/>
            <pc:sldMasterMk cId="3268625124" sldId="2147483723"/>
            <pc:sldLayoutMk cId="121971990" sldId="2147483715"/>
          </pc:sldLayoutMkLst>
          <pc:spChg chg="mod">
            <ac:chgData name="Benitez, Gabriela" userId="07700cfd-63af-48fd-8237-bcab72a6e635" providerId="ADAL" clId="{CF22205B-C9A9-4081-ADA9-D4F3791BB76F}" dt="2024-12-09T05:00:57.454" v="22" actId="20577"/>
            <ac:spMkLst>
              <pc:docMk/>
              <pc:sldMasterMk cId="3268625124" sldId="2147483723"/>
              <pc:sldLayoutMk cId="121971990" sldId="2147483715"/>
              <ac:spMk id="3" creationId="{E5F76724-8DB3-C797-6243-6B0028D6D93E}"/>
            </ac:spMkLst>
          </pc:spChg>
        </pc:sldLayoutChg>
        <pc:sldLayoutChg chg="modSp mod">
          <pc:chgData name="Benitez, Gabriela" userId="07700cfd-63af-48fd-8237-bcab72a6e635" providerId="ADAL" clId="{CF22205B-C9A9-4081-ADA9-D4F3791BB76F}" dt="2024-12-09T05:01:07.447" v="24"/>
          <pc:sldLayoutMkLst>
            <pc:docMk/>
            <pc:sldMasterMk cId="3268625124" sldId="2147483723"/>
            <pc:sldLayoutMk cId="3745416620" sldId="2147483716"/>
          </pc:sldLayoutMkLst>
          <pc:spChg chg="mod">
            <ac:chgData name="Benitez, Gabriela" userId="07700cfd-63af-48fd-8237-bcab72a6e635" providerId="ADAL" clId="{CF22205B-C9A9-4081-ADA9-D4F3791BB76F}" dt="2024-12-09T05:01:07.447" v="24"/>
            <ac:spMkLst>
              <pc:docMk/>
              <pc:sldMasterMk cId="3268625124" sldId="2147483723"/>
              <pc:sldLayoutMk cId="3745416620" sldId="2147483716"/>
              <ac:spMk id="2" creationId="{7F111FB0-F37B-AA11-831D-283CBFFDE3FE}"/>
            </ac:spMkLst>
          </pc:spChg>
        </pc:sldLayoutChg>
        <pc:sldLayoutChg chg="modSp mod">
          <pc:chgData name="Benitez, Gabriela" userId="07700cfd-63af-48fd-8237-bcab72a6e635" providerId="ADAL" clId="{CF22205B-C9A9-4081-ADA9-D4F3791BB76F}" dt="2024-12-09T05:01:15.679" v="26"/>
          <pc:sldLayoutMkLst>
            <pc:docMk/>
            <pc:sldMasterMk cId="3268625124" sldId="2147483723"/>
            <pc:sldLayoutMk cId="3240195008" sldId="2147483717"/>
          </pc:sldLayoutMkLst>
          <pc:spChg chg="mod">
            <ac:chgData name="Benitez, Gabriela" userId="07700cfd-63af-48fd-8237-bcab72a6e635" providerId="ADAL" clId="{CF22205B-C9A9-4081-ADA9-D4F3791BB76F}" dt="2024-12-09T05:01:15.679" v="26"/>
            <ac:spMkLst>
              <pc:docMk/>
              <pc:sldMasterMk cId="3268625124" sldId="2147483723"/>
              <pc:sldLayoutMk cId="3240195008" sldId="2147483717"/>
              <ac:spMk id="2" creationId="{157ACA42-BA7A-1935-5212-33ADD5F04CBB}"/>
            </ac:spMkLst>
          </pc:spChg>
        </pc:sldLayoutChg>
      </pc:sldMasterChg>
    </pc:docChg>
  </pc:docChgLst>
  <pc:docChgLst>
    <pc:chgData name="Benitez, Gabriela" userId="S::gabriela.benitez@dot.state.fl.us::07700cfd-63af-48fd-8237-bcab72a6e635" providerId="AD" clId="Web-{3EAC3476-F0FA-C80D-8372-BFCF4DFF607B}"/>
    <pc:docChg chg="modSld">
      <pc:chgData name="Benitez, Gabriela" userId="S::gabriela.benitez@dot.state.fl.us::07700cfd-63af-48fd-8237-bcab72a6e635" providerId="AD" clId="Web-{3EAC3476-F0FA-C80D-8372-BFCF4DFF607B}" dt="2024-12-09T04:47:29.825" v="1" actId="1076"/>
      <pc:docMkLst>
        <pc:docMk/>
      </pc:docMkLst>
      <pc:sldChg chg="modSp">
        <pc:chgData name="Benitez, Gabriela" userId="S::gabriela.benitez@dot.state.fl.us::07700cfd-63af-48fd-8237-bcab72a6e635" providerId="AD" clId="Web-{3EAC3476-F0FA-C80D-8372-BFCF4DFF607B}" dt="2024-12-09T04:47:29.825" v="1" actId="1076"/>
        <pc:sldMkLst>
          <pc:docMk/>
          <pc:sldMk cId="3532581605" sldId="274"/>
        </pc:sldMkLst>
        <pc:picChg chg="mod">
          <ac:chgData name="Benitez, Gabriela" userId="S::gabriela.benitez@dot.state.fl.us::07700cfd-63af-48fd-8237-bcab72a6e635" providerId="AD" clId="Web-{3EAC3476-F0FA-C80D-8372-BFCF4DFF607B}" dt="2024-12-09T04:47:29.825" v="1" actId="1076"/>
          <ac:picMkLst>
            <pc:docMk/>
            <pc:sldMk cId="3532581605" sldId="274"/>
            <ac:picMk id="6" creationId="{7DDFD650-DCC2-D074-3928-EFF62761506A}"/>
          </ac:picMkLst>
        </pc:picChg>
      </pc:sldChg>
    </pc:docChg>
  </pc:docChgLst>
</pc:chgInfo>
</file>

<file path=ppt/comments/modernComment_103_37087F93.xml><?xml version="1.0" encoding="utf-8"?>
<p188:cmLst xmlns:a="http://schemas.openxmlformats.org/drawingml/2006/main" xmlns:r="http://schemas.openxmlformats.org/officeDocument/2006/relationships" xmlns:p188="http://schemas.microsoft.com/office/powerpoint/2018/8/main">
  <p188:cm id="{C02F952E-59DF-4CC8-8F28-EDEC0C8234C3}" authorId="{69606DC1-6939-AB2D-9682-5C42DD85AEAF}" status="resolved" created="2024-11-27T14:38:03.142" complete="100000">
    <pc:sldMkLst xmlns:pc="http://schemas.microsoft.com/office/powerpoint/2013/main/command">
      <pc:docMk/>
      <pc:sldMk cId="923303827" sldId="259"/>
    </pc:sldMkLst>
    <p188:replyLst/>
    <p188:txBody>
      <a:bodyPr/>
      <a:lstStyle/>
      <a:p>
        <a:r>
          <a:rPr lang="en-US"/>
          <a:t>Should the request for feedback/comments be here or after Slide 6?</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8FD94D-1A21-3E48-9A22-DD0884A913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113D21-09E2-77C4-A3C0-77CCA0A835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A98455-4262-45FF-BC3D-535A549C8873}" type="datetimeFigureOut">
              <a:rPr lang="en-US" smtClean="0"/>
              <a:t>12/9/2024</a:t>
            </a:fld>
            <a:endParaRPr lang="en-US"/>
          </a:p>
        </p:txBody>
      </p:sp>
      <p:sp>
        <p:nvSpPr>
          <p:cNvPr id="4" name="Footer Placeholder 3">
            <a:extLst>
              <a:ext uri="{FF2B5EF4-FFF2-40B4-BE49-F238E27FC236}">
                <a16:creationId xmlns:a16="http://schemas.microsoft.com/office/drawing/2014/main" id="{9AE295B9-635A-BBFD-5D29-DFBDA8079A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00C4D4-DD94-134E-F499-A8C0C66793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0F3508-1C11-4C6D-BC52-AF6E318FA3FD}" type="slidenum">
              <a:rPr lang="en-US" smtClean="0"/>
              <a:t>‹#›</a:t>
            </a:fld>
            <a:endParaRPr lang="en-US"/>
          </a:p>
        </p:txBody>
      </p:sp>
    </p:spTree>
    <p:extLst>
      <p:ext uri="{BB962C8B-B14F-4D97-AF65-F5344CB8AC3E}">
        <p14:creationId xmlns:p14="http://schemas.microsoft.com/office/powerpoint/2010/main" val="2892258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AECB7C-1484-FF4D-90F8-93D8E51B91D6}"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D098C-CCFE-514B-82F7-84EC33725BE4}" type="slidenum">
              <a:rPr lang="en-US" smtClean="0"/>
              <a:t>‹#›</a:t>
            </a:fld>
            <a:endParaRPr lang="en-US"/>
          </a:p>
        </p:txBody>
      </p:sp>
    </p:spTree>
    <p:extLst>
      <p:ext uri="{BB962C8B-B14F-4D97-AF65-F5344CB8AC3E}">
        <p14:creationId xmlns:p14="http://schemas.microsoft.com/office/powerpoint/2010/main" val="3104184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Florida Standard Urban Transportation Model Structure has served as the guiding principle for Florida’s modeling community for the last 30 years.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 typeface="Arial" panose="020B0604020202020204" pitchFamily="34" charset="0"/>
              <a:buChar char="•"/>
              <a:defRPr/>
            </a:pPr>
            <a:r>
              <a:rPr lang="en-US"/>
              <a:t>Many of these standards are still applicable, and we always take into consideration the new technological advancements, changes in labor force, and national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 typeface="Arial" panose="020B0604020202020204" pitchFamily="34" charset="0"/>
              <a:buChar char="•"/>
              <a:defRPr/>
            </a:pPr>
            <a:r>
              <a:rPr lang="en-US"/>
              <a:t>Hardware and software has evolved at a fast pace in past 20 years. However, one key component missing is a standard review and update process for all of Florida’s models.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fld id="{4B9D098C-CCFE-514B-82F7-84EC33725BE4}" type="slidenum">
              <a:rPr lang="en-US" smtClean="0"/>
              <a:t>2</a:t>
            </a:fld>
            <a:endParaRPr lang="en-US"/>
          </a:p>
        </p:txBody>
      </p:sp>
    </p:spTree>
    <p:extLst>
      <p:ext uri="{BB962C8B-B14F-4D97-AF65-F5344CB8AC3E}">
        <p14:creationId xmlns:p14="http://schemas.microsoft.com/office/powerpoint/2010/main" val="105725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governance is crucial for ensuring reasonable model outputs. The saying “garbage in, garbage out” continues to ring true, as we need consistent, quality data as inputs to our models to ensure quality model outputs. This helps reduce uncertainty and ambiguity around whether or not our models are reliable.</a:t>
            </a:r>
          </a:p>
          <a:p>
            <a:endParaRPr lang="en-US"/>
          </a:p>
          <a:p>
            <a:pPr marL="171450" indent="-171450">
              <a:buFont typeface="Arial"/>
              <a:buChar char="•"/>
            </a:pPr>
            <a:r>
              <a:rPr lang="en-US"/>
              <a:t>Do we need to have minimum requirements for input data?</a:t>
            </a:r>
          </a:p>
          <a:p>
            <a:pPr marL="171450" indent="-171450">
              <a:buFont typeface="Arial"/>
              <a:buChar char="•"/>
            </a:pPr>
            <a:r>
              <a:rPr lang="en-US"/>
              <a:t>What type of data do we need to have minimum requirements?</a:t>
            </a:r>
          </a:p>
          <a:p>
            <a:pPr marL="171450" indent="-171450">
              <a:buFont typeface="Arial"/>
              <a:buChar char="•"/>
            </a:pPr>
            <a:r>
              <a:rPr lang="en-US"/>
              <a:t>What issues are you seeing now?</a:t>
            </a:r>
          </a:p>
        </p:txBody>
      </p:sp>
      <p:sp>
        <p:nvSpPr>
          <p:cNvPr id="4" name="Slide Number Placeholder 3"/>
          <p:cNvSpPr>
            <a:spLocks noGrp="1"/>
          </p:cNvSpPr>
          <p:nvPr>
            <p:ph type="sldNum" sz="quarter" idx="5"/>
          </p:nvPr>
        </p:nvSpPr>
        <p:spPr/>
        <p:txBody>
          <a:bodyPr/>
          <a:lstStyle/>
          <a:p>
            <a:fld id="{4B9D098C-CCFE-514B-82F7-84EC33725BE4}" type="slidenum">
              <a:rPr lang="en-US" smtClean="0"/>
              <a:t>11</a:t>
            </a:fld>
            <a:endParaRPr lang="en-US"/>
          </a:p>
        </p:txBody>
      </p:sp>
    </p:spTree>
    <p:extLst>
      <p:ext uri="{BB962C8B-B14F-4D97-AF65-F5344CB8AC3E}">
        <p14:creationId xmlns:p14="http://schemas.microsoft.com/office/powerpoint/2010/main" val="1851449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pandemic fundamentally changed the way work is conducted across the US. As we heard from our presenters this week, there has been an approximate 20% increase in population working from home. E-commerce and the gig economy is changing the nature of trips and what constitutes a trip-end. In light of this, the way trip purposes are classified may need to be updated to accurately reflect these changes.</a:t>
            </a:r>
          </a:p>
          <a:p>
            <a:endParaRPr lang="en-US"/>
          </a:p>
          <a:p>
            <a:pPr marL="171450" indent="-171450">
              <a:buFont typeface="Arial"/>
              <a:buChar char="•"/>
            </a:pPr>
            <a:r>
              <a:rPr lang="en-US"/>
              <a:t>Are we missing anything?</a:t>
            </a:r>
          </a:p>
          <a:p>
            <a:pPr marL="171450" indent="-171450">
              <a:buFont typeface="Arial"/>
              <a:buChar char="•"/>
            </a:pPr>
            <a:r>
              <a:rPr lang="en-US"/>
              <a:t>What are the areas that you see things changing?</a:t>
            </a:r>
          </a:p>
          <a:p>
            <a:pPr marL="171450" indent="-171450">
              <a:buFont typeface="Arial,Sans-Serif"/>
              <a:buChar char="•"/>
            </a:pPr>
            <a:r>
              <a:rPr lang="en-US"/>
              <a:t>What type of guidance do you need?</a:t>
            </a:r>
          </a:p>
          <a:p>
            <a:endParaRPr lang="en-US"/>
          </a:p>
        </p:txBody>
      </p:sp>
      <p:sp>
        <p:nvSpPr>
          <p:cNvPr id="4" name="Slide Number Placeholder 3"/>
          <p:cNvSpPr>
            <a:spLocks noGrp="1"/>
          </p:cNvSpPr>
          <p:nvPr>
            <p:ph type="sldNum" sz="quarter" idx="5"/>
          </p:nvPr>
        </p:nvSpPr>
        <p:spPr/>
        <p:txBody>
          <a:bodyPr/>
          <a:lstStyle/>
          <a:p>
            <a:fld id="{4B9D098C-CCFE-514B-82F7-84EC33725BE4}" type="slidenum">
              <a:rPr lang="en-US" smtClean="0"/>
              <a:t>12</a:t>
            </a:fld>
            <a:endParaRPr lang="en-US"/>
          </a:p>
        </p:txBody>
      </p:sp>
    </p:spTree>
    <p:extLst>
      <p:ext uri="{BB962C8B-B14F-4D97-AF65-F5344CB8AC3E}">
        <p14:creationId xmlns:p14="http://schemas.microsoft.com/office/powerpoint/2010/main" val="3961800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Florida has long been considered to be America’s winter playground, making the seasonal population of the state relatively unique. Seasonal residents have different travel patterns when compared to those of permanent residents. Taking these into account in our models can support an improvement in resource allocation during these seasonal surges.</a:t>
            </a:r>
          </a:p>
          <a:p>
            <a:endParaRPr lang="en-US"/>
          </a:p>
          <a:p>
            <a:pPr marL="171450" indent="-171450">
              <a:buFont typeface="Arial"/>
              <a:buChar char="•"/>
            </a:pPr>
            <a:r>
              <a:rPr lang="en-US"/>
              <a:t>Has anyone incorporated seasonal population into their model? If so, how have you done this?</a:t>
            </a:r>
          </a:p>
        </p:txBody>
      </p:sp>
      <p:sp>
        <p:nvSpPr>
          <p:cNvPr id="4" name="Slide Number Placeholder 3"/>
          <p:cNvSpPr>
            <a:spLocks noGrp="1"/>
          </p:cNvSpPr>
          <p:nvPr>
            <p:ph type="sldNum" sz="quarter" idx="5"/>
          </p:nvPr>
        </p:nvSpPr>
        <p:spPr/>
        <p:txBody>
          <a:bodyPr/>
          <a:lstStyle/>
          <a:p>
            <a:fld id="{4B9D098C-CCFE-514B-82F7-84EC33725BE4}" type="slidenum">
              <a:rPr lang="en-US" smtClean="0"/>
              <a:t>13</a:t>
            </a:fld>
            <a:endParaRPr lang="en-US"/>
          </a:p>
        </p:txBody>
      </p:sp>
    </p:spTree>
    <p:extLst>
      <p:ext uri="{BB962C8B-B14F-4D97-AF65-F5344CB8AC3E}">
        <p14:creationId xmlns:p14="http://schemas.microsoft.com/office/powerpoint/2010/main" val="1683725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Between Florida’s beaches, theme parks, and other attractions, the state is a big destination for vacationers and other visitors. Like the seasonal population, visitors tend to have different trip patterns than residents.</a:t>
            </a:r>
          </a:p>
          <a:p>
            <a:endParaRPr lang="en-US"/>
          </a:p>
          <a:p>
            <a:pPr marL="171450" indent="-171450">
              <a:buFont typeface="Arial"/>
              <a:buChar char="•"/>
            </a:pPr>
            <a:r>
              <a:rPr lang="en-US"/>
              <a:t>How can we apply this in the model?</a:t>
            </a:r>
          </a:p>
        </p:txBody>
      </p:sp>
      <p:sp>
        <p:nvSpPr>
          <p:cNvPr id="4" name="Slide Number Placeholder 3"/>
          <p:cNvSpPr>
            <a:spLocks noGrp="1"/>
          </p:cNvSpPr>
          <p:nvPr>
            <p:ph type="sldNum" sz="quarter" idx="5"/>
          </p:nvPr>
        </p:nvSpPr>
        <p:spPr/>
        <p:txBody>
          <a:bodyPr/>
          <a:lstStyle/>
          <a:p>
            <a:fld id="{4B9D098C-CCFE-514B-82F7-84EC33725BE4}" type="slidenum">
              <a:rPr lang="en-US" smtClean="0"/>
              <a:t>14</a:t>
            </a:fld>
            <a:endParaRPr lang="en-US"/>
          </a:p>
        </p:txBody>
      </p:sp>
    </p:spTree>
    <p:extLst>
      <p:ext uri="{BB962C8B-B14F-4D97-AF65-F5344CB8AC3E}">
        <p14:creationId xmlns:p14="http://schemas.microsoft.com/office/powerpoint/2010/main" val="426251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movement of good into and out of Florida is key to our economy. Defining technical specifications for freight data will help models better align with state transport goals, support infrastructure planning, and better understand the interaction between freight and passenger vehicles.</a:t>
            </a:r>
          </a:p>
        </p:txBody>
      </p:sp>
      <p:sp>
        <p:nvSpPr>
          <p:cNvPr id="4" name="Slide Number Placeholder 3"/>
          <p:cNvSpPr>
            <a:spLocks noGrp="1"/>
          </p:cNvSpPr>
          <p:nvPr>
            <p:ph type="sldNum" sz="quarter" idx="5"/>
          </p:nvPr>
        </p:nvSpPr>
        <p:spPr/>
        <p:txBody>
          <a:bodyPr/>
          <a:lstStyle/>
          <a:p>
            <a:fld id="{4B9D098C-CCFE-514B-82F7-84EC33725BE4}" type="slidenum">
              <a:rPr lang="en-US" smtClean="0"/>
              <a:t>15</a:t>
            </a:fld>
            <a:endParaRPr lang="en-US"/>
          </a:p>
        </p:txBody>
      </p:sp>
    </p:spTree>
    <p:extLst>
      <p:ext uri="{BB962C8B-B14F-4D97-AF65-F5344CB8AC3E}">
        <p14:creationId xmlns:p14="http://schemas.microsoft.com/office/powerpoint/2010/main" val="283068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 using </a:t>
            </a:r>
            <a:r>
              <a:rPr lang="en-US" err="1"/>
              <a:t>Mentimeter</a:t>
            </a:r>
            <a:r>
              <a:rPr lang="en-US"/>
              <a:t> for the next slide to help  gather your comments.</a:t>
            </a:r>
          </a:p>
          <a:p>
            <a:endParaRPr lang="en-US"/>
          </a:p>
          <a:p>
            <a:r>
              <a:rPr lang="en-US"/>
              <a:t>You can access our </a:t>
            </a:r>
            <a:r>
              <a:rPr lang="en-US" err="1"/>
              <a:t>menti</a:t>
            </a:r>
            <a:r>
              <a:rPr lang="en-US"/>
              <a:t> poll by visiting menti.com and enter the code seen on the screen or by scanning the QR Code on your handheld devices</a:t>
            </a:r>
          </a:p>
          <a:p>
            <a:endParaRPr lang="en-US"/>
          </a:p>
        </p:txBody>
      </p:sp>
      <p:sp>
        <p:nvSpPr>
          <p:cNvPr id="4" name="Slide Number Placeholder 3"/>
          <p:cNvSpPr>
            <a:spLocks noGrp="1"/>
          </p:cNvSpPr>
          <p:nvPr>
            <p:ph type="sldNum" sz="quarter" idx="5"/>
          </p:nvPr>
        </p:nvSpPr>
        <p:spPr/>
        <p:txBody>
          <a:bodyPr/>
          <a:lstStyle/>
          <a:p>
            <a:fld id="{4B9D098C-CCFE-514B-82F7-84EC33725BE4}" type="slidenum">
              <a:rPr lang="en-US" smtClean="0"/>
              <a:t>16</a:t>
            </a:fld>
            <a:endParaRPr lang="en-US"/>
          </a:p>
        </p:txBody>
      </p:sp>
    </p:spTree>
    <p:extLst>
      <p:ext uri="{BB962C8B-B14F-4D97-AF65-F5344CB8AC3E}">
        <p14:creationId xmlns:p14="http://schemas.microsoft.com/office/powerpoint/2010/main" val="3780325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Thank you for the great discussion and comments on the technical specifications needed for Florida models. We will review the </a:t>
            </a:r>
            <a:r>
              <a:rPr lang="en-US" dirty="0" err="1">
                <a:latin typeface="Calibri"/>
                <a:ea typeface="Calibri"/>
                <a:cs typeface="Calibri"/>
              </a:rPr>
              <a:t>menti</a:t>
            </a:r>
            <a:r>
              <a:rPr lang="en-US" dirty="0">
                <a:latin typeface="Calibri"/>
                <a:ea typeface="Calibri"/>
                <a:cs typeface="Calibri"/>
              </a:rPr>
              <a:t> poll and include them within the development of Part 3 of the Travel Demand Modeling Manual. </a:t>
            </a:r>
          </a:p>
          <a:p>
            <a:endParaRPr lang="en-US" dirty="0"/>
          </a:p>
        </p:txBody>
      </p:sp>
      <p:sp>
        <p:nvSpPr>
          <p:cNvPr id="4" name="Slide Number Placeholder 3"/>
          <p:cNvSpPr>
            <a:spLocks noGrp="1"/>
          </p:cNvSpPr>
          <p:nvPr>
            <p:ph type="sldNum" sz="quarter" idx="5"/>
          </p:nvPr>
        </p:nvSpPr>
        <p:spPr/>
        <p:txBody>
          <a:bodyPr/>
          <a:lstStyle/>
          <a:p>
            <a:fld id="{4B9D098C-CCFE-514B-82F7-84EC33725BE4}" type="slidenum">
              <a:rPr lang="en-US" smtClean="0"/>
              <a:t>18</a:t>
            </a:fld>
            <a:endParaRPr lang="en-US"/>
          </a:p>
        </p:txBody>
      </p:sp>
    </p:spTree>
    <p:extLst>
      <p:ext uri="{BB962C8B-B14F-4D97-AF65-F5344CB8AC3E}">
        <p14:creationId xmlns:p14="http://schemas.microsoft.com/office/powerpoint/2010/main" val="70404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 build on the work done over the years and modernize the content to better serve today’s modeling practice, SFT decided to develop the Travel Demand Modeling Manual. It aligns with other FDOT documents such as the Traffic Analysis , Project Traffic Forecasting , and Multimodal Quality/Level of Service Handbooks, as well as, and the Managed Lanes Guidebook.</a:t>
            </a:r>
          </a:p>
          <a:p>
            <a:endParaRPr lang="en-US"/>
          </a:p>
          <a:p>
            <a:pPr marL="171450" indent="-171450">
              <a:buFont typeface="Arial" panose="020B0604020202020204" pitchFamily="34" charset="0"/>
              <a:buChar char="•"/>
            </a:pPr>
            <a:r>
              <a:rPr lang="en-US"/>
              <a:t>The effort started with the intent of updating the old FSUTMS standards documents, but it quickly became clear that it wasn’t going to meet the needs of today.</a:t>
            </a:r>
            <a:br>
              <a:rPr lang="en-US">
                <a:cs typeface="+mn-lt"/>
              </a:rPr>
            </a:br>
            <a:endParaRPr lang="en-US"/>
          </a:p>
          <a:p>
            <a:pPr marL="171450" indent="-171450">
              <a:buFont typeface="Arial" panose="020B0604020202020204" pitchFamily="34" charset="0"/>
              <a:buChar char="•"/>
            </a:pPr>
            <a:r>
              <a:rPr lang="en-US"/>
              <a:t>Drafts of the </a:t>
            </a:r>
            <a:r>
              <a:rPr lang="en-US" i="1"/>
              <a:t>"Overview of Travel Demand Modeling, along with Chapters 2 through 4" </a:t>
            </a:r>
            <a:r>
              <a:rPr lang="en-US"/>
              <a:t>are currently published for review on the Transportation Forecasting Resource Hub and we would appreciate your feedback. You can submit your feedback by following the survey link on the resource hub. The QR code on the screen will direct you to the manual, and then scrolling down you will see the survey link to provide the feedback.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B9D098C-CCFE-514B-82F7-84EC33725BE4}" type="slidenum">
              <a:rPr lang="en-US" smtClean="0"/>
              <a:t>3</a:t>
            </a:fld>
            <a:endParaRPr lang="en-US"/>
          </a:p>
        </p:txBody>
      </p:sp>
    </p:spTree>
    <p:extLst>
      <p:ext uri="{BB962C8B-B14F-4D97-AF65-F5344CB8AC3E}">
        <p14:creationId xmlns:p14="http://schemas.microsoft.com/office/powerpoint/2010/main" val="5434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manual is made up of three main components: Building a model, Using a model, and the Technical Specifications.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Part 1 / Development is almost finished, and Part 2 / Application has significant content already drafted. We intend to kick off the section regarding Part 3 / Technical Specifications within today’s discussion.</a:t>
            </a:r>
          </a:p>
        </p:txBody>
      </p:sp>
      <p:sp>
        <p:nvSpPr>
          <p:cNvPr id="4" name="Slide Number Placeholder 3"/>
          <p:cNvSpPr>
            <a:spLocks noGrp="1"/>
          </p:cNvSpPr>
          <p:nvPr>
            <p:ph type="sldNum" sz="quarter" idx="5"/>
          </p:nvPr>
        </p:nvSpPr>
        <p:spPr/>
        <p:txBody>
          <a:bodyPr/>
          <a:lstStyle/>
          <a:p>
            <a:fld id="{4B9D098C-CCFE-514B-82F7-84EC33725BE4}" type="slidenum">
              <a:rPr lang="en-US" smtClean="0"/>
              <a:t>4</a:t>
            </a:fld>
            <a:endParaRPr lang="en-US"/>
          </a:p>
        </p:txBody>
      </p:sp>
    </p:spTree>
    <p:extLst>
      <p:ext uri="{BB962C8B-B14F-4D97-AF65-F5344CB8AC3E}">
        <p14:creationId xmlns:p14="http://schemas.microsoft.com/office/powerpoint/2010/main" val="53077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Developing a model is Part 1 of the manual and is made up of six chapters:</a:t>
            </a:r>
          </a:p>
          <a:p>
            <a:endParaRPr lang="en-US"/>
          </a:p>
          <a:p>
            <a:pPr marL="171450" indent="-171450">
              <a:buFont typeface="Arial" panose="020B0604020202020204" pitchFamily="34" charset="0"/>
              <a:buChar char="•"/>
            </a:pPr>
            <a:r>
              <a:rPr lang="en-US"/>
              <a:t>Chapter 1 </a:t>
            </a:r>
            <a:r>
              <a:rPr lang="en-US" sz="1200">
                <a:latin typeface="Century Gothic"/>
              </a:rPr>
              <a:t>provides a brief introduction and overview of the overall model development process</a:t>
            </a:r>
            <a:r>
              <a:rPr lang="en-US">
                <a:latin typeface="Century Gothic"/>
              </a:rPr>
              <a:t> - within the context of the Transportation Planning process.</a:t>
            </a:r>
            <a:endParaRPr lang="en-US" sz="1200">
              <a:latin typeface="Century Gothic" panose="020B0502020202020204" pitchFamily="34" charset="0"/>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Chapter 2 </a:t>
            </a:r>
            <a:r>
              <a:rPr lang="en-US" b="0" i="0">
                <a:solidFill>
                  <a:srgbClr val="000000"/>
                </a:solidFill>
                <a:effectLst/>
                <a:latin typeface="Century Gothic"/>
              </a:rPr>
              <a:t>discusses the early stages of the development process</a:t>
            </a:r>
            <a:r>
              <a:rPr lang="en-US">
                <a:solidFill>
                  <a:srgbClr val="000000"/>
                </a:solidFill>
                <a:latin typeface="Century Gothic"/>
              </a:rPr>
              <a:t>,</a:t>
            </a:r>
            <a:r>
              <a:rPr lang="en-US" b="0" i="0">
                <a:solidFill>
                  <a:srgbClr val="000000"/>
                </a:solidFill>
                <a:effectLst/>
                <a:latin typeface="Century Gothic"/>
              </a:rPr>
              <a:t> including</a:t>
            </a:r>
            <a:r>
              <a:rPr lang="en-US">
                <a:solidFill>
                  <a:srgbClr val="000000"/>
                </a:solidFill>
                <a:latin typeface="Century Gothic"/>
              </a:rPr>
              <a:t>:</a:t>
            </a:r>
            <a:r>
              <a:rPr lang="en-US" b="0" i="0">
                <a:solidFill>
                  <a:srgbClr val="000000"/>
                </a:solidFill>
                <a:effectLst/>
                <a:latin typeface="Century Gothic"/>
              </a:rPr>
              <a:t> identifying stakeholders, establishing a collaboration plan,</a:t>
            </a:r>
            <a:r>
              <a:rPr lang="en-US">
                <a:solidFill>
                  <a:srgbClr val="000000"/>
                </a:solidFill>
                <a:latin typeface="Century Gothic"/>
              </a:rPr>
              <a:t> </a:t>
            </a:r>
            <a:r>
              <a:rPr lang="en-US" b="0" i="0">
                <a:solidFill>
                  <a:srgbClr val="000000"/>
                </a:solidFill>
                <a:effectLst/>
                <a:latin typeface="Century Gothic"/>
              </a:rPr>
              <a:t>and drafting the scope document.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Chapter 3 </a:t>
            </a:r>
            <a:r>
              <a:rPr lang="en-US" b="0" i="0">
                <a:solidFill>
                  <a:srgbClr val="000000"/>
                </a:solidFill>
                <a:effectLst/>
                <a:latin typeface="Century Gothic"/>
              </a:rPr>
              <a:t>focuses on determining data needs, identifying reliable </a:t>
            </a:r>
            <a:r>
              <a:rPr lang="en-US">
                <a:solidFill>
                  <a:srgbClr val="000000"/>
                </a:solidFill>
                <a:latin typeface="Century Gothic"/>
              </a:rPr>
              <a:t>data sources</a:t>
            </a:r>
            <a:r>
              <a:rPr lang="en-US" b="0" i="0">
                <a:solidFill>
                  <a:srgbClr val="000000"/>
                </a:solidFill>
                <a:effectLst/>
                <a:latin typeface="Century Gothic"/>
              </a:rPr>
              <a:t>, and data collection practices</a:t>
            </a:r>
            <a:r>
              <a:rPr lang="en-US">
                <a:solidFill>
                  <a:srgbClr val="000000"/>
                </a:solidFill>
                <a:latin typeface="Century Gothic"/>
              </a:rPr>
              <a:t>.</a:t>
            </a:r>
            <a:r>
              <a:rPr lang="en-US" b="0" i="0">
                <a:solidFill>
                  <a:srgbClr val="000000"/>
                </a:solidFill>
                <a:effectLst/>
                <a:latin typeface="Century Gothic"/>
              </a:rPr>
              <a:t> </a:t>
            </a:r>
          </a:p>
          <a:p>
            <a:pPr marL="171450" indent="-171450">
              <a:buFont typeface="Arial" panose="020B0604020202020204" pitchFamily="34" charset="0"/>
              <a:buChar char="•"/>
            </a:pPr>
            <a:endParaRPr lang="en-US" b="0" i="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b="0" i="0">
                <a:solidFill>
                  <a:srgbClr val="000000"/>
                </a:solidFill>
                <a:effectLst/>
                <a:latin typeface="Century Gothic"/>
              </a:rPr>
              <a:t>Chapter </a:t>
            </a:r>
            <a:r>
              <a:rPr lang="en-US">
                <a:solidFill>
                  <a:srgbClr val="000000"/>
                </a:solidFill>
                <a:latin typeface="Century Gothic"/>
              </a:rPr>
              <a:t>4 is on preparing the base year scenario. It introduces the concepts of calibration,</a:t>
            </a:r>
            <a:r>
              <a:rPr lang="en-US" b="0" i="0">
                <a:solidFill>
                  <a:srgbClr val="000000"/>
                </a:solidFill>
                <a:effectLst/>
                <a:latin typeface="Century Gothic"/>
              </a:rPr>
              <a:t> validation</a:t>
            </a:r>
            <a:r>
              <a:rPr lang="en-US">
                <a:solidFill>
                  <a:srgbClr val="000000"/>
                </a:solidFill>
                <a:latin typeface="Century Gothic"/>
              </a:rPr>
              <a:t>,</a:t>
            </a:r>
            <a:r>
              <a:rPr lang="en-US" b="0" i="0">
                <a:solidFill>
                  <a:srgbClr val="000000"/>
                </a:solidFill>
                <a:effectLst/>
                <a:latin typeface="Century Gothic"/>
              </a:rPr>
              <a:t> </a:t>
            </a:r>
            <a:r>
              <a:rPr lang="en-US">
                <a:solidFill>
                  <a:srgbClr val="000000"/>
                </a:solidFill>
                <a:latin typeface="Century Gothic"/>
              </a:rPr>
              <a:t>and </a:t>
            </a:r>
            <a:r>
              <a:rPr lang="en-US" b="0" i="0">
                <a:solidFill>
                  <a:srgbClr val="000000"/>
                </a:solidFill>
                <a:effectLst/>
                <a:latin typeface="Century Gothic"/>
              </a:rPr>
              <a:t>reasonableness checks.</a:t>
            </a:r>
          </a:p>
          <a:p>
            <a:pPr marL="171450" indent="-171450">
              <a:buFont typeface="Arial" panose="020B0604020202020204" pitchFamily="34" charset="0"/>
              <a:buChar char="•"/>
            </a:pPr>
            <a:endParaRPr lang="en-US" b="0" i="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b="0" i="0">
                <a:solidFill>
                  <a:srgbClr val="000000"/>
                </a:solidFill>
                <a:effectLst/>
                <a:latin typeface="Century Gothic"/>
              </a:rPr>
              <a:t>Chapter 5 focuses on the steps </a:t>
            </a:r>
            <a:r>
              <a:rPr lang="en-US">
                <a:solidFill>
                  <a:srgbClr val="000000"/>
                </a:solidFill>
                <a:latin typeface="Century Gothic"/>
              </a:rPr>
              <a:t>needed to</a:t>
            </a:r>
            <a:r>
              <a:rPr lang="en-US" b="0" i="0">
                <a:solidFill>
                  <a:srgbClr val="000000"/>
                </a:solidFill>
                <a:effectLst/>
                <a:latin typeface="Century Gothic"/>
              </a:rPr>
              <a:t> be taken to develop the future year scenario, including socioeconomic data, the future year network and reasonableness testing.</a:t>
            </a:r>
          </a:p>
          <a:p>
            <a:pPr marL="171450" indent="-171450">
              <a:buFont typeface="Arial" panose="020B0604020202020204" pitchFamily="34" charset="0"/>
              <a:buChar char="•"/>
            </a:pPr>
            <a:endParaRPr lang="en-US" b="0" i="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b="0" i="0">
                <a:solidFill>
                  <a:srgbClr val="000000"/>
                </a:solidFill>
                <a:effectLst/>
                <a:latin typeface="Century Gothic"/>
              </a:rPr>
              <a:t>Chapter 6 is the final chapter</a:t>
            </a:r>
            <a:r>
              <a:rPr lang="en-US">
                <a:solidFill>
                  <a:srgbClr val="000000"/>
                </a:solidFill>
                <a:latin typeface="Century Gothic"/>
              </a:rPr>
              <a:t> of Part 1 of our manual</a:t>
            </a:r>
            <a:r>
              <a:rPr lang="en-US" b="0" i="0">
                <a:solidFill>
                  <a:srgbClr val="000000"/>
                </a:solidFill>
                <a:effectLst/>
                <a:latin typeface="Century Gothic"/>
              </a:rPr>
              <a:t>, providing a repository of modeling resources referenced throughout this part of the manual.</a:t>
            </a:r>
            <a:endParaRPr lang="en-US">
              <a:latin typeface="Century Gothic"/>
            </a:endParaRPr>
          </a:p>
        </p:txBody>
      </p:sp>
      <p:sp>
        <p:nvSpPr>
          <p:cNvPr id="4" name="Slide Number Placeholder 3"/>
          <p:cNvSpPr>
            <a:spLocks noGrp="1"/>
          </p:cNvSpPr>
          <p:nvPr>
            <p:ph type="sldNum" sz="quarter" idx="5"/>
          </p:nvPr>
        </p:nvSpPr>
        <p:spPr/>
        <p:txBody>
          <a:bodyPr/>
          <a:lstStyle/>
          <a:p>
            <a:fld id="{4B9D098C-CCFE-514B-82F7-84EC33725BE4}" type="slidenum">
              <a:rPr lang="en-US" smtClean="0"/>
              <a:t>5</a:t>
            </a:fld>
            <a:endParaRPr lang="en-US"/>
          </a:p>
        </p:txBody>
      </p:sp>
    </p:spTree>
    <p:extLst>
      <p:ext uri="{BB962C8B-B14F-4D97-AF65-F5344CB8AC3E}">
        <p14:creationId xmlns:p14="http://schemas.microsoft.com/office/powerpoint/2010/main" val="232377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Using a model is Part 2 of the manual and is made up of six chapters: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indent="-171450">
              <a:buFont typeface="Arial" panose="020B0604020202020204" pitchFamily="34" charset="0"/>
              <a:buChar char="•"/>
            </a:pPr>
            <a:r>
              <a:rPr lang="en-US"/>
              <a:t>Chapter 1 </a:t>
            </a:r>
            <a:r>
              <a:rPr lang="en-US">
                <a:solidFill>
                  <a:srgbClr val="000000"/>
                </a:solidFill>
                <a:latin typeface="Century Gothic"/>
              </a:rPr>
              <a:t>establish the</a:t>
            </a:r>
            <a:r>
              <a:rPr lang="en-US" b="0" i="0">
                <a:solidFill>
                  <a:srgbClr val="000000"/>
                </a:solidFill>
                <a:effectLst/>
                <a:latin typeface="Century Gothic"/>
              </a:rPr>
              <a:t> need for travel </a:t>
            </a:r>
            <a:r>
              <a:rPr lang="en-US">
                <a:solidFill>
                  <a:srgbClr val="000000"/>
                </a:solidFill>
                <a:latin typeface="Century Gothic"/>
              </a:rPr>
              <a:t>demand modeling</a:t>
            </a:r>
            <a:r>
              <a:rPr lang="en-US" b="0" i="0">
                <a:solidFill>
                  <a:srgbClr val="000000"/>
                </a:solidFill>
                <a:effectLst/>
                <a:latin typeface="Century Gothic"/>
              </a:rPr>
              <a:t> and forecasting, understanding the consumer, and selecting the appropriate modeling tool.</a:t>
            </a:r>
          </a:p>
          <a:p>
            <a:pPr marL="171450" indent="-171450">
              <a:buFont typeface="Arial" panose="020B0604020202020204" pitchFamily="34" charset="0"/>
              <a:buChar char="•"/>
            </a:pPr>
            <a:endParaRPr lang="en-US" b="0" i="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b="0" i="0">
                <a:solidFill>
                  <a:srgbClr val="000000"/>
                </a:solidFill>
                <a:effectLst/>
                <a:latin typeface="Century Gothic"/>
              </a:rPr>
              <a:t>Chapter 2 provides detail on how to assess accuracy and precision within the chosen modeling tool.</a:t>
            </a:r>
          </a:p>
          <a:p>
            <a:pPr marL="171450" indent="-171450">
              <a:buFont typeface="Arial" panose="020B0604020202020204" pitchFamily="34" charset="0"/>
              <a:buChar char="•"/>
            </a:pPr>
            <a:endParaRPr lang="en-US" b="0" i="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b="0" i="0">
                <a:solidFill>
                  <a:srgbClr val="000000"/>
                </a:solidFill>
                <a:effectLst/>
                <a:latin typeface="Century Gothic"/>
              </a:rPr>
              <a:t>Chapter 3 discusses how to prepare</a:t>
            </a:r>
            <a:r>
              <a:rPr lang="en-US">
                <a:solidFill>
                  <a:srgbClr val="000000"/>
                </a:solidFill>
                <a:latin typeface="Century Gothic"/>
              </a:rPr>
              <a:t> the</a:t>
            </a:r>
            <a:r>
              <a:rPr lang="en-US" b="0" i="0">
                <a:solidFill>
                  <a:srgbClr val="000000"/>
                </a:solidFill>
                <a:effectLst/>
                <a:latin typeface="Century Gothic"/>
              </a:rPr>
              <a:t> baseline </a:t>
            </a:r>
            <a:r>
              <a:rPr lang="en-US">
                <a:solidFill>
                  <a:srgbClr val="000000"/>
                </a:solidFill>
                <a:latin typeface="Century Gothic"/>
              </a:rPr>
              <a:t>framework and</a:t>
            </a:r>
            <a:r>
              <a:rPr lang="en-US" b="0" i="0">
                <a:solidFill>
                  <a:srgbClr val="000000"/>
                </a:solidFill>
                <a:effectLst/>
                <a:latin typeface="Century Gothic"/>
              </a:rPr>
              <a:t> the considerations when running and documenting the scenario.</a:t>
            </a:r>
          </a:p>
          <a:p>
            <a:pPr marL="171450" indent="-171450">
              <a:buFont typeface="Arial" panose="020B0604020202020204" pitchFamily="34" charset="0"/>
              <a:buChar char="•"/>
            </a:pPr>
            <a:endParaRPr lang="en-US" b="0" i="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b="0" i="0">
                <a:solidFill>
                  <a:srgbClr val="000000"/>
                </a:solidFill>
                <a:effectLst/>
                <a:latin typeface="Century Gothic"/>
              </a:rPr>
              <a:t>Chapter 4 covers how to build and test alternate scenarios</a:t>
            </a:r>
            <a:r>
              <a:rPr lang="en-US">
                <a:solidFill>
                  <a:srgbClr val="000000"/>
                </a:solidFill>
                <a:latin typeface="Century Gothic"/>
              </a:rPr>
              <a:t>.</a:t>
            </a:r>
            <a:endParaRPr lang="en-US" b="0" i="0">
              <a:solidFill>
                <a:srgbClr val="000000"/>
              </a:solidFill>
              <a:effectLst/>
              <a:latin typeface="Century Gothic"/>
            </a:endParaRPr>
          </a:p>
          <a:p>
            <a:pPr marL="171450" indent="-171450">
              <a:buFont typeface="Arial" panose="020B0604020202020204" pitchFamily="34" charset="0"/>
              <a:buChar char="•"/>
            </a:pPr>
            <a:endParaRPr lang="en-US" b="0" i="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b="0" i="0">
                <a:solidFill>
                  <a:srgbClr val="000000"/>
                </a:solidFill>
                <a:effectLst/>
                <a:latin typeface="Century Gothic"/>
              </a:rPr>
              <a:t>Chapter 5 familiarizes users with the </a:t>
            </a:r>
            <a:r>
              <a:rPr lang="en-US">
                <a:solidFill>
                  <a:srgbClr val="000000"/>
                </a:solidFill>
                <a:latin typeface="Century Gothic"/>
              </a:rPr>
              <a:t>most common model outputs.</a:t>
            </a:r>
            <a:endParaRPr lang="en-US" b="0" i="0">
              <a:solidFill>
                <a:srgbClr val="000000"/>
              </a:solidFill>
              <a:effectLst/>
              <a:latin typeface="Century Gothic"/>
            </a:endParaRPr>
          </a:p>
          <a:p>
            <a:pPr marL="171450" indent="-171450">
              <a:buFont typeface="Arial" panose="020B0604020202020204" pitchFamily="34" charset="0"/>
              <a:buChar char="•"/>
            </a:pPr>
            <a:endParaRPr lang="en-US" b="0" i="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b="0" i="0">
                <a:solidFill>
                  <a:srgbClr val="000000"/>
                </a:solidFill>
                <a:effectLst/>
                <a:latin typeface="Century Gothic"/>
              </a:rPr>
              <a:t>Chapter 6 wraps up Part 2 by guiding users through methods of communicating the model results to the appropriate audiences.</a:t>
            </a:r>
            <a:endParaRPr lang="en-US">
              <a:latin typeface="Century Gothic"/>
            </a:endParaRPr>
          </a:p>
        </p:txBody>
      </p:sp>
      <p:sp>
        <p:nvSpPr>
          <p:cNvPr id="4" name="Slide Number Placeholder 3"/>
          <p:cNvSpPr>
            <a:spLocks noGrp="1"/>
          </p:cNvSpPr>
          <p:nvPr>
            <p:ph type="sldNum" sz="quarter" idx="5"/>
          </p:nvPr>
        </p:nvSpPr>
        <p:spPr/>
        <p:txBody>
          <a:bodyPr/>
          <a:lstStyle/>
          <a:p>
            <a:fld id="{4B9D098C-CCFE-514B-82F7-84EC33725BE4}" type="slidenum">
              <a:rPr lang="en-US" smtClean="0"/>
              <a:t>6</a:t>
            </a:fld>
            <a:endParaRPr lang="en-US"/>
          </a:p>
        </p:txBody>
      </p:sp>
    </p:spTree>
    <p:extLst>
      <p:ext uri="{BB962C8B-B14F-4D97-AF65-F5344CB8AC3E}">
        <p14:creationId xmlns:p14="http://schemas.microsoft.com/office/powerpoint/2010/main" val="253501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defRPr/>
            </a:pPr>
            <a:r>
              <a:rPr lang="en-US"/>
              <a:t>As the manual is being finished, we recognize the need to update or create new technical specifications for modeling in Florida.</a:t>
            </a:r>
          </a:p>
          <a:p>
            <a:pPr marL="171450" indent="-171450">
              <a:buFont typeface="Arial,Sans-Serif"/>
              <a:buChar char="•"/>
              <a:defRPr/>
            </a:pPr>
            <a:endParaRPr lang="en-US"/>
          </a:p>
          <a:p>
            <a:pPr marL="171450" indent="-171450">
              <a:buFont typeface="Arial,Sans-Serif"/>
              <a:buChar char="•"/>
              <a:defRPr/>
            </a:pPr>
            <a:r>
              <a:rPr lang="en-US"/>
              <a:t>The discussion today will largely focus on the needs for model technical specifications, including  User Expectations, Auto Calibration / Validation using AI, Data Governance, Expanding Trip Purposes, Seasonal Population, Visitor Data, and Freight Data.</a:t>
            </a:r>
          </a:p>
          <a:p>
            <a:pPr>
              <a:defRPr/>
            </a:pPr>
            <a:endParaRPr lang="en-US"/>
          </a:p>
          <a:p>
            <a:pPr>
              <a:defRPr/>
            </a:pPr>
            <a:r>
              <a:rPr lang="en-US" i="1"/>
              <a:t>Vlad hands it off to Regina to facilitate</a:t>
            </a:r>
            <a:endParaRPr lang="en-US"/>
          </a:p>
          <a:p>
            <a:pPr marL="0" marR="0" lvl="0" indent="0" algn="l" defTabSz="914400">
              <a:lnSpc>
                <a:spcPct val="100000"/>
              </a:lnSpc>
              <a:spcBef>
                <a:spcPts val="0"/>
              </a:spcBef>
              <a:spcAft>
                <a:spcPts val="0"/>
              </a:spcAft>
              <a:buClrTx/>
              <a:buSzTx/>
              <a:buFontTx/>
              <a:buNone/>
              <a:tabLst/>
              <a:defRPr/>
            </a:pPr>
            <a:endParaRPr lang="en-US">
              <a:latin typeface="Aptos"/>
            </a:endParaRPr>
          </a:p>
        </p:txBody>
      </p:sp>
      <p:sp>
        <p:nvSpPr>
          <p:cNvPr id="4" name="Slide Number Placeholder 3"/>
          <p:cNvSpPr>
            <a:spLocks noGrp="1"/>
          </p:cNvSpPr>
          <p:nvPr>
            <p:ph type="sldNum" sz="quarter" idx="5"/>
          </p:nvPr>
        </p:nvSpPr>
        <p:spPr/>
        <p:txBody>
          <a:bodyPr/>
          <a:lstStyle/>
          <a:p>
            <a:fld id="{4B9D098C-CCFE-514B-82F7-84EC33725BE4}" type="slidenum">
              <a:rPr lang="en-US" smtClean="0"/>
              <a:t>7</a:t>
            </a:fld>
            <a:endParaRPr lang="en-US"/>
          </a:p>
        </p:txBody>
      </p:sp>
    </p:spTree>
    <p:extLst>
      <p:ext uri="{BB962C8B-B14F-4D97-AF65-F5344CB8AC3E}">
        <p14:creationId xmlns:p14="http://schemas.microsoft.com/office/powerpoint/2010/main" val="351891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today’s landscape, the need for model results that are easy to interpret and share is more prevalent than ever. Today’s models need to be more intuitive and accessible for their users. Demystifying the black box and making models more transparent through enhanced reporting and visualizations is just one way to address this.</a:t>
            </a:r>
          </a:p>
        </p:txBody>
      </p:sp>
      <p:sp>
        <p:nvSpPr>
          <p:cNvPr id="4" name="Slide Number Placeholder 3"/>
          <p:cNvSpPr>
            <a:spLocks noGrp="1"/>
          </p:cNvSpPr>
          <p:nvPr>
            <p:ph type="sldNum" sz="quarter" idx="5"/>
          </p:nvPr>
        </p:nvSpPr>
        <p:spPr/>
        <p:txBody>
          <a:bodyPr/>
          <a:lstStyle/>
          <a:p>
            <a:fld id="{4B9D098C-CCFE-514B-82F7-84EC33725BE4}" type="slidenum">
              <a:rPr lang="en-US" smtClean="0"/>
              <a:t>8</a:t>
            </a:fld>
            <a:endParaRPr lang="en-US"/>
          </a:p>
        </p:txBody>
      </p:sp>
    </p:spTree>
    <p:extLst>
      <p:ext uri="{BB962C8B-B14F-4D97-AF65-F5344CB8AC3E}">
        <p14:creationId xmlns:p14="http://schemas.microsoft.com/office/powerpoint/2010/main" val="613529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 using </a:t>
            </a:r>
            <a:r>
              <a:rPr lang="en-US" err="1"/>
              <a:t>Mentimeter</a:t>
            </a:r>
            <a:r>
              <a:rPr lang="en-US"/>
              <a:t> for the next slide to help  gather your comments.</a:t>
            </a:r>
          </a:p>
          <a:p>
            <a:endParaRPr lang="en-US"/>
          </a:p>
          <a:p>
            <a:r>
              <a:rPr lang="en-US"/>
              <a:t>You can access our </a:t>
            </a:r>
            <a:r>
              <a:rPr lang="en-US" err="1"/>
              <a:t>menti</a:t>
            </a:r>
            <a:r>
              <a:rPr lang="en-US"/>
              <a:t> poll by visiting menti.com and enter the code seen on the screen or by scanning the QR Code on your handheld devices</a:t>
            </a:r>
          </a:p>
          <a:p>
            <a:endParaRPr lang="en-US"/>
          </a:p>
        </p:txBody>
      </p:sp>
      <p:sp>
        <p:nvSpPr>
          <p:cNvPr id="4" name="Slide Number Placeholder 3"/>
          <p:cNvSpPr>
            <a:spLocks noGrp="1"/>
          </p:cNvSpPr>
          <p:nvPr>
            <p:ph type="sldNum" sz="quarter" idx="5"/>
          </p:nvPr>
        </p:nvSpPr>
        <p:spPr/>
        <p:txBody>
          <a:bodyPr/>
          <a:lstStyle/>
          <a:p>
            <a:fld id="{4B9D098C-CCFE-514B-82F7-84EC33725BE4}" type="slidenum">
              <a:rPr lang="en-US" smtClean="0"/>
              <a:t>9</a:t>
            </a:fld>
            <a:endParaRPr lang="en-US"/>
          </a:p>
        </p:txBody>
      </p:sp>
    </p:spTree>
    <p:extLst>
      <p:ext uri="{BB962C8B-B14F-4D97-AF65-F5344CB8AC3E}">
        <p14:creationId xmlns:p14="http://schemas.microsoft.com/office/powerpoint/2010/main" val="2099721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use of AI is a hot topic in every profession. One of the most notable ways AI could support the TDM process is utilizing it to auto calibrate and validate our models. While a human will never be removed from the process, AI could help to streamline calibration and validation, reducing the overall time it would take to do it manually. It could also serve to make our models more agile, increasing their capability of quick application.</a:t>
            </a:r>
          </a:p>
          <a:p>
            <a:endParaRPr lang="en-US"/>
          </a:p>
          <a:p>
            <a:pPr marL="171450" indent="-171450">
              <a:buFont typeface="Arial"/>
              <a:buChar char="•"/>
            </a:pPr>
            <a:r>
              <a:rPr lang="en-US"/>
              <a:t>What other areas can we use AI?</a:t>
            </a:r>
          </a:p>
        </p:txBody>
      </p:sp>
      <p:sp>
        <p:nvSpPr>
          <p:cNvPr id="4" name="Slide Number Placeholder 3"/>
          <p:cNvSpPr>
            <a:spLocks noGrp="1"/>
          </p:cNvSpPr>
          <p:nvPr>
            <p:ph type="sldNum" sz="quarter" idx="5"/>
          </p:nvPr>
        </p:nvSpPr>
        <p:spPr/>
        <p:txBody>
          <a:bodyPr/>
          <a:lstStyle/>
          <a:p>
            <a:fld id="{4B9D098C-CCFE-514B-82F7-84EC33725BE4}" type="slidenum">
              <a:rPr lang="en-US" smtClean="0"/>
              <a:t>10</a:t>
            </a:fld>
            <a:endParaRPr lang="en-US"/>
          </a:p>
        </p:txBody>
      </p:sp>
    </p:spTree>
    <p:extLst>
      <p:ext uri="{BB962C8B-B14F-4D97-AF65-F5344CB8AC3E}">
        <p14:creationId xmlns:p14="http://schemas.microsoft.com/office/powerpoint/2010/main" val="754536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CA5E26-075B-BC89-880B-3392A7EFE2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815" y="0"/>
            <a:ext cx="12185904" cy="6858000"/>
          </a:xfrm>
          <a:prstGeom prst="rect">
            <a:avLst/>
          </a:prstGeom>
        </p:spPr>
      </p:pic>
    </p:spTree>
    <p:extLst>
      <p:ext uri="{BB962C8B-B14F-4D97-AF65-F5344CB8AC3E}">
        <p14:creationId xmlns:p14="http://schemas.microsoft.com/office/powerpoint/2010/main" val="2657201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4" name="Chart Placeholder 3">
            <a:extLst>
              <a:ext uri="{FF2B5EF4-FFF2-40B4-BE49-F238E27FC236}">
                <a16:creationId xmlns:a16="http://schemas.microsoft.com/office/drawing/2014/main" id="{BA6EF7C6-36A7-54A1-B615-3AF7A009277C}"/>
              </a:ext>
            </a:extLst>
          </p:cNvPr>
          <p:cNvSpPr>
            <a:spLocks noGrp="1"/>
          </p:cNvSpPr>
          <p:nvPr>
            <p:ph type="chart" sz="quarter" idx="10"/>
          </p:nvPr>
        </p:nvSpPr>
        <p:spPr>
          <a:xfrm>
            <a:off x="179388" y="1572322"/>
            <a:ext cx="10614992" cy="4884234"/>
          </a:xfrm>
          <a:prstGeom prst="rect">
            <a:avLst/>
          </a:prstGeom>
        </p:spPr>
        <p:txBody>
          <a:bodyPr/>
          <a:lstStyle>
            <a:lvl1pPr>
              <a:defRPr>
                <a:latin typeface="Biome" panose="020B0503030204020804" pitchFamily="34" charset="0"/>
                <a:cs typeface="Biome" panose="020B0503030204020804" pitchFamily="34" charset="0"/>
              </a:defRPr>
            </a:lvl1pPr>
          </a:lstStyle>
          <a:p>
            <a:r>
              <a:rPr lang="en-US"/>
              <a:t>Click icon to add chart</a:t>
            </a:r>
          </a:p>
        </p:txBody>
      </p:sp>
      <p:sp>
        <p:nvSpPr>
          <p:cNvPr id="2" name="Title 1">
            <a:extLst>
              <a:ext uri="{FF2B5EF4-FFF2-40B4-BE49-F238E27FC236}">
                <a16:creationId xmlns:a16="http://schemas.microsoft.com/office/drawing/2014/main" id="{5BE9BB09-ACE2-9690-DA85-D35973B24A16}"/>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3730419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5" name="Table Placeholder 4">
            <a:extLst>
              <a:ext uri="{FF2B5EF4-FFF2-40B4-BE49-F238E27FC236}">
                <a16:creationId xmlns:a16="http://schemas.microsoft.com/office/drawing/2014/main" id="{9424A0E4-3003-0048-2B50-77709247F8EF}"/>
              </a:ext>
            </a:extLst>
          </p:cNvPr>
          <p:cNvSpPr>
            <a:spLocks noGrp="1"/>
          </p:cNvSpPr>
          <p:nvPr>
            <p:ph type="tbl" sz="quarter" idx="10"/>
          </p:nvPr>
        </p:nvSpPr>
        <p:spPr>
          <a:xfrm>
            <a:off x="179153" y="1605776"/>
            <a:ext cx="10838097" cy="4828362"/>
          </a:xfrm>
          <a:prstGeom prst="rect">
            <a:avLst/>
          </a:prstGeom>
        </p:spPr>
        <p:txBody>
          <a:bodyPr/>
          <a:lstStyle>
            <a:lvl1pPr>
              <a:defRPr>
                <a:latin typeface="Biome" panose="020B0503030204020804" pitchFamily="34" charset="0"/>
                <a:cs typeface="Biome" panose="020B0503030204020804" pitchFamily="34" charset="0"/>
              </a:defRPr>
            </a:lvl1pPr>
          </a:lstStyle>
          <a:p>
            <a:r>
              <a:rPr lang="en-US"/>
              <a:t>Click icon to add table</a:t>
            </a:r>
          </a:p>
        </p:txBody>
      </p:sp>
      <p:sp>
        <p:nvSpPr>
          <p:cNvPr id="2" name="Title 1">
            <a:extLst>
              <a:ext uri="{FF2B5EF4-FFF2-40B4-BE49-F238E27FC236}">
                <a16:creationId xmlns:a16="http://schemas.microsoft.com/office/drawing/2014/main" id="{D2582529-F29B-70A8-7AAE-98D8E55A7E4D}"/>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36541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ssion Overview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CBE607-55E1-323A-B8D8-F41A7A813B9F}"/>
              </a:ext>
            </a:extLst>
          </p:cNvPr>
          <p:cNvSpPr>
            <a:spLocks noGrp="1"/>
          </p:cNvSpPr>
          <p:nvPr>
            <p:ph type="body" sz="quarter" idx="13" hasCustomPrompt="1"/>
          </p:nvPr>
        </p:nvSpPr>
        <p:spPr>
          <a:xfrm>
            <a:off x="179153" y="1248989"/>
            <a:ext cx="12012847" cy="433304"/>
          </a:xfrm>
          <a:prstGeom prst="rect">
            <a:avLst/>
          </a:prstGeom>
        </p:spPr>
        <p:txBody>
          <a:bodyPr>
            <a:normAutofit/>
          </a:bodyPr>
          <a:lstStyle>
            <a:lvl1pPr marL="0" indent="0">
              <a:buNone/>
              <a:defRPr sz="1800">
                <a:solidFill>
                  <a:srgbClr val="507DBF"/>
                </a:solidFill>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Session Facilitator or Speaker: Name Here</a:t>
            </a:r>
          </a:p>
        </p:txBody>
      </p:sp>
      <p:sp>
        <p:nvSpPr>
          <p:cNvPr id="8" name="Text Placeholder 7">
            <a:extLst>
              <a:ext uri="{FF2B5EF4-FFF2-40B4-BE49-F238E27FC236}">
                <a16:creationId xmlns:a16="http://schemas.microsoft.com/office/drawing/2014/main" id="{8B9CF14C-6429-C0A3-5453-57002A270653}"/>
              </a:ext>
            </a:extLst>
          </p:cNvPr>
          <p:cNvSpPr>
            <a:spLocks noGrp="1"/>
          </p:cNvSpPr>
          <p:nvPr>
            <p:ph type="body" idx="14" hasCustomPrompt="1"/>
          </p:nvPr>
        </p:nvSpPr>
        <p:spPr>
          <a:xfrm>
            <a:off x="743171" y="2141851"/>
            <a:ext cx="10330248" cy="2574297"/>
          </a:xfrm>
          <a:prstGeom prst="rect">
            <a:avLst/>
          </a:prstGeom>
        </p:spPr>
        <p:txBody>
          <a:bodyPr>
            <a:normAutofit/>
          </a:bodyPr>
          <a:lstStyle>
            <a:lvl1pPr marL="228600" indent="-228600">
              <a:buFontTx/>
              <a:buBlip>
                <a:blip r:embed="rId2"/>
              </a:buBlip>
              <a:defRPr sz="1600">
                <a:solidFill>
                  <a:schemeClr val="tx1">
                    <a:lumMod val="75000"/>
                    <a:lumOff val="25000"/>
                  </a:schemeClr>
                </a:solidFill>
                <a:latin typeface="Biome" panose="020B0503030204020804" pitchFamily="34" charset="0"/>
                <a:cs typeface="Biome" panose="020B0503030204020804" pitchFamily="34" charset="0"/>
              </a:defRPr>
            </a:lvl1pPr>
            <a:lvl2pPr>
              <a:defRPr sz="1800"/>
            </a:lvl2pPr>
            <a:lvl3pPr>
              <a:defRPr sz="1800"/>
            </a:lvl3pPr>
            <a:lvl4pPr>
              <a:defRPr sz="1800"/>
            </a:lvl4pPr>
            <a:lvl5pPr>
              <a:defRPr sz="1800"/>
            </a:lvl5pPr>
          </a:lstStyle>
          <a:p>
            <a:pPr lvl="0"/>
            <a:r>
              <a:rPr lang="en-US"/>
              <a:t>Click to add bullet points</a:t>
            </a:r>
          </a:p>
        </p:txBody>
      </p:sp>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2" name="Title 1">
            <a:extLst>
              <a:ext uri="{FF2B5EF4-FFF2-40B4-BE49-F238E27FC236}">
                <a16:creationId xmlns:a16="http://schemas.microsoft.com/office/drawing/2014/main" id="{9FCBE2B9-2129-EBD0-B4A7-725A12501273}"/>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3075488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9" name="Title 1">
            <a:extLst>
              <a:ext uri="{FF2B5EF4-FFF2-40B4-BE49-F238E27FC236}">
                <a16:creationId xmlns:a16="http://schemas.microsoft.com/office/drawing/2014/main" id="{AD026C84-4004-98AD-1D0E-42AC58F54B24}"/>
              </a:ext>
            </a:extLst>
          </p:cNvPr>
          <p:cNvSpPr>
            <a:spLocks noGrp="1"/>
          </p:cNvSpPr>
          <p:nvPr>
            <p:ph type="title" hasCustomPrompt="1"/>
          </p:nvPr>
        </p:nvSpPr>
        <p:spPr>
          <a:xfrm>
            <a:off x="179153" y="685191"/>
            <a:ext cx="9508375"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pic>
        <p:nvPicPr>
          <p:cNvPr id="2" name="Picture 1" descr="A group of squares with different colors&#10;&#10;Description automatically generated">
            <a:extLst>
              <a:ext uri="{FF2B5EF4-FFF2-40B4-BE49-F238E27FC236}">
                <a16:creationId xmlns:a16="http://schemas.microsoft.com/office/drawing/2014/main" id="{0567BC3E-2FE6-6761-FB65-5FD1AF775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204" y="1685967"/>
            <a:ext cx="9689592" cy="4166616"/>
          </a:xfrm>
          <a:prstGeom prst="rect">
            <a:avLst/>
          </a:prstGeom>
        </p:spPr>
      </p:pic>
      <p:sp>
        <p:nvSpPr>
          <p:cNvPr id="4" name="TextBox 3">
            <a:extLst>
              <a:ext uri="{FF2B5EF4-FFF2-40B4-BE49-F238E27FC236}">
                <a16:creationId xmlns:a16="http://schemas.microsoft.com/office/drawing/2014/main" id="{B3E19838-95F6-F566-EFBB-31F7AFD8C5B7}"/>
              </a:ext>
            </a:extLst>
          </p:cNvPr>
          <p:cNvSpPr txBox="1"/>
          <p:nvPr/>
        </p:nvSpPr>
        <p:spPr>
          <a:xfrm>
            <a:off x="1251204"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#072c48</a:t>
            </a:r>
          </a:p>
        </p:txBody>
      </p:sp>
      <p:sp>
        <p:nvSpPr>
          <p:cNvPr id="6" name="TextBox 5">
            <a:extLst>
              <a:ext uri="{FF2B5EF4-FFF2-40B4-BE49-F238E27FC236}">
                <a16:creationId xmlns:a16="http://schemas.microsoft.com/office/drawing/2014/main" id="{3769FC32-CD88-9B87-E22C-D3E66E34FE14}"/>
              </a:ext>
            </a:extLst>
          </p:cNvPr>
          <p:cNvSpPr txBox="1"/>
          <p:nvPr/>
        </p:nvSpPr>
        <p:spPr>
          <a:xfrm>
            <a:off x="2994747" y="2705970"/>
            <a:ext cx="971879" cy="276999"/>
          </a:xfrm>
          <a:prstGeom prst="rect">
            <a:avLst/>
          </a:prstGeom>
          <a:noFill/>
        </p:spPr>
        <p:txBody>
          <a:bodyPr wrap="square" rtlCol="0">
            <a:spAutoFit/>
          </a:bodyPr>
          <a:lstStyle/>
          <a:p>
            <a:pPr marR="0" algn="ctr" rtl="0"/>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#cfb52c</a:t>
            </a:r>
          </a:p>
        </p:txBody>
      </p:sp>
      <p:sp>
        <p:nvSpPr>
          <p:cNvPr id="7" name="TextBox 6">
            <a:extLst>
              <a:ext uri="{FF2B5EF4-FFF2-40B4-BE49-F238E27FC236}">
                <a16:creationId xmlns:a16="http://schemas.microsoft.com/office/drawing/2014/main" id="{AAEB4882-6263-6A49-55A9-56C6EC19F6A2}"/>
              </a:ext>
            </a:extLst>
          </p:cNvPr>
          <p:cNvSpPr txBox="1"/>
          <p:nvPr/>
        </p:nvSpPr>
        <p:spPr>
          <a:xfrm>
            <a:off x="4738290"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#0c312b</a:t>
            </a:r>
          </a:p>
        </p:txBody>
      </p:sp>
      <p:sp>
        <p:nvSpPr>
          <p:cNvPr id="8" name="TextBox 7">
            <a:extLst>
              <a:ext uri="{FF2B5EF4-FFF2-40B4-BE49-F238E27FC236}">
                <a16:creationId xmlns:a16="http://schemas.microsoft.com/office/drawing/2014/main" id="{95AC011B-F989-EDF5-47A0-3FF0A542E61E}"/>
              </a:ext>
            </a:extLst>
          </p:cNvPr>
          <p:cNvSpPr txBox="1"/>
          <p:nvPr/>
        </p:nvSpPr>
        <p:spPr>
          <a:xfrm>
            <a:off x="6481833" y="2705970"/>
            <a:ext cx="971879" cy="276999"/>
          </a:xfrm>
          <a:prstGeom prst="rect">
            <a:avLst/>
          </a:prstGeom>
          <a:noFill/>
        </p:spPr>
        <p:txBody>
          <a:bodyPr wrap="square" rtlCol="0">
            <a:spAutoFit/>
          </a:bodyPr>
          <a:lstStyle/>
          <a:p>
            <a:pPr marR="0" algn="ctr" rtl="0"/>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#11567c</a:t>
            </a:r>
          </a:p>
        </p:txBody>
      </p:sp>
      <p:sp>
        <p:nvSpPr>
          <p:cNvPr id="10" name="TextBox 9">
            <a:extLst>
              <a:ext uri="{FF2B5EF4-FFF2-40B4-BE49-F238E27FC236}">
                <a16:creationId xmlns:a16="http://schemas.microsoft.com/office/drawing/2014/main" id="{1E05CCD5-E214-A3BF-9D4E-AF89AF5C744B}"/>
              </a:ext>
            </a:extLst>
          </p:cNvPr>
          <p:cNvSpPr txBox="1"/>
          <p:nvPr/>
        </p:nvSpPr>
        <p:spPr>
          <a:xfrm>
            <a:off x="8225376"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#3d5b58</a:t>
            </a:r>
          </a:p>
        </p:txBody>
      </p:sp>
      <p:sp>
        <p:nvSpPr>
          <p:cNvPr id="11" name="TextBox 10">
            <a:extLst>
              <a:ext uri="{FF2B5EF4-FFF2-40B4-BE49-F238E27FC236}">
                <a16:creationId xmlns:a16="http://schemas.microsoft.com/office/drawing/2014/main" id="{4838643B-ADFE-438D-316A-A651DE574538}"/>
              </a:ext>
            </a:extLst>
          </p:cNvPr>
          <p:cNvSpPr txBox="1"/>
          <p:nvPr/>
        </p:nvSpPr>
        <p:spPr>
          <a:xfrm>
            <a:off x="9968917"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#79242f</a:t>
            </a:r>
          </a:p>
        </p:txBody>
      </p:sp>
      <p:sp>
        <p:nvSpPr>
          <p:cNvPr id="12" name="TextBox 11">
            <a:extLst>
              <a:ext uri="{FF2B5EF4-FFF2-40B4-BE49-F238E27FC236}">
                <a16:creationId xmlns:a16="http://schemas.microsoft.com/office/drawing/2014/main" id="{F55EFE24-C692-5778-D6AA-D3FD07A6C6A4}"/>
              </a:ext>
            </a:extLst>
          </p:cNvPr>
          <p:cNvSpPr txBox="1"/>
          <p:nvPr/>
        </p:nvSpPr>
        <p:spPr>
          <a:xfrm>
            <a:off x="1251204"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#45aa44</a:t>
            </a:r>
          </a:p>
        </p:txBody>
      </p:sp>
      <p:sp>
        <p:nvSpPr>
          <p:cNvPr id="13" name="TextBox 12">
            <a:extLst>
              <a:ext uri="{FF2B5EF4-FFF2-40B4-BE49-F238E27FC236}">
                <a16:creationId xmlns:a16="http://schemas.microsoft.com/office/drawing/2014/main" id="{13885836-F763-9454-B1A8-9B488987A031}"/>
              </a:ext>
            </a:extLst>
          </p:cNvPr>
          <p:cNvSpPr txBox="1"/>
          <p:nvPr/>
        </p:nvSpPr>
        <p:spPr>
          <a:xfrm>
            <a:off x="2994747"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#978d85</a:t>
            </a:r>
          </a:p>
        </p:txBody>
      </p:sp>
      <p:sp>
        <p:nvSpPr>
          <p:cNvPr id="14" name="TextBox 13">
            <a:extLst>
              <a:ext uri="{FF2B5EF4-FFF2-40B4-BE49-F238E27FC236}">
                <a16:creationId xmlns:a16="http://schemas.microsoft.com/office/drawing/2014/main" id="{8308FFF3-B512-9A4B-97B9-1C7589E86CC6}"/>
              </a:ext>
            </a:extLst>
          </p:cNvPr>
          <p:cNvSpPr txBox="1"/>
          <p:nvPr/>
        </p:nvSpPr>
        <p:spPr>
          <a:xfrm>
            <a:off x="4738290"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#f8a81b</a:t>
            </a:r>
          </a:p>
        </p:txBody>
      </p:sp>
      <p:sp>
        <p:nvSpPr>
          <p:cNvPr id="15" name="TextBox 14">
            <a:extLst>
              <a:ext uri="{FF2B5EF4-FFF2-40B4-BE49-F238E27FC236}">
                <a16:creationId xmlns:a16="http://schemas.microsoft.com/office/drawing/2014/main" id="{17384408-D36E-83ED-2229-C51AF68F22F9}"/>
              </a:ext>
            </a:extLst>
          </p:cNvPr>
          <p:cNvSpPr txBox="1"/>
          <p:nvPr/>
        </p:nvSpPr>
        <p:spPr>
          <a:xfrm>
            <a:off x="6481833"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#1d242d</a:t>
            </a:r>
          </a:p>
        </p:txBody>
      </p:sp>
      <p:sp>
        <p:nvSpPr>
          <p:cNvPr id="16" name="TextBox 15">
            <a:extLst>
              <a:ext uri="{FF2B5EF4-FFF2-40B4-BE49-F238E27FC236}">
                <a16:creationId xmlns:a16="http://schemas.microsoft.com/office/drawing/2014/main" id="{6EEF342E-7EC5-EE11-3354-6895CC7A63D5}"/>
              </a:ext>
            </a:extLst>
          </p:cNvPr>
          <p:cNvSpPr txBox="1"/>
          <p:nvPr/>
        </p:nvSpPr>
        <p:spPr>
          <a:xfrm>
            <a:off x="8225376" y="4299636"/>
            <a:ext cx="971879" cy="276999"/>
          </a:xfrm>
          <a:prstGeom prst="rect">
            <a:avLst/>
          </a:prstGeom>
          <a:noFill/>
        </p:spPr>
        <p:txBody>
          <a:bodyPr wrap="square" rtlCol="0">
            <a:spAutoFit/>
          </a:bodyPr>
          <a:lstStyle/>
          <a:p>
            <a:pPr marR="0" algn="ctr" rtl="0"/>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#60b0bc</a:t>
            </a:r>
          </a:p>
        </p:txBody>
      </p:sp>
      <p:sp>
        <p:nvSpPr>
          <p:cNvPr id="17" name="TextBox 16">
            <a:extLst>
              <a:ext uri="{FF2B5EF4-FFF2-40B4-BE49-F238E27FC236}">
                <a16:creationId xmlns:a16="http://schemas.microsoft.com/office/drawing/2014/main" id="{D4AD7CC3-8E6A-8140-A02D-F47C26E2C85D}"/>
              </a:ext>
            </a:extLst>
          </p:cNvPr>
          <p:cNvSpPr txBox="1"/>
          <p:nvPr/>
        </p:nvSpPr>
        <p:spPr>
          <a:xfrm>
            <a:off x="9968917"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#94722e</a:t>
            </a:r>
          </a:p>
        </p:txBody>
      </p:sp>
      <p:sp>
        <p:nvSpPr>
          <p:cNvPr id="18" name="TextBox 17">
            <a:extLst>
              <a:ext uri="{FF2B5EF4-FFF2-40B4-BE49-F238E27FC236}">
                <a16:creationId xmlns:a16="http://schemas.microsoft.com/office/drawing/2014/main" id="{6C57C567-ABE9-91F5-A5EB-752FA116F0B0}"/>
              </a:ext>
            </a:extLst>
          </p:cNvPr>
          <p:cNvSpPr txBox="1"/>
          <p:nvPr/>
        </p:nvSpPr>
        <p:spPr>
          <a:xfrm>
            <a:off x="1251204" y="589581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#833b24</a:t>
            </a:r>
          </a:p>
        </p:txBody>
      </p:sp>
      <p:sp>
        <p:nvSpPr>
          <p:cNvPr id="19" name="TextBox 18">
            <a:extLst>
              <a:ext uri="{FF2B5EF4-FFF2-40B4-BE49-F238E27FC236}">
                <a16:creationId xmlns:a16="http://schemas.microsoft.com/office/drawing/2014/main" id="{5B8B8D1E-294F-2AB7-EA12-8BEB51D9FA82}"/>
              </a:ext>
            </a:extLst>
          </p:cNvPr>
          <p:cNvSpPr txBox="1"/>
          <p:nvPr/>
        </p:nvSpPr>
        <p:spPr>
          <a:xfrm>
            <a:off x="4738290" y="589581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#404727</a:t>
            </a:r>
          </a:p>
        </p:txBody>
      </p:sp>
      <p:sp>
        <p:nvSpPr>
          <p:cNvPr id="20" name="TextBox 19">
            <a:extLst>
              <a:ext uri="{FF2B5EF4-FFF2-40B4-BE49-F238E27FC236}">
                <a16:creationId xmlns:a16="http://schemas.microsoft.com/office/drawing/2014/main" id="{5ADA5B57-3E75-8809-1DEF-1E39B23B0C52}"/>
              </a:ext>
            </a:extLst>
          </p:cNvPr>
          <p:cNvSpPr txBox="1"/>
          <p:nvPr/>
        </p:nvSpPr>
        <p:spPr>
          <a:xfrm>
            <a:off x="8225376" y="589581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#df231e</a:t>
            </a:r>
          </a:p>
        </p:txBody>
      </p:sp>
    </p:spTree>
    <p:extLst>
      <p:ext uri="{BB962C8B-B14F-4D97-AF65-F5344CB8AC3E}">
        <p14:creationId xmlns:p14="http://schemas.microsoft.com/office/powerpoint/2010/main" val="2416070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adshot Team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9DE77F-AEE2-530A-1C11-E198C49EF314}"/>
              </a:ext>
            </a:extLst>
          </p:cNvPr>
          <p:cNvSpPr>
            <a:spLocks noGrp="1"/>
          </p:cNvSpPr>
          <p:nvPr>
            <p:ph type="title" hasCustomPrompt="1"/>
          </p:nvPr>
        </p:nvSpPr>
        <p:spPr>
          <a:xfrm>
            <a:off x="1651114" y="365125"/>
            <a:ext cx="9508375" cy="549275"/>
          </a:xfrm>
          <a:prstGeom prst="rect">
            <a:avLst/>
          </a:prstGeom>
        </p:spPr>
        <p:txBody>
          <a:bodyPr>
            <a:noAutofit/>
          </a:bodyPr>
          <a:lstStyle>
            <a:lvl1pPr>
              <a:defRPr sz="4000" b="1">
                <a:solidFill>
                  <a:srgbClr val="13467B"/>
                </a:solidFill>
                <a:latin typeface="Agency FB" panose="020B0503020202020204" pitchFamily="34" charset="0"/>
                <a:cs typeface="Courier New" panose="02070309020205020404" pitchFamily="49" charset="0"/>
              </a:defRPr>
            </a:lvl1pPr>
          </a:lstStyle>
          <a:p>
            <a:r>
              <a:rPr lang="en-US"/>
              <a:t>Header Title Goes Here</a:t>
            </a:r>
          </a:p>
        </p:txBody>
      </p:sp>
      <p:sp>
        <p:nvSpPr>
          <p:cNvPr id="2" name="TextBox 1">
            <a:extLst>
              <a:ext uri="{FF2B5EF4-FFF2-40B4-BE49-F238E27FC236}">
                <a16:creationId xmlns:a16="http://schemas.microsoft.com/office/drawing/2014/main" id="{95062BDA-ECBA-43C2-020D-2C6E3F9876CD}"/>
              </a:ext>
            </a:extLst>
          </p:cNvPr>
          <p:cNvSpPr txBox="1"/>
          <p:nvPr userDrawn="1"/>
        </p:nvSpPr>
        <p:spPr>
          <a:xfrm>
            <a:off x="399543" y="3967567"/>
            <a:ext cx="1877506" cy="615553"/>
          </a:xfrm>
          <a:prstGeom prst="rect">
            <a:avLst/>
          </a:prstGeom>
          <a:noFill/>
        </p:spPr>
        <p:txBody>
          <a:bodyPr wrap="square" rtlCol="0">
            <a:spAutoFit/>
          </a:bodyPr>
          <a:lstStyle/>
          <a:p>
            <a:pPr algn="ctr"/>
            <a:r>
              <a:rPr lang="en-US" b="1">
                <a:latin typeface="Agency FB" panose="020B0503020202020204" pitchFamily="34" charset="0"/>
                <a:cs typeface="Courier New" panose="02070309020205020404" pitchFamily="49" charset="0"/>
              </a:rPr>
              <a:t>Name Here</a:t>
            </a:r>
          </a:p>
          <a:p>
            <a:pPr algn="ctr"/>
            <a:r>
              <a:rPr lang="en-US" sz="1600" i="1">
                <a:latin typeface="Agency FB" panose="020B0503020202020204" pitchFamily="34" charset="0"/>
                <a:cs typeface="Courier New" panose="02070309020205020404" pitchFamily="49" charset="0"/>
              </a:rPr>
              <a:t>Agency/Firm</a:t>
            </a:r>
          </a:p>
        </p:txBody>
      </p:sp>
      <p:sp>
        <p:nvSpPr>
          <p:cNvPr id="4" name="TextBox 3">
            <a:extLst>
              <a:ext uri="{FF2B5EF4-FFF2-40B4-BE49-F238E27FC236}">
                <a16:creationId xmlns:a16="http://schemas.microsoft.com/office/drawing/2014/main" id="{79AA3BDE-1156-151A-54A0-50168442C919}"/>
              </a:ext>
            </a:extLst>
          </p:cNvPr>
          <p:cNvSpPr txBox="1"/>
          <p:nvPr userDrawn="1"/>
        </p:nvSpPr>
        <p:spPr>
          <a:xfrm>
            <a:off x="2806125" y="3967567"/>
            <a:ext cx="1877506" cy="615553"/>
          </a:xfrm>
          <a:prstGeom prst="rect">
            <a:avLst/>
          </a:prstGeom>
          <a:noFill/>
        </p:spPr>
        <p:txBody>
          <a:bodyPr wrap="square" rtlCol="0">
            <a:spAutoFit/>
          </a:bodyPr>
          <a:lstStyle/>
          <a:p>
            <a:pPr algn="ctr"/>
            <a:r>
              <a:rPr lang="en-US" b="1">
                <a:latin typeface="Agency FB" panose="020B0503020202020204" pitchFamily="34" charset="0"/>
                <a:cs typeface="Courier New" panose="02070309020205020404" pitchFamily="49" charset="0"/>
              </a:rPr>
              <a:t>Name Here</a:t>
            </a:r>
          </a:p>
          <a:p>
            <a:pPr algn="ctr"/>
            <a:r>
              <a:rPr lang="en-US" sz="1600" i="1">
                <a:latin typeface="Agency FB" panose="020B0503020202020204" pitchFamily="34" charset="0"/>
                <a:cs typeface="Courier New" panose="02070309020205020404" pitchFamily="49" charset="0"/>
              </a:rPr>
              <a:t>Agency/Firm</a:t>
            </a:r>
          </a:p>
        </p:txBody>
      </p:sp>
      <p:sp>
        <p:nvSpPr>
          <p:cNvPr id="8" name="TextBox 7">
            <a:extLst>
              <a:ext uri="{FF2B5EF4-FFF2-40B4-BE49-F238E27FC236}">
                <a16:creationId xmlns:a16="http://schemas.microsoft.com/office/drawing/2014/main" id="{817C5979-176A-31BB-62E2-5FD0DE295EF3}"/>
              </a:ext>
            </a:extLst>
          </p:cNvPr>
          <p:cNvSpPr txBox="1"/>
          <p:nvPr userDrawn="1"/>
        </p:nvSpPr>
        <p:spPr>
          <a:xfrm>
            <a:off x="5212707" y="3967565"/>
            <a:ext cx="1877506" cy="615553"/>
          </a:xfrm>
          <a:prstGeom prst="rect">
            <a:avLst/>
          </a:prstGeom>
          <a:noFill/>
        </p:spPr>
        <p:txBody>
          <a:bodyPr wrap="square" rtlCol="0">
            <a:spAutoFit/>
          </a:bodyPr>
          <a:lstStyle/>
          <a:p>
            <a:pPr algn="ctr"/>
            <a:r>
              <a:rPr lang="en-US" b="1">
                <a:latin typeface="Agency FB" panose="020B0503020202020204" pitchFamily="34" charset="0"/>
                <a:cs typeface="Courier New" panose="02070309020205020404" pitchFamily="49" charset="0"/>
              </a:rPr>
              <a:t>Name Here</a:t>
            </a:r>
          </a:p>
          <a:p>
            <a:pPr algn="ctr"/>
            <a:r>
              <a:rPr lang="en-US" sz="1600" i="1">
                <a:latin typeface="Agency FB" panose="020B0503020202020204" pitchFamily="34" charset="0"/>
                <a:cs typeface="Courier New" panose="02070309020205020404" pitchFamily="49" charset="0"/>
              </a:rPr>
              <a:t>Agency/Firm</a:t>
            </a:r>
          </a:p>
        </p:txBody>
      </p:sp>
      <p:sp>
        <p:nvSpPr>
          <p:cNvPr id="10" name="TextBox 9">
            <a:extLst>
              <a:ext uri="{FF2B5EF4-FFF2-40B4-BE49-F238E27FC236}">
                <a16:creationId xmlns:a16="http://schemas.microsoft.com/office/drawing/2014/main" id="{BBAD04AA-CB9B-F5FE-0D4F-4ADDA5DAE97D}"/>
              </a:ext>
            </a:extLst>
          </p:cNvPr>
          <p:cNvSpPr txBox="1"/>
          <p:nvPr userDrawn="1"/>
        </p:nvSpPr>
        <p:spPr>
          <a:xfrm>
            <a:off x="7619289" y="3967567"/>
            <a:ext cx="1877506" cy="615553"/>
          </a:xfrm>
          <a:prstGeom prst="rect">
            <a:avLst/>
          </a:prstGeom>
          <a:noFill/>
        </p:spPr>
        <p:txBody>
          <a:bodyPr wrap="square" rtlCol="0">
            <a:spAutoFit/>
          </a:bodyPr>
          <a:lstStyle/>
          <a:p>
            <a:pPr algn="ctr"/>
            <a:r>
              <a:rPr lang="en-US" b="1">
                <a:latin typeface="Agency FB" panose="020B0503020202020204" pitchFamily="34" charset="0"/>
                <a:cs typeface="Courier New" panose="02070309020205020404" pitchFamily="49" charset="0"/>
              </a:rPr>
              <a:t>Name Here</a:t>
            </a:r>
          </a:p>
          <a:p>
            <a:pPr algn="ctr"/>
            <a:r>
              <a:rPr lang="en-US" sz="1600" i="1">
                <a:latin typeface="Agency FB" panose="020B0503020202020204" pitchFamily="34" charset="0"/>
                <a:cs typeface="Courier New" panose="02070309020205020404" pitchFamily="49" charset="0"/>
              </a:rPr>
              <a:t>Agency/Firm</a:t>
            </a:r>
          </a:p>
        </p:txBody>
      </p:sp>
      <p:sp>
        <p:nvSpPr>
          <p:cNvPr id="12" name="TextBox 11">
            <a:extLst>
              <a:ext uri="{FF2B5EF4-FFF2-40B4-BE49-F238E27FC236}">
                <a16:creationId xmlns:a16="http://schemas.microsoft.com/office/drawing/2014/main" id="{AFDD647F-3E16-306C-7D7D-1AABD3B2440C}"/>
              </a:ext>
            </a:extLst>
          </p:cNvPr>
          <p:cNvSpPr txBox="1"/>
          <p:nvPr userDrawn="1"/>
        </p:nvSpPr>
        <p:spPr>
          <a:xfrm>
            <a:off x="9914951" y="3967565"/>
            <a:ext cx="1877506" cy="615553"/>
          </a:xfrm>
          <a:prstGeom prst="rect">
            <a:avLst/>
          </a:prstGeom>
          <a:noFill/>
        </p:spPr>
        <p:txBody>
          <a:bodyPr wrap="square" rtlCol="0">
            <a:spAutoFit/>
          </a:bodyPr>
          <a:lstStyle/>
          <a:p>
            <a:pPr algn="ctr"/>
            <a:r>
              <a:rPr lang="en-US" b="1">
                <a:latin typeface="Agency FB" panose="020B0503020202020204" pitchFamily="34" charset="0"/>
                <a:cs typeface="Courier New" panose="02070309020205020404" pitchFamily="49" charset="0"/>
              </a:rPr>
              <a:t>Name Here</a:t>
            </a:r>
          </a:p>
          <a:p>
            <a:pPr algn="ctr"/>
            <a:r>
              <a:rPr lang="en-US" sz="1600" i="1">
                <a:latin typeface="Agency FB" panose="020B0503020202020204" pitchFamily="34" charset="0"/>
                <a:cs typeface="Courier New" panose="02070309020205020404" pitchFamily="49" charset="0"/>
              </a:rPr>
              <a:t>Agency/Firm</a:t>
            </a:r>
          </a:p>
        </p:txBody>
      </p:sp>
      <p:pic>
        <p:nvPicPr>
          <p:cNvPr id="13" name="Picture 12">
            <a:extLst>
              <a:ext uri="{FF2B5EF4-FFF2-40B4-BE49-F238E27FC236}">
                <a16:creationId xmlns:a16="http://schemas.microsoft.com/office/drawing/2014/main" id="{479FA712-3312-D8F3-773A-0FB1C8DDEE02}"/>
              </a:ext>
            </a:extLst>
          </p:cNvPr>
          <p:cNvPicPr>
            <a:picLocks noChangeAspect="1"/>
          </p:cNvPicPr>
          <p:nvPr userDrawn="1"/>
        </p:nvPicPr>
        <p:blipFill>
          <a:blip r:embed="rId2">
            <a:extLst>
              <a:ext uri="{28A0092B-C50C-407E-A947-70E740481C1C}">
                <a14:useLocalDpi xmlns:a14="http://schemas.microsoft.com/office/drawing/2010/main" val="0"/>
              </a:ext>
            </a:extLst>
          </a:blip>
          <a:srcRect t="5358" b="5358"/>
          <a:stretch/>
        </p:blipFill>
        <p:spPr>
          <a:xfrm>
            <a:off x="300921" y="1737744"/>
            <a:ext cx="2074750" cy="2040171"/>
          </a:xfrm>
          <a:prstGeom prst="ellipse">
            <a:avLst/>
          </a:prstGeom>
        </p:spPr>
      </p:pic>
      <p:pic>
        <p:nvPicPr>
          <p:cNvPr id="14" name="Picture 13">
            <a:extLst>
              <a:ext uri="{FF2B5EF4-FFF2-40B4-BE49-F238E27FC236}">
                <a16:creationId xmlns:a16="http://schemas.microsoft.com/office/drawing/2014/main" id="{4D70C3FE-2158-DD25-D146-E9352A9241E6}"/>
              </a:ext>
            </a:extLst>
          </p:cNvPr>
          <p:cNvPicPr>
            <a:picLocks noChangeAspect="1"/>
          </p:cNvPicPr>
          <p:nvPr userDrawn="1"/>
        </p:nvPicPr>
        <p:blipFill>
          <a:blip r:embed="rId3">
            <a:extLst>
              <a:ext uri="{28A0092B-C50C-407E-A947-70E740481C1C}">
                <a14:useLocalDpi xmlns:a14="http://schemas.microsoft.com/office/drawing/2010/main" val="0"/>
              </a:ext>
            </a:extLst>
          </a:blip>
          <a:srcRect t="5660" b="5660"/>
          <a:stretch/>
        </p:blipFill>
        <p:spPr>
          <a:xfrm>
            <a:off x="2707503" y="1737743"/>
            <a:ext cx="2074750" cy="2040171"/>
          </a:xfrm>
          <a:prstGeom prst="ellipse">
            <a:avLst/>
          </a:prstGeom>
        </p:spPr>
      </p:pic>
      <p:pic>
        <p:nvPicPr>
          <p:cNvPr id="15" name="Picture 14">
            <a:extLst>
              <a:ext uri="{FF2B5EF4-FFF2-40B4-BE49-F238E27FC236}">
                <a16:creationId xmlns:a16="http://schemas.microsoft.com/office/drawing/2014/main" id="{173DE051-1D44-D33E-E021-87F99FA9ED4D}"/>
              </a:ext>
            </a:extLst>
          </p:cNvPr>
          <p:cNvPicPr>
            <a:picLocks noChangeAspect="1"/>
          </p:cNvPicPr>
          <p:nvPr userDrawn="1"/>
        </p:nvPicPr>
        <p:blipFill>
          <a:blip r:embed="rId2">
            <a:extLst>
              <a:ext uri="{28A0092B-C50C-407E-A947-70E740481C1C}">
                <a14:useLocalDpi xmlns:a14="http://schemas.microsoft.com/office/drawing/2010/main" val="0"/>
              </a:ext>
            </a:extLst>
          </a:blip>
          <a:srcRect t="5358" b="5358"/>
          <a:stretch/>
        </p:blipFill>
        <p:spPr>
          <a:xfrm>
            <a:off x="5114085" y="1737744"/>
            <a:ext cx="2074750" cy="2040171"/>
          </a:xfrm>
          <a:prstGeom prst="ellipse">
            <a:avLst/>
          </a:prstGeom>
        </p:spPr>
      </p:pic>
      <p:pic>
        <p:nvPicPr>
          <p:cNvPr id="16" name="Picture 15">
            <a:extLst>
              <a:ext uri="{FF2B5EF4-FFF2-40B4-BE49-F238E27FC236}">
                <a16:creationId xmlns:a16="http://schemas.microsoft.com/office/drawing/2014/main" id="{39AF5C73-47C6-1DA7-6760-312EF10A143E}"/>
              </a:ext>
            </a:extLst>
          </p:cNvPr>
          <p:cNvPicPr>
            <a:picLocks noChangeAspect="1"/>
          </p:cNvPicPr>
          <p:nvPr userDrawn="1"/>
        </p:nvPicPr>
        <p:blipFill>
          <a:blip r:embed="rId3">
            <a:extLst>
              <a:ext uri="{28A0092B-C50C-407E-A947-70E740481C1C}">
                <a14:useLocalDpi xmlns:a14="http://schemas.microsoft.com/office/drawing/2010/main" val="0"/>
              </a:ext>
            </a:extLst>
          </a:blip>
          <a:srcRect t="5660" b="5660"/>
          <a:stretch/>
        </p:blipFill>
        <p:spPr>
          <a:xfrm>
            <a:off x="7520667" y="1737743"/>
            <a:ext cx="2074750" cy="2040171"/>
          </a:xfrm>
          <a:prstGeom prst="ellipse">
            <a:avLst/>
          </a:prstGeom>
        </p:spPr>
      </p:pic>
      <p:pic>
        <p:nvPicPr>
          <p:cNvPr id="17" name="Picture 16">
            <a:extLst>
              <a:ext uri="{FF2B5EF4-FFF2-40B4-BE49-F238E27FC236}">
                <a16:creationId xmlns:a16="http://schemas.microsoft.com/office/drawing/2014/main" id="{0731F4C6-FD80-9B7D-6307-7D6E24B58C26}"/>
              </a:ext>
            </a:extLst>
          </p:cNvPr>
          <p:cNvPicPr>
            <a:picLocks noChangeAspect="1"/>
          </p:cNvPicPr>
          <p:nvPr userDrawn="1"/>
        </p:nvPicPr>
        <p:blipFill>
          <a:blip r:embed="rId2">
            <a:extLst>
              <a:ext uri="{28A0092B-C50C-407E-A947-70E740481C1C}">
                <a14:useLocalDpi xmlns:a14="http://schemas.microsoft.com/office/drawing/2010/main" val="0"/>
              </a:ext>
            </a:extLst>
          </a:blip>
          <a:srcRect t="5358" b="5358"/>
          <a:stretch/>
        </p:blipFill>
        <p:spPr>
          <a:xfrm>
            <a:off x="9816329" y="1737743"/>
            <a:ext cx="2074750" cy="2040171"/>
          </a:xfrm>
          <a:prstGeom prst="ellipse">
            <a:avLst/>
          </a:prstGeom>
        </p:spPr>
      </p:pic>
    </p:spTree>
    <p:extLst>
      <p:ext uri="{BB962C8B-B14F-4D97-AF65-F5344CB8AC3E}">
        <p14:creationId xmlns:p14="http://schemas.microsoft.com/office/powerpoint/2010/main" val="4185804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Column Conten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F4023-6185-5C8D-E595-8F107D70924E}"/>
              </a:ext>
            </a:extLst>
          </p:cNvPr>
          <p:cNvSpPr>
            <a:spLocks noGrp="1"/>
          </p:cNvSpPr>
          <p:nvPr>
            <p:ph sz="half" idx="1"/>
          </p:nvPr>
        </p:nvSpPr>
        <p:spPr>
          <a:xfrm>
            <a:off x="918210" y="1234440"/>
            <a:ext cx="4987289" cy="5251133"/>
          </a:xfrm>
          <a:prstGeom prst="rect">
            <a:avLst/>
          </a:prstGeo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272F2EF9-7182-EFF7-B470-D852F244D451}"/>
              </a:ext>
            </a:extLst>
          </p:cNvPr>
          <p:cNvSpPr>
            <a:spLocks noGrp="1"/>
          </p:cNvSpPr>
          <p:nvPr>
            <p:ph sz="half" idx="2"/>
          </p:nvPr>
        </p:nvSpPr>
        <p:spPr>
          <a:xfrm>
            <a:off x="6252210" y="1234440"/>
            <a:ext cx="4987289" cy="5251133"/>
          </a:xfrm>
          <a:prstGeom prst="rect">
            <a:avLst/>
          </a:prstGeom>
        </p:spPr>
        <p:txBody>
          <a:bodyPr>
            <a:normAutofit/>
          </a:bodyPr>
          <a:lstStyle>
            <a:lvl1pPr marL="0" indent="0">
              <a:buNone/>
              <a:defRPr sz="1800"/>
            </a:lvl1pPr>
          </a:lstStyle>
          <a:p>
            <a:pPr lvl="0"/>
            <a:r>
              <a:rPr lang="en-US"/>
              <a:t>Click to edit Master text styles</a:t>
            </a:r>
          </a:p>
        </p:txBody>
      </p:sp>
      <p:sp>
        <p:nvSpPr>
          <p:cNvPr id="9" name="Slide Number Placeholder 5">
            <a:extLst>
              <a:ext uri="{FF2B5EF4-FFF2-40B4-BE49-F238E27FC236}">
                <a16:creationId xmlns:a16="http://schemas.microsoft.com/office/drawing/2014/main" id="{64658A51-2763-E7C8-EFE5-E80DB90A5065}"/>
              </a:ext>
            </a:extLst>
          </p:cNvPr>
          <p:cNvSpPr>
            <a:spLocks noGrp="1"/>
          </p:cNvSpPr>
          <p:nvPr>
            <p:ph type="sldNum" sz="quarter" idx="12"/>
          </p:nvPr>
        </p:nvSpPr>
        <p:spPr>
          <a:xfrm>
            <a:off x="11396750" y="6057092"/>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5" name="Title 1">
            <a:extLst>
              <a:ext uri="{FF2B5EF4-FFF2-40B4-BE49-F238E27FC236}">
                <a16:creationId xmlns:a16="http://schemas.microsoft.com/office/drawing/2014/main" id="{D1B6AAD1-4671-E5AB-9B0E-0C1BA47A240F}"/>
              </a:ext>
            </a:extLst>
          </p:cNvPr>
          <p:cNvSpPr>
            <a:spLocks noGrp="1"/>
          </p:cNvSpPr>
          <p:nvPr>
            <p:ph type="title" hasCustomPrompt="1"/>
          </p:nvPr>
        </p:nvSpPr>
        <p:spPr>
          <a:xfrm>
            <a:off x="1651114" y="365125"/>
            <a:ext cx="9508375" cy="549275"/>
          </a:xfrm>
          <a:prstGeom prst="rect">
            <a:avLst/>
          </a:prstGeom>
        </p:spPr>
        <p:txBody>
          <a:bodyPr>
            <a:noAutofit/>
          </a:bodyPr>
          <a:lstStyle>
            <a:lvl1pPr>
              <a:defRPr sz="4000" b="1">
                <a:solidFill>
                  <a:srgbClr val="13467B"/>
                </a:solidFill>
                <a:latin typeface="Agency FB" panose="020B0503020202020204" pitchFamily="34" charset="0"/>
                <a:cs typeface="Courier New" panose="02070309020205020404" pitchFamily="49" charset="0"/>
              </a:defRPr>
            </a:lvl1pPr>
          </a:lstStyle>
          <a:p>
            <a:r>
              <a:rPr lang="en-US"/>
              <a:t>Header Title Goes Here</a:t>
            </a:r>
          </a:p>
        </p:txBody>
      </p:sp>
    </p:spTree>
    <p:extLst>
      <p:ext uri="{BB962C8B-B14F-4D97-AF65-F5344CB8AC3E}">
        <p14:creationId xmlns:p14="http://schemas.microsoft.com/office/powerpoint/2010/main" val="344092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and Pictur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F927EAC-2BF6-6446-4586-44363E0FC912}"/>
              </a:ext>
            </a:extLst>
          </p:cNvPr>
          <p:cNvSpPr>
            <a:spLocks noGrp="1"/>
          </p:cNvSpPr>
          <p:nvPr>
            <p:ph type="sldNum" sz="quarter" idx="12"/>
          </p:nvPr>
        </p:nvSpPr>
        <p:spPr>
          <a:xfrm>
            <a:off x="11396750" y="6057092"/>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3" name="Title 1">
            <a:extLst>
              <a:ext uri="{FF2B5EF4-FFF2-40B4-BE49-F238E27FC236}">
                <a16:creationId xmlns:a16="http://schemas.microsoft.com/office/drawing/2014/main" id="{709DE77F-AEE2-530A-1C11-E198C49EF314}"/>
              </a:ext>
            </a:extLst>
          </p:cNvPr>
          <p:cNvSpPr>
            <a:spLocks noGrp="1"/>
          </p:cNvSpPr>
          <p:nvPr>
            <p:ph type="title" hasCustomPrompt="1"/>
          </p:nvPr>
        </p:nvSpPr>
        <p:spPr>
          <a:xfrm>
            <a:off x="1651114" y="365125"/>
            <a:ext cx="9508375" cy="549275"/>
          </a:xfrm>
          <a:prstGeom prst="rect">
            <a:avLst/>
          </a:prstGeom>
        </p:spPr>
        <p:txBody>
          <a:bodyPr>
            <a:noAutofit/>
          </a:bodyPr>
          <a:lstStyle>
            <a:lvl1pPr>
              <a:defRPr sz="4000" b="1">
                <a:solidFill>
                  <a:srgbClr val="13467B"/>
                </a:solidFill>
                <a:latin typeface="Agency FB" panose="020B0503020202020204" pitchFamily="34" charset="0"/>
                <a:cs typeface="Courier New" panose="02070309020205020404" pitchFamily="49" charset="0"/>
              </a:defRPr>
            </a:lvl1pPr>
          </a:lstStyle>
          <a:p>
            <a:r>
              <a:rPr lang="en-US"/>
              <a:t>Header Title Goes Here</a:t>
            </a:r>
          </a:p>
        </p:txBody>
      </p:sp>
      <p:sp>
        <p:nvSpPr>
          <p:cNvPr id="5" name="Picture Placeholder 4">
            <a:extLst>
              <a:ext uri="{FF2B5EF4-FFF2-40B4-BE49-F238E27FC236}">
                <a16:creationId xmlns:a16="http://schemas.microsoft.com/office/drawing/2014/main" id="{A9026405-5E89-932C-842F-745640DCF0FF}"/>
              </a:ext>
            </a:extLst>
          </p:cNvPr>
          <p:cNvSpPr>
            <a:spLocks noGrp="1"/>
          </p:cNvSpPr>
          <p:nvPr>
            <p:ph type="pic" sz="quarter" idx="13" hasCustomPrompt="1"/>
          </p:nvPr>
        </p:nvSpPr>
        <p:spPr>
          <a:xfrm>
            <a:off x="6811645" y="1199515"/>
            <a:ext cx="4446588" cy="5256213"/>
          </a:xfrm>
          <a:prstGeom prst="rect">
            <a:avLst/>
          </a:prstGeom>
        </p:spPr>
        <p:txBody>
          <a:bodyPr/>
          <a:lstStyle>
            <a:lvl1pPr>
              <a:defRPr/>
            </a:lvl1pPr>
          </a:lstStyle>
          <a:p>
            <a:r>
              <a:rPr lang="en-US"/>
              <a:t>Picture goes here</a:t>
            </a:r>
          </a:p>
        </p:txBody>
      </p:sp>
      <p:sp>
        <p:nvSpPr>
          <p:cNvPr id="9" name="Text Placeholder 8">
            <a:extLst>
              <a:ext uri="{FF2B5EF4-FFF2-40B4-BE49-F238E27FC236}">
                <a16:creationId xmlns:a16="http://schemas.microsoft.com/office/drawing/2014/main" id="{0E074D1C-8F21-0ECF-076E-586A8AFDA23D}"/>
              </a:ext>
            </a:extLst>
          </p:cNvPr>
          <p:cNvSpPr>
            <a:spLocks noGrp="1"/>
          </p:cNvSpPr>
          <p:nvPr>
            <p:ph type="body" sz="quarter" idx="14" hasCustomPrompt="1"/>
          </p:nvPr>
        </p:nvSpPr>
        <p:spPr>
          <a:xfrm>
            <a:off x="959485" y="1200150"/>
            <a:ext cx="5613400" cy="2111086"/>
          </a:xfrm>
          <a:prstGeom prst="rect">
            <a:avLst/>
          </a:prstGeom>
        </p:spPr>
        <p:txBody>
          <a:bodyPr>
            <a:normAutofit/>
          </a:bodyPr>
          <a:lstStyle>
            <a:lvl1pPr marL="285750" indent="-285750">
              <a:buFontTx/>
              <a:buBlip>
                <a:blip r:embed="rId2"/>
              </a:buBlip>
              <a:defRPr sz="1800"/>
            </a:lvl1pPr>
          </a:lstStyle>
          <a:p>
            <a:pPr lvl="0"/>
            <a:r>
              <a:rPr lang="en-US"/>
              <a:t>Click to add bullet points</a:t>
            </a:r>
          </a:p>
        </p:txBody>
      </p:sp>
      <p:sp>
        <p:nvSpPr>
          <p:cNvPr id="11" name="Content Placeholder 2">
            <a:extLst>
              <a:ext uri="{FF2B5EF4-FFF2-40B4-BE49-F238E27FC236}">
                <a16:creationId xmlns:a16="http://schemas.microsoft.com/office/drawing/2014/main" id="{4B5598E1-BD93-9169-DB1C-C6BB5B7594A8}"/>
              </a:ext>
            </a:extLst>
          </p:cNvPr>
          <p:cNvSpPr>
            <a:spLocks noGrp="1"/>
          </p:cNvSpPr>
          <p:nvPr>
            <p:ph sz="half" idx="1"/>
          </p:nvPr>
        </p:nvSpPr>
        <p:spPr>
          <a:xfrm>
            <a:off x="959485" y="3546765"/>
            <a:ext cx="5613400" cy="2938808"/>
          </a:xfrm>
          <a:prstGeom prst="rect">
            <a:avLst/>
          </a:prstGeo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155136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 and Bullet Points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618D939-CA88-87D7-FDCE-D9FDE9FD31ED}"/>
              </a:ext>
            </a:extLst>
          </p:cNvPr>
          <p:cNvSpPr>
            <a:spLocks noGrp="1"/>
          </p:cNvSpPr>
          <p:nvPr>
            <p:ph type="sldNum" sz="quarter" idx="12"/>
          </p:nvPr>
        </p:nvSpPr>
        <p:spPr>
          <a:xfrm>
            <a:off x="11396750" y="6057092"/>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2" name="Title 1">
            <a:extLst>
              <a:ext uri="{FF2B5EF4-FFF2-40B4-BE49-F238E27FC236}">
                <a16:creationId xmlns:a16="http://schemas.microsoft.com/office/drawing/2014/main" id="{8EFEDFDA-5901-B1D4-CF16-4A12F8F9B2E7}"/>
              </a:ext>
            </a:extLst>
          </p:cNvPr>
          <p:cNvSpPr>
            <a:spLocks noGrp="1"/>
          </p:cNvSpPr>
          <p:nvPr>
            <p:ph type="title" hasCustomPrompt="1"/>
          </p:nvPr>
        </p:nvSpPr>
        <p:spPr>
          <a:xfrm>
            <a:off x="1651114" y="365125"/>
            <a:ext cx="9508375" cy="549275"/>
          </a:xfrm>
          <a:prstGeom prst="rect">
            <a:avLst/>
          </a:prstGeom>
        </p:spPr>
        <p:txBody>
          <a:bodyPr>
            <a:noAutofit/>
          </a:bodyPr>
          <a:lstStyle>
            <a:lvl1pPr>
              <a:defRPr sz="4000" b="1">
                <a:solidFill>
                  <a:srgbClr val="13467B"/>
                </a:solidFill>
                <a:latin typeface="Agency FB" panose="020B0503020202020204" pitchFamily="34" charset="0"/>
                <a:cs typeface="Courier New" panose="02070309020205020404" pitchFamily="49" charset="0"/>
              </a:defRPr>
            </a:lvl1pPr>
          </a:lstStyle>
          <a:p>
            <a:r>
              <a:rPr lang="en-US"/>
              <a:t>Header Title Goes Here</a:t>
            </a:r>
          </a:p>
        </p:txBody>
      </p:sp>
      <p:sp>
        <p:nvSpPr>
          <p:cNvPr id="4" name="Text Placeholder 3">
            <a:extLst>
              <a:ext uri="{FF2B5EF4-FFF2-40B4-BE49-F238E27FC236}">
                <a16:creationId xmlns:a16="http://schemas.microsoft.com/office/drawing/2014/main" id="{58CBE607-55E1-323A-B8D8-F41A7A813B9F}"/>
              </a:ext>
            </a:extLst>
          </p:cNvPr>
          <p:cNvSpPr>
            <a:spLocks noGrp="1"/>
          </p:cNvSpPr>
          <p:nvPr>
            <p:ph type="body" sz="quarter" idx="13"/>
          </p:nvPr>
        </p:nvSpPr>
        <p:spPr>
          <a:xfrm>
            <a:off x="333161" y="1074523"/>
            <a:ext cx="10701337" cy="2039938"/>
          </a:xfrm>
          <a:prstGeom prst="rect">
            <a:avLst/>
          </a:prstGeo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7">
            <a:extLst>
              <a:ext uri="{FF2B5EF4-FFF2-40B4-BE49-F238E27FC236}">
                <a16:creationId xmlns:a16="http://schemas.microsoft.com/office/drawing/2014/main" id="{8B9CF14C-6429-C0A3-5453-57002A270653}"/>
              </a:ext>
            </a:extLst>
          </p:cNvPr>
          <p:cNvSpPr>
            <a:spLocks noGrp="1"/>
          </p:cNvSpPr>
          <p:nvPr>
            <p:ph type="body" idx="14" hasCustomPrompt="1"/>
          </p:nvPr>
        </p:nvSpPr>
        <p:spPr>
          <a:xfrm>
            <a:off x="939114" y="3114461"/>
            <a:ext cx="10330248" cy="3362763"/>
          </a:xfrm>
          <a:prstGeom prst="rect">
            <a:avLst/>
          </a:prstGeom>
        </p:spPr>
        <p:txBody>
          <a:bodyPr>
            <a:normAutofit/>
          </a:bodyPr>
          <a:lstStyle>
            <a:lvl1pPr marL="228600" indent="-228600">
              <a:buFontTx/>
              <a:buBlip>
                <a:blip r:embed="rId2"/>
              </a:buBlip>
              <a:defRPr sz="1600"/>
            </a:lvl1pPr>
            <a:lvl2pPr>
              <a:defRPr sz="1800"/>
            </a:lvl2pPr>
            <a:lvl3pPr>
              <a:defRPr sz="1800"/>
            </a:lvl3pPr>
            <a:lvl4pPr>
              <a:defRPr sz="1800"/>
            </a:lvl4pPr>
            <a:lvl5pPr>
              <a:defRPr sz="1800"/>
            </a:lvl5pPr>
          </a:lstStyle>
          <a:p>
            <a:pPr lvl="0"/>
            <a:r>
              <a:rPr lang="en-US"/>
              <a:t>Click to add bullet points</a:t>
            </a:r>
          </a:p>
        </p:txBody>
      </p:sp>
    </p:spTree>
    <p:extLst>
      <p:ext uri="{BB962C8B-B14F-4D97-AF65-F5344CB8AC3E}">
        <p14:creationId xmlns:p14="http://schemas.microsoft.com/office/powerpoint/2010/main" val="472121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CA5E26-075B-BC89-880B-3392A7EFE2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6" y="1715"/>
            <a:ext cx="12185904" cy="6856285"/>
          </a:xfrm>
          <a:prstGeom prst="rect">
            <a:avLst/>
          </a:prstGeom>
        </p:spPr>
      </p:pic>
    </p:spTree>
    <p:extLst>
      <p:ext uri="{BB962C8B-B14F-4D97-AF65-F5344CB8AC3E}">
        <p14:creationId xmlns:p14="http://schemas.microsoft.com/office/powerpoint/2010/main" val="2212525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hapter Slide Warp Spe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 y="857"/>
            <a:ext cx="12185904" cy="6856285"/>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chemeClr val="bg1"/>
                </a:solidFill>
                <a:latin typeface="Biome" panose="020B0503030204020804" pitchFamily="34" charset="0"/>
                <a:cs typeface="Biome" panose="020B0503030204020804" pitchFamily="34" charset="0"/>
              </a:defRPr>
            </a:lvl1pPr>
          </a:lstStyle>
          <a:p>
            <a:r>
              <a:rPr lang="en-US"/>
              <a:t>Session Name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C1C630"/>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5" name="Picture 4">
            <a:extLst>
              <a:ext uri="{FF2B5EF4-FFF2-40B4-BE49-F238E27FC236}">
                <a16:creationId xmlns:a16="http://schemas.microsoft.com/office/drawing/2014/main" id="{758984A9-E083-7B8F-3F4F-02A89D7AB8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49016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Slide Warp Spe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7" y="0"/>
            <a:ext cx="12185904" cy="6858000"/>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chemeClr val="bg1"/>
                </a:solidFill>
                <a:latin typeface="Biome" panose="020B0503030204020804" pitchFamily="34" charset="0"/>
                <a:cs typeface="Biome" panose="020B0503030204020804" pitchFamily="34" charset="0"/>
              </a:defRPr>
            </a:lvl1pPr>
          </a:lstStyle>
          <a:p>
            <a:r>
              <a:rPr lang="en-US"/>
              <a:t>Session Name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C1C630"/>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5" name="Picture 4">
            <a:extLst>
              <a:ext uri="{FF2B5EF4-FFF2-40B4-BE49-F238E27FC236}">
                <a16:creationId xmlns:a16="http://schemas.microsoft.com/office/drawing/2014/main" id="{758984A9-E083-7B8F-3F4F-02A89D7AB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2215222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Slide Spac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47" y="857"/>
            <a:ext cx="12185904" cy="6856285"/>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chemeClr val="bg1"/>
                </a:solidFill>
                <a:latin typeface="Biome" panose="020B0503030204020804" pitchFamily="34" charset="0"/>
                <a:cs typeface="Biome" panose="020B0503030204020804" pitchFamily="34" charset="0"/>
              </a:defRPr>
            </a:lvl1pPr>
          </a:lstStyle>
          <a:p>
            <a:r>
              <a:rPr lang="en-US"/>
              <a:t>Session Name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C1C630"/>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5" name="Picture 4">
            <a:extLst>
              <a:ext uri="{FF2B5EF4-FFF2-40B4-BE49-F238E27FC236}">
                <a16:creationId xmlns:a16="http://schemas.microsoft.com/office/drawing/2014/main" id="{758984A9-E083-7B8F-3F4F-02A89D7AB8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2957581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hapter Slide 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574"/>
            <a:ext cx="12179300" cy="6852569"/>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chemeClr val="bg1"/>
                </a:solidFill>
                <a:latin typeface="Biome" panose="020B0503030204020804" pitchFamily="34" charset="0"/>
                <a:cs typeface="Biome" panose="020B0503030204020804" pitchFamily="34" charset="0"/>
              </a:defRPr>
            </a:lvl1pPr>
          </a:lstStyle>
          <a:p>
            <a:r>
              <a:rPr lang="en-US"/>
              <a:t>Session Name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chemeClr val="bg1"/>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4" name="Picture 3">
            <a:extLst>
              <a:ext uri="{FF2B5EF4-FFF2-40B4-BE49-F238E27FC236}">
                <a16:creationId xmlns:a16="http://schemas.microsoft.com/office/drawing/2014/main" id="{2ADD02CB-8474-CF36-9CFC-F070D70239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4154476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Slide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B772B2-3D8D-2B52-DFF3-1736895638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57"/>
            <a:ext cx="12185904" cy="6856285"/>
          </a:xfrm>
          <a:prstGeom prst="rect">
            <a:avLst/>
          </a:prstGeom>
        </p:spPr>
      </p:pic>
      <p:sp>
        <p:nvSpPr>
          <p:cNvPr id="7" name="Title 1">
            <a:extLst>
              <a:ext uri="{FF2B5EF4-FFF2-40B4-BE49-F238E27FC236}">
                <a16:creationId xmlns:a16="http://schemas.microsoft.com/office/drawing/2014/main" id="{91B527F6-6925-467E-45AF-E85C915448FD}"/>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rgbClr val="13467B"/>
                </a:solidFill>
                <a:latin typeface="Biome" panose="020B0503030204020804" pitchFamily="34" charset="0"/>
                <a:cs typeface="Biome" panose="020B0503030204020804" pitchFamily="34" charset="0"/>
              </a:defRPr>
            </a:lvl1pPr>
          </a:lstStyle>
          <a:p>
            <a:r>
              <a:rPr lang="en-US"/>
              <a:t>Session Name</a:t>
            </a:r>
          </a:p>
        </p:txBody>
      </p:sp>
      <p:sp>
        <p:nvSpPr>
          <p:cNvPr id="9" name="Subtitle 2">
            <a:extLst>
              <a:ext uri="{FF2B5EF4-FFF2-40B4-BE49-F238E27FC236}">
                <a16:creationId xmlns:a16="http://schemas.microsoft.com/office/drawing/2014/main" id="{AE90E429-AE2D-1A9E-EC95-B35905D04BA3}"/>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13467B"/>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10" name="Picture 9">
            <a:extLst>
              <a:ext uri="{FF2B5EF4-FFF2-40B4-BE49-F238E27FC236}">
                <a16:creationId xmlns:a16="http://schemas.microsoft.com/office/drawing/2014/main" id="{45E90548-2A0A-BC47-0D4C-1E71C72591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1663068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shot Team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9DE77F-AEE2-530A-1C11-E198C49EF314}"/>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
        <p:nvSpPr>
          <p:cNvPr id="5" name="Slide Number Placeholder 5">
            <a:extLst>
              <a:ext uri="{FF2B5EF4-FFF2-40B4-BE49-F238E27FC236}">
                <a16:creationId xmlns:a16="http://schemas.microsoft.com/office/drawing/2014/main" id="{AF22C067-EF4F-D1DB-9EFB-C541FB5AC68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Tree>
    <p:extLst>
      <p:ext uri="{BB962C8B-B14F-4D97-AF65-F5344CB8AC3E}">
        <p14:creationId xmlns:p14="http://schemas.microsoft.com/office/powerpoint/2010/main" val="4185804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and Bullet Points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CBE607-55E1-323A-B8D8-F41A7A813B9F}"/>
              </a:ext>
            </a:extLst>
          </p:cNvPr>
          <p:cNvSpPr>
            <a:spLocks noGrp="1"/>
          </p:cNvSpPr>
          <p:nvPr>
            <p:ph type="body" sz="quarter" idx="13"/>
          </p:nvPr>
        </p:nvSpPr>
        <p:spPr>
          <a:xfrm>
            <a:off x="179153" y="1460810"/>
            <a:ext cx="10701337" cy="2207192"/>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7">
            <a:extLst>
              <a:ext uri="{FF2B5EF4-FFF2-40B4-BE49-F238E27FC236}">
                <a16:creationId xmlns:a16="http://schemas.microsoft.com/office/drawing/2014/main" id="{8B9CF14C-6429-C0A3-5453-57002A270653}"/>
              </a:ext>
            </a:extLst>
          </p:cNvPr>
          <p:cNvSpPr>
            <a:spLocks noGrp="1"/>
          </p:cNvSpPr>
          <p:nvPr>
            <p:ph type="body" idx="14" hasCustomPrompt="1"/>
          </p:nvPr>
        </p:nvSpPr>
        <p:spPr>
          <a:xfrm>
            <a:off x="939114" y="3902927"/>
            <a:ext cx="10330248" cy="2574297"/>
          </a:xfrm>
          <a:prstGeom prst="rect">
            <a:avLst/>
          </a:prstGeom>
        </p:spPr>
        <p:txBody>
          <a:bodyPr>
            <a:normAutofit/>
          </a:bodyPr>
          <a:lstStyle>
            <a:lvl1pPr marL="228600" indent="-228600">
              <a:buFontTx/>
              <a:buBlip>
                <a:blip r:embed="rId2"/>
              </a:buBlip>
              <a:defRPr sz="1600">
                <a:latin typeface="Biome" panose="020B0503030204020804" pitchFamily="34" charset="0"/>
                <a:cs typeface="Biome" panose="020B0503030204020804" pitchFamily="34" charset="0"/>
              </a:defRPr>
            </a:lvl1pPr>
            <a:lvl2pPr>
              <a:defRPr sz="1800"/>
            </a:lvl2pPr>
            <a:lvl3pPr>
              <a:defRPr sz="1800"/>
            </a:lvl3pPr>
            <a:lvl4pPr>
              <a:defRPr sz="1800"/>
            </a:lvl4pPr>
            <a:lvl5pPr>
              <a:defRPr sz="1800"/>
            </a:lvl5pPr>
          </a:lstStyle>
          <a:p>
            <a:pPr lvl="0"/>
            <a:r>
              <a:rPr lang="en-US"/>
              <a:t>Click to add bullet points</a:t>
            </a:r>
          </a:p>
        </p:txBody>
      </p:sp>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9" name="Title 1">
            <a:extLst>
              <a:ext uri="{FF2B5EF4-FFF2-40B4-BE49-F238E27FC236}">
                <a16:creationId xmlns:a16="http://schemas.microsoft.com/office/drawing/2014/main" id="{AD026C84-4004-98AD-1D0E-42AC58F54B24}"/>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3159231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Conten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F4023-6185-5C8D-E595-8F107D70924E}"/>
              </a:ext>
            </a:extLst>
          </p:cNvPr>
          <p:cNvSpPr>
            <a:spLocks noGrp="1"/>
          </p:cNvSpPr>
          <p:nvPr>
            <p:ph sz="half" idx="1"/>
          </p:nvPr>
        </p:nvSpPr>
        <p:spPr>
          <a:xfrm>
            <a:off x="179153" y="1672683"/>
            <a:ext cx="5102808" cy="4768285"/>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272F2EF9-7182-EFF7-B470-D852F244D451}"/>
              </a:ext>
            </a:extLst>
          </p:cNvPr>
          <p:cNvSpPr>
            <a:spLocks noGrp="1"/>
          </p:cNvSpPr>
          <p:nvPr>
            <p:ph sz="half" idx="2"/>
          </p:nvPr>
        </p:nvSpPr>
        <p:spPr>
          <a:xfrm>
            <a:off x="5709893" y="1672683"/>
            <a:ext cx="5102808" cy="4768285"/>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7F111FB0-F37B-AA11-831D-283CBFFDE3F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6" name="Title 1">
            <a:extLst>
              <a:ext uri="{FF2B5EF4-FFF2-40B4-BE49-F238E27FC236}">
                <a16:creationId xmlns:a16="http://schemas.microsoft.com/office/drawing/2014/main" id="{7802F3E6-E5B6-CD3F-A0D1-A3C32AE67613}"/>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344092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ictur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9026405-5E89-932C-842F-745640DCF0FF}"/>
              </a:ext>
            </a:extLst>
          </p:cNvPr>
          <p:cNvSpPr>
            <a:spLocks noGrp="1"/>
          </p:cNvSpPr>
          <p:nvPr>
            <p:ph type="pic" sz="quarter" idx="13" hasCustomPrompt="1"/>
          </p:nvPr>
        </p:nvSpPr>
        <p:spPr>
          <a:xfrm>
            <a:off x="6811645" y="1536040"/>
            <a:ext cx="5224238" cy="4485619"/>
          </a:xfrm>
          <a:prstGeom prst="rect">
            <a:avLst/>
          </a:prstGeom>
        </p:spPr>
        <p:txBody>
          <a:bodyPr/>
          <a:lstStyle>
            <a:lvl1pPr>
              <a:defRPr>
                <a:latin typeface="Biome" panose="020B0503030204020804" pitchFamily="34" charset="0"/>
                <a:cs typeface="Biome" panose="020B0503030204020804" pitchFamily="34" charset="0"/>
              </a:defRPr>
            </a:lvl1pPr>
          </a:lstStyle>
          <a:p>
            <a:r>
              <a:rPr lang="en-US"/>
              <a:t>Picture goes here</a:t>
            </a:r>
          </a:p>
        </p:txBody>
      </p:sp>
      <p:sp>
        <p:nvSpPr>
          <p:cNvPr id="9" name="Text Placeholder 8">
            <a:extLst>
              <a:ext uri="{FF2B5EF4-FFF2-40B4-BE49-F238E27FC236}">
                <a16:creationId xmlns:a16="http://schemas.microsoft.com/office/drawing/2014/main" id="{0E074D1C-8F21-0ECF-076E-586A8AFDA23D}"/>
              </a:ext>
            </a:extLst>
          </p:cNvPr>
          <p:cNvSpPr>
            <a:spLocks noGrp="1"/>
          </p:cNvSpPr>
          <p:nvPr>
            <p:ph type="body" sz="quarter" idx="14" hasCustomPrompt="1"/>
          </p:nvPr>
        </p:nvSpPr>
        <p:spPr>
          <a:xfrm>
            <a:off x="688699" y="1536040"/>
            <a:ext cx="5884186" cy="1642058"/>
          </a:xfrm>
          <a:prstGeom prst="rect">
            <a:avLst/>
          </a:prstGeom>
        </p:spPr>
        <p:txBody>
          <a:bodyPr>
            <a:normAutofit/>
          </a:bodyPr>
          <a:lstStyle>
            <a:lvl1pPr marL="285750" indent="-285750">
              <a:buFontTx/>
              <a:buBlip>
                <a:blip r:embed="rId2"/>
              </a:buBlip>
              <a:defRPr sz="1800">
                <a:latin typeface="Biome" panose="020B0503030204020804" pitchFamily="34" charset="0"/>
                <a:cs typeface="Biome" panose="020B0503030204020804" pitchFamily="34" charset="0"/>
              </a:defRPr>
            </a:lvl1pPr>
          </a:lstStyle>
          <a:p>
            <a:pPr lvl="0"/>
            <a:r>
              <a:rPr lang="en-US"/>
              <a:t>Click to add bullet points</a:t>
            </a:r>
          </a:p>
        </p:txBody>
      </p:sp>
      <p:sp>
        <p:nvSpPr>
          <p:cNvPr id="11" name="Content Placeholder 2">
            <a:extLst>
              <a:ext uri="{FF2B5EF4-FFF2-40B4-BE49-F238E27FC236}">
                <a16:creationId xmlns:a16="http://schemas.microsoft.com/office/drawing/2014/main" id="{4B5598E1-BD93-9169-DB1C-C6BB5B7594A8}"/>
              </a:ext>
            </a:extLst>
          </p:cNvPr>
          <p:cNvSpPr>
            <a:spLocks noGrp="1"/>
          </p:cNvSpPr>
          <p:nvPr>
            <p:ph sz="half" idx="1"/>
          </p:nvPr>
        </p:nvSpPr>
        <p:spPr>
          <a:xfrm>
            <a:off x="179153" y="3546765"/>
            <a:ext cx="6393732" cy="2626044"/>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157ACA42-BA7A-1935-5212-33ADD5F04CBB}"/>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3" name="Title 1">
            <a:extLst>
              <a:ext uri="{FF2B5EF4-FFF2-40B4-BE49-F238E27FC236}">
                <a16:creationId xmlns:a16="http://schemas.microsoft.com/office/drawing/2014/main" id="{0F81C68E-B39B-BF1F-2E46-55DF1FD73A20}"/>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1155136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4" name="Chart Placeholder 3">
            <a:extLst>
              <a:ext uri="{FF2B5EF4-FFF2-40B4-BE49-F238E27FC236}">
                <a16:creationId xmlns:a16="http://schemas.microsoft.com/office/drawing/2014/main" id="{BA6EF7C6-36A7-54A1-B615-3AF7A009277C}"/>
              </a:ext>
            </a:extLst>
          </p:cNvPr>
          <p:cNvSpPr>
            <a:spLocks noGrp="1"/>
          </p:cNvSpPr>
          <p:nvPr>
            <p:ph type="chart" sz="quarter" idx="10"/>
          </p:nvPr>
        </p:nvSpPr>
        <p:spPr>
          <a:xfrm>
            <a:off x="179388" y="1572322"/>
            <a:ext cx="10614992" cy="4884234"/>
          </a:xfrm>
          <a:prstGeom prst="rect">
            <a:avLst/>
          </a:prstGeom>
        </p:spPr>
        <p:txBody>
          <a:bodyPr/>
          <a:lstStyle>
            <a:lvl1pPr>
              <a:defRPr>
                <a:latin typeface="Biome" panose="020B0503030204020804" pitchFamily="34" charset="0"/>
                <a:cs typeface="Biome" panose="020B0503030204020804" pitchFamily="34" charset="0"/>
              </a:defRPr>
            </a:lvl1pPr>
          </a:lstStyle>
          <a:p>
            <a:endParaRPr lang="en-US"/>
          </a:p>
        </p:txBody>
      </p:sp>
      <p:sp>
        <p:nvSpPr>
          <p:cNvPr id="2" name="Title 1">
            <a:extLst>
              <a:ext uri="{FF2B5EF4-FFF2-40B4-BE49-F238E27FC236}">
                <a16:creationId xmlns:a16="http://schemas.microsoft.com/office/drawing/2014/main" id="{5BE9BB09-ACE2-9690-DA85-D35973B24A16}"/>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2330465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5" name="Table Placeholder 4">
            <a:extLst>
              <a:ext uri="{FF2B5EF4-FFF2-40B4-BE49-F238E27FC236}">
                <a16:creationId xmlns:a16="http://schemas.microsoft.com/office/drawing/2014/main" id="{9424A0E4-3003-0048-2B50-77709247F8EF}"/>
              </a:ext>
            </a:extLst>
          </p:cNvPr>
          <p:cNvSpPr>
            <a:spLocks noGrp="1"/>
          </p:cNvSpPr>
          <p:nvPr>
            <p:ph type="tbl" sz="quarter" idx="10"/>
          </p:nvPr>
        </p:nvSpPr>
        <p:spPr>
          <a:xfrm>
            <a:off x="179153" y="1605776"/>
            <a:ext cx="10838097" cy="4828362"/>
          </a:xfrm>
          <a:prstGeom prst="rect">
            <a:avLst/>
          </a:prstGeom>
        </p:spPr>
        <p:txBody>
          <a:bodyPr/>
          <a:lstStyle>
            <a:lvl1pPr>
              <a:defRPr>
                <a:latin typeface="Biome" panose="020B0503030204020804" pitchFamily="34" charset="0"/>
                <a:cs typeface="Biome" panose="020B0503030204020804" pitchFamily="34" charset="0"/>
              </a:defRPr>
            </a:lvl1pPr>
          </a:lstStyle>
          <a:p>
            <a:endParaRPr lang="en-US"/>
          </a:p>
        </p:txBody>
      </p:sp>
      <p:sp>
        <p:nvSpPr>
          <p:cNvPr id="2" name="Title 1">
            <a:extLst>
              <a:ext uri="{FF2B5EF4-FFF2-40B4-BE49-F238E27FC236}">
                <a16:creationId xmlns:a16="http://schemas.microsoft.com/office/drawing/2014/main" id="{D2582529-F29B-70A8-7AAE-98D8E55A7E4D}"/>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1216085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9" name="Title 1">
            <a:extLst>
              <a:ext uri="{FF2B5EF4-FFF2-40B4-BE49-F238E27FC236}">
                <a16:creationId xmlns:a16="http://schemas.microsoft.com/office/drawing/2014/main" id="{AD026C84-4004-98AD-1D0E-42AC58F54B24}"/>
              </a:ext>
            </a:extLst>
          </p:cNvPr>
          <p:cNvSpPr>
            <a:spLocks noGrp="1"/>
          </p:cNvSpPr>
          <p:nvPr>
            <p:ph type="title" hasCustomPrompt="1"/>
          </p:nvPr>
        </p:nvSpPr>
        <p:spPr>
          <a:xfrm>
            <a:off x="179153" y="685191"/>
            <a:ext cx="9508375"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pic>
        <p:nvPicPr>
          <p:cNvPr id="2" name="Picture 1" descr="A group of squares with different colors&#10;&#10;Description automatically generated">
            <a:extLst>
              <a:ext uri="{FF2B5EF4-FFF2-40B4-BE49-F238E27FC236}">
                <a16:creationId xmlns:a16="http://schemas.microsoft.com/office/drawing/2014/main" id="{0567BC3E-2FE6-6761-FB65-5FD1AF7754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204" y="1685967"/>
            <a:ext cx="9689592" cy="4166616"/>
          </a:xfrm>
          <a:prstGeom prst="rect">
            <a:avLst/>
          </a:prstGeom>
        </p:spPr>
      </p:pic>
      <p:sp>
        <p:nvSpPr>
          <p:cNvPr id="4" name="TextBox 3">
            <a:extLst>
              <a:ext uri="{FF2B5EF4-FFF2-40B4-BE49-F238E27FC236}">
                <a16:creationId xmlns:a16="http://schemas.microsoft.com/office/drawing/2014/main" id="{B3E19838-95F6-F566-EFBB-31F7AFD8C5B7}"/>
              </a:ext>
            </a:extLst>
          </p:cNvPr>
          <p:cNvSpPr txBox="1"/>
          <p:nvPr userDrawn="1"/>
        </p:nvSpPr>
        <p:spPr>
          <a:xfrm>
            <a:off x="1251204"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#072c48</a:t>
            </a:r>
          </a:p>
        </p:txBody>
      </p:sp>
      <p:sp>
        <p:nvSpPr>
          <p:cNvPr id="6" name="TextBox 5">
            <a:extLst>
              <a:ext uri="{FF2B5EF4-FFF2-40B4-BE49-F238E27FC236}">
                <a16:creationId xmlns:a16="http://schemas.microsoft.com/office/drawing/2014/main" id="{3769FC32-CD88-9B87-E22C-D3E66E34FE14}"/>
              </a:ext>
            </a:extLst>
          </p:cNvPr>
          <p:cNvSpPr txBox="1"/>
          <p:nvPr userDrawn="1"/>
        </p:nvSpPr>
        <p:spPr>
          <a:xfrm>
            <a:off x="2994747" y="2705970"/>
            <a:ext cx="971879" cy="276999"/>
          </a:xfrm>
          <a:prstGeom prst="rect">
            <a:avLst/>
          </a:prstGeom>
          <a:noFill/>
        </p:spPr>
        <p:txBody>
          <a:bodyPr wrap="square" rtlCol="0">
            <a:spAutoFit/>
          </a:bodyPr>
          <a:lstStyle/>
          <a:p>
            <a:pPr marR="0" algn="ctr" rtl="0"/>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#cfb52c</a:t>
            </a:r>
          </a:p>
        </p:txBody>
      </p:sp>
      <p:sp>
        <p:nvSpPr>
          <p:cNvPr id="7" name="TextBox 6">
            <a:extLst>
              <a:ext uri="{FF2B5EF4-FFF2-40B4-BE49-F238E27FC236}">
                <a16:creationId xmlns:a16="http://schemas.microsoft.com/office/drawing/2014/main" id="{AAEB4882-6263-6A49-55A9-56C6EC19F6A2}"/>
              </a:ext>
            </a:extLst>
          </p:cNvPr>
          <p:cNvSpPr txBox="1"/>
          <p:nvPr userDrawn="1"/>
        </p:nvSpPr>
        <p:spPr>
          <a:xfrm>
            <a:off x="4738290"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#0c312b</a:t>
            </a:r>
          </a:p>
        </p:txBody>
      </p:sp>
      <p:sp>
        <p:nvSpPr>
          <p:cNvPr id="8" name="TextBox 7">
            <a:extLst>
              <a:ext uri="{FF2B5EF4-FFF2-40B4-BE49-F238E27FC236}">
                <a16:creationId xmlns:a16="http://schemas.microsoft.com/office/drawing/2014/main" id="{95AC011B-F989-EDF5-47A0-3FF0A542E61E}"/>
              </a:ext>
            </a:extLst>
          </p:cNvPr>
          <p:cNvSpPr txBox="1"/>
          <p:nvPr userDrawn="1"/>
        </p:nvSpPr>
        <p:spPr>
          <a:xfrm>
            <a:off x="6481833" y="2705970"/>
            <a:ext cx="971879" cy="276999"/>
          </a:xfrm>
          <a:prstGeom prst="rect">
            <a:avLst/>
          </a:prstGeom>
          <a:noFill/>
        </p:spPr>
        <p:txBody>
          <a:bodyPr wrap="square" rtlCol="0">
            <a:spAutoFit/>
          </a:bodyPr>
          <a:lstStyle/>
          <a:p>
            <a:pPr marR="0" algn="ctr" rtl="0"/>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#11567c</a:t>
            </a:r>
          </a:p>
        </p:txBody>
      </p:sp>
      <p:sp>
        <p:nvSpPr>
          <p:cNvPr id="10" name="TextBox 9">
            <a:extLst>
              <a:ext uri="{FF2B5EF4-FFF2-40B4-BE49-F238E27FC236}">
                <a16:creationId xmlns:a16="http://schemas.microsoft.com/office/drawing/2014/main" id="{1E05CCD5-E214-A3BF-9D4E-AF89AF5C744B}"/>
              </a:ext>
            </a:extLst>
          </p:cNvPr>
          <p:cNvSpPr txBox="1"/>
          <p:nvPr userDrawn="1"/>
        </p:nvSpPr>
        <p:spPr>
          <a:xfrm>
            <a:off x="8225376"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#3d5b58</a:t>
            </a:r>
          </a:p>
        </p:txBody>
      </p:sp>
      <p:sp>
        <p:nvSpPr>
          <p:cNvPr id="11" name="TextBox 10">
            <a:extLst>
              <a:ext uri="{FF2B5EF4-FFF2-40B4-BE49-F238E27FC236}">
                <a16:creationId xmlns:a16="http://schemas.microsoft.com/office/drawing/2014/main" id="{4838643B-ADFE-438D-316A-A651DE574538}"/>
              </a:ext>
            </a:extLst>
          </p:cNvPr>
          <p:cNvSpPr txBox="1"/>
          <p:nvPr userDrawn="1"/>
        </p:nvSpPr>
        <p:spPr>
          <a:xfrm>
            <a:off x="9968917" y="270597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#79242f</a:t>
            </a:r>
          </a:p>
        </p:txBody>
      </p:sp>
      <p:sp>
        <p:nvSpPr>
          <p:cNvPr id="12" name="TextBox 11">
            <a:extLst>
              <a:ext uri="{FF2B5EF4-FFF2-40B4-BE49-F238E27FC236}">
                <a16:creationId xmlns:a16="http://schemas.microsoft.com/office/drawing/2014/main" id="{F55EFE24-C692-5778-D6AA-D3FD07A6C6A4}"/>
              </a:ext>
            </a:extLst>
          </p:cNvPr>
          <p:cNvSpPr txBox="1"/>
          <p:nvPr userDrawn="1"/>
        </p:nvSpPr>
        <p:spPr>
          <a:xfrm>
            <a:off x="1251204"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#45aa44</a:t>
            </a:r>
          </a:p>
        </p:txBody>
      </p:sp>
      <p:sp>
        <p:nvSpPr>
          <p:cNvPr id="13" name="TextBox 12">
            <a:extLst>
              <a:ext uri="{FF2B5EF4-FFF2-40B4-BE49-F238E27FC236}">
                <a16:creationId xmlns:a16="http://schemas.microsoft.com/office/drawing/2014/main" id="{13885836-F763-9454-B1A8-9B488987A031}"/>
              </a:ext>
            </a:extLst>
          </p:cNvPr>
          <p:cNvSpPr txBox="1"/>
          <p:nvPr userDrawn="1"/>
        </p:nvSpPr>
        <p:spPr>
          <a:xfrm>
            <a:off x="2994747"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#978d85</a:t>
            </a:r>
          </a:p>
        </p:txBody>
      </p:sp>
      <p:sp>
        <p:nvSpPr>
          <p:cNvPr id="14" name="TextBox 13">
            <a:extLst>
              <a:ext uri="{FF2B5EF4-FFF2-40B4-BE49-F238E27FC236}">
                <a16:creationId xmlns:a16="http://schemas.microsoft.com/office/drawing/2014/main" id="{8308FFF3-B512-9A4B-97B9-1C7589E86CC6}"/>
              </a:ext>
            </a:extLst>
          </p:cNvPr>
          <p:cNvSpPr txBox="1"/>
          <p:nvPr userDrawn="1"/>
        </p:nvSpPr>
        <p:spPr>
          <a:xfrm>
            <a:off x="4738290"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#f8a81b</a:t>
            </a:r>
          </a:p>
        </p:txBody>
      </p:sp>
      <p:sp>
        <p:nvSpPr>
          <p:cNvPr id="15" name="TextBox 14">
            <a:extLst>
              <a:ext uri="{FF2B5EF4-FFF2-40B4-BE49-F238E27FC236}">
                <a16:creationId xmlns:a16="http://schemas.microsoft.com/office/drawing/2014/main" id="{17384408-D36E-83ED-2229-C51AF68F22F9}"/>
              </a:ext>
            </a:extLst>
          </p:cNvPr>
          <p:cNvSpPr txBox="1"/>
          <p:nvPr userDrawn="1"/>
        </p:nvSpPr>
        <p:spPr>
          <a:xfrm>
            <a:off x="6481833"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#1d242d</a:t>
            </a:r>
          </a:p>
        </p:txBody>
      </p:sp>
      <p:sp>
        <p:nvSpPr>
          <p:cNvPr id="16" name="TextBox 15">
            <a:extLst>
              <a:ext uri="{FF2B5EF4-FFF2-40B4-BE49-F238E27FC236}">
                <a16:creationId xmlns:a16="http://schemas.microsoft.com/office/drawing/2014/main" id="{6EEF342E-7EC5-EE11-3354-6895CC7A63D5}"/>
              </a:ext>
            </a:extLst>
          </p:cNvPr>
          <p:cNvSpPr txBox="1"/>
          <p:nvPr userDrawn="1"/>
        </p:nvSpPr>
        <p:spPr>
          <a:xfrm>
            <a:off x="8225376" y="4299636"/>
            <a:ext cx="971879" cy="276999"/>
          </a:xfrm>
          <a:prstGeom prst="rect">
            <a:avLst/>
          </a:prstGeom>
          <a:noFill/>
        </p:spPr>
        <p:txBody>
          <a:bodyPr wrap="square" rtlCol="0">
            <a:spAutoFit/>
          </a:bodyPr>
          <a:lstStyle/>
          <a:p>
            <a:pPr marR="0" algn="ctr" rtl="0"/>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#60b0bc</a:t>
            </a:r>
          </a:p>
        </p:txBody>
      </p:sp>
      <p:sp>
        <p:nvSpPr>
          <p:cNvPr id="17" name="TextBox 16">
            <a:extLst>
              <a:ext uri="{FF2B5EF4-FFF2-40B4-BE49-F238E27FC236}">
                <a16:creationId xmlns:a16="http://schemas.microsoft.com/office/drawing/2014/main" id="{D4AD7CC3-8E6A-8140-A02D-F47C26E2C85D}"/>
              </a:ext>
            </a:extLst>
          </p:cNvPr>
          <p:cNvSpPr txBox="1"/>
          <p:nvPr userDrawn="1"/>
        </p:nvSpPr>
        <p:spPr>
          <a:xfrm>
            <a:off x="9968917" y="4299636"/>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#94722e</a:t>
            </a:r>
          </a:p>
        </p:txBody>
      </p:sp>
      <p:sp>
        <p:nvSpPr>
          <p:cNvPr id="18" name="TextBox 17">
            <a:extLst>
              <a:ext uri="{FF2B5EF4-FFF2-40B4-BE49-F238E27FC236}">
                <a16:creationId xmlns:a16="http://schemas.microsoft.com/office/drawing/2014/main" id="{6C57C567-ABE9-91F5-A5EB-752FA116F0B0}"/>
              </a:ext>
            </a:extLst>
          </p:cNvPr>
          <p:cNvSpPr txBox="1"/>
          <p:nvPr userDrawn="1"/>
        </p:nvSpPr>
        <p:spPr>
          <a:xfrm>
            <a:off x="1251204" y="589581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#833b24</a:t>
            </a:r>
          </a:p>
        </p:txBody>
      </p:sp>
      <p:sp>
        <p:nvSpPr>
          <p:cNvPr id="19" name="TextBox 18">
            <a:extLst>
              <a:ext uri="{FF2B5EF4-FFF2-40B4-BE49-F238E27FC236}">
                <a16:creationId xmlns:a16="http://schemas.microsoft.com/office/drawing/2014/main" id="{5B8B8D1E-294F-2AB7-EA12-8BEB51D9FA82}"/>
              </a:ext>
            </a:extLst>
          </p:cNvPr>
          <p:cNvSpPr txBox="1"/>
          <p:nvPr userDrawn="1"/>
        </p:nvSpPr>
        <p:spPr>
          <a:xfrm>
            <a:off x="4738290" y="589581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#404727</a:t>
            </a:r>
          </a:p>
        </p:txBody>
      </p:sp>
      <p:sp>
        <p:nvSpPr>
          <p:cNvPr id="20" name="TextBox 19">
            <a:extLst>
              <a:ext uri="{FF2B5EF4-FFF2-40B4-BE49-F238E27FC236}">
                <a16:creationId xmlns:a16="http://schemas.microsoft.com/office/drawing/2014/main" id="{5ADA5B57-3E75-8809-1DEF-1E39B23B0C52}"/>
              </a:ext>
            </a:extLst>
          </p:cNvPr>
          <p:cNvSpPr txBox="1"/>
          <p:nvPr userDrawn="1"/>
        </p:nvSpPr>
        <p:spPr>
          <a:xfrm>
            <a:off x="8225376" y="5895810"/>
            <a:ext cx="971879" cy="276999"/>
          </a:xfrm>
          <a:prstGeom prst="rect">
            <a:avLst/>
          </a:prstGeom>
          <a:noFill/>
        </p:spPr>
        <p:txBody>
          <a:bodyPr wrap="square" rtlCol="0">
            <a:spAutoFit/>
          </a:bodyPr>
          <a:lstStyle/>
          <a:p>
            <a:pPr algn="ctr"/>
            <a:r>
              <a:rPr lang="en-US" sz="1800" b="0" i="0" u="none" strike="noStrike" baseline="30000">
                <a:solidFill>
                  <a:schemeClr val="tx1">
                    <a:lumMod val="75000"/>
                    <a:lumOff val="25000"/>
                  </a:schemeClr>
                </a:solidFill>
                <a:latin typeface="Biome" panose="020B0503030204020804" pitchFamily="34" charset="0"/>
                <a:cs typeface="Biome" panose="020B0503030204020804" pitchFamily="34" charset="0"/>
              </a:rPr>
              <a:t>#df231e</a:t>
            </a:r>
          </a:p>
        </p:txBody>
      </p:sp>
    </p:spTree>
    <p:extLst>
      <p:ext uri="{BB962C8B-B14F-4D97-AF65-F5344CB8AC3E}">
        <p14:creationId xmlns:p14="http://schemas.microsoft.com/office/powerpoint/2010/main" val="126743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hapter Slide Spac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7" y="0"/>
            <a:ext cx="12185904" cy="6858000"/>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chemeClr val="bg1"/>
                </a:solidFill>
                <a:latin typeface="Biome" panose="020B0503030204020804" pitchFamily="34" charset="0"/>
                <a:cs typeface="Biome" panose="020B0503030204020804" pitchFamily="34" charset="0"/>
              </a:defRPr>
            </a:lvl1pPr>
          </a:lstStyle>
          <a:p>
            <a:r>
              <a:rPr lang="en-US"/>
              <a:t>Session Name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C1C630"/>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5" name="Picture 4">
            <a:extLst>
              <a:ext uri="{FF2B5EF4-FFF2-40B4-BE49-F238E27FC236}">
                <a16:creationId xmlns:a16="http://schemas.microsoft.com/office/drawing/2014/main" id="{758984A9-E083-7B8F-3F4F-02A89D7AB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6628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E1E68-308D-8FEC-7BA9-D35B435900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717"/>
            <a:ext cx="12179300" cy="6854283"/>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chemeClr val="bg1"/>
                </a:solidFill>
                <a:latin typeface="Biome" panose="020B0503030204020804" pitchFamily="34" charset="0"/>
                <a:cs typeface="Biome" panose="020B0503030204020804" pitchFamily="34" charset="0"/>
              </a:defRPr>
            </a:lvl1pPr>
          </a:lstStyle>
          <a:p>
            <a:r>
              <a:rPr lang="en-US"/>
              <a:t>Session Name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chemeClr val="bg1"/>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4" name="Picture 3">
            <a:extLst>
              <a:ext uri="{FF2B5EF4-FFF2-40B4-BE49-F238E27FC236}">
                <a16:creationId xmlns:a16="http://schemas.microsoft.com/office/drawing/2014/main" id="{2ADD02CB-8474-CF36-9CFC-F070D7023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458738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Slide White">
    <p:spTree>
      <p:nvGrpSpPr>
        <p:cNvPr id="1" name=""/>
        <p:cNvGrpSpPr/>
        <p:nvPr/>
      </p:nvGrpSpPr>
      <p:grpSpPr>
        <a:xfrm>
          <a:off x="0" y="0"/>
          <a:ext cx="0" cy="0"/>
          <a:chOff x="0" y="0"/>
          <a:chExt cx="0" cy="0"/>
        </a:xfrm>
      </p:grpSpPr>
      <p:pic>
        <p:nvPicPr>
          <p:cNvPr id="6" name="Picture 5" descr="A white background with blue text&#10;&#10;Description automatically generated">
            <a:extLst>
              <a:ext uri="{FF2B5EF4-FFF2-40B4-BE49-F238E27FC236}">
                <a16:creationId xmlns:a16="http://schemas.microsoft.com/office/drawing/2014/main" id="{23B772B2-3D8D-2B52-DFF3-173689563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7" name="Title 1">
            <a:extLst>
              <a:ext uri="{FF2B5EF4-FFF2-40B4-BE49-F238E27FC236}">
                <a16:creationId xmlns:a16="http://schemas.microsoft.com/office/drawing/2014/main" id="{91B527F6-6925-467E-45AF-E85C915448FD}"/>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400" b="1">
                <a:solidFill>
                  <a:srgbClr val="13467B"/>
                </a:solidFill>
                <a:latin typeface="Biome" panose="020B0503030204020804" pitchFamily="34" charset="0"/>
                <a:cs typeface="Biome" panose="020B0503030204020804" pitchFamily="34" charset="0"/>
              </a:defRPr>
            </a:lvl1pPr>
          </a:lstStyle>
          <a:p>
            <a:r>
              <a:rPr lang="en-US"/>
              <a:t>Session Name</a:t>
            </a:r>
          </a:p>
        </p:txBody>
      </p:sp>
      <p:sp>
        <p:nvSpPr>
          <p:cNvPr id="9" name="Subtitle 2">
            <a:extLst>
              <a:ext uri="{FF2B5EF4-FFF2-40B4-BE49-F238E27FC236}">
                <a16:creationId xmlns:a16="http://schemas.microsoft.com/office/drawing/2014/main" id="{AE90E429-AE2D-1A9E-EC95-B35905D04BA3}"/>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13467B"/>
                </a:solidFill>
                <a:latin typeface="Biome" panose="020B0503030204020804" pitchFamily="34" charset="0"/>
                <a:cs typeface="Biome" panose="020B05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a:t>
            </a:r>
          </a:p>
        </p:txBody>
      </p:sp>
      <p:pic>
        <p:nvPicPr>
          <p:cNvPr id="10" name="Picture 9">
            <a:extLst>
              <a:ext uri="{FF2B5EF4-FFF2-40B4-BE49-F238E27FC236}">
                <a16:creationId xmlns:a16="http://schemas.microsoft.com/office/drawing/2014/main" id="{45E90548-2A0A-BC47-0D4C-1E71C7259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49" y="657226"/>
            <a:ext cx="3619500" cy="419100"/>
          </a:xfrm>
          <a:prstGeom prst="rect">
            <a:avLst/>
          </a:prstGeom>
        </p:spPr>
      </p:pic>
    </p:spTree>
    <p:extLst>
      <p:ext uri="{BB962C8B-B14F-4D97-AF65-F5344CB8AC3E}">
        <p14:creationId xmlns:p14="http://schemas.microsoft.com/office/powerpoint/2010/main" val="311952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shot Team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9DE77F-AEE2-530A-1C11-E198C49EF314}"/>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
        <p:nvSpPr>
          <p:cNvPr id="5" name="Slide Number Placeholder 5">
            <a:extLst>
              <a:ext uri="{FF2B5EF4-FFF2-40B4-BE49-F238E27FC236}">
                <a16:creationId xmlns:a16="http://schemas.microsoft.com/office/drawing/2014/main" id="{AF22C067-EF4F-D1DB-9EFB-C541FB5AC68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
        <p:nvSpPr>
          <p:cNvPr id="4" name="TextBox 3">
            <a:extLst>
              <a:ext uri="{FF2B5EF4-FFF2-40B4-BE49-F238E27FC236}">
                <a16:creationId xmlns:a16="http://schemas.microsoft.com/office/drawing/2014/main" id="{98D99BD1-9CE3-8ADA-58F9-B96E2822D279}"/>
              </a:ext>
            </a:extLst>
          </p:cNvPr>
          <p:cNvSpPr txBox="1"/>
          <p:nvPr userDrawn="1"/>
        </p:nvSpPr>
        <p:spPr>
          <a:xfrm>
            <a:off x="399543" y="3967567"/>
            <a:ext cx="1877506" cy="615553"/>
          </a:xfrm>
          <a:prstGeom prst="rect">
            <a:avLst/>
          </a:prstGeom>
          <a:noFill/>
        </p:spPr>
        <p:txBody>
          <a:bodyPr wrap="square" rtlCol="0">
            <a:spAutoFit/>
          </a:bodyPr>
          <a:lstStyle/>
          <a:p>
            <a:pPr algn="ctr"/>
            <a:r>
              <a:rPr lang="en-US" b="1">
                <a:latin typeface="Agency FB" panose="020B0503020202020204" pitchFamily="34" charset="0"/>
                <a:cs typeface="Courier New" panose="02070309020205020404" pitchFamily="49" charset="0"/>
              </a:rPr>
              <a:t>Name Here</a:t>
            </a:r>
          </a:p>
          <a:p>
            <a:pPr algn="ctr"/>
            <a:r>
              <a:rPr lang="en-US" sz="1600" i="1">
                <a:latin typeface="Agency FB" panose="020B0503020202020204" pitchFamily="34" charset="0"/>
                <a:cs typeface="Courier New" panose="02070309020205020404" pitchFamily="49" charset="0"/>
              </a:rPr>
              <a:t>Agency/Firm</a:t>
            </a:r>
          </a:p>
        </p:txBody>
      </p:sp>
      <p:sp>
        <p:nvSpPr>
          <p:cNvPr id="6" name="TextBox 5">
            <a:extLst>
              <a:ext uri="{FF2B5EF4-FFF2-40B4-BE49-F238E27FC236}">
                <a16:creationId xmlns:a16="http://schemas.microsoft.com/office/drawing/2014/main" id="{37D6DB86-B2D9-6883-D9B9-9273FAC761F9}"/>
              </a:ext>
            </a:extLst>
          </p:cNvPr>
          <p:cNvSpPr txBox="1"/>
          <p:nvPr userDrawn="1"/>
        </p:nvSpPr>
        <p:spPr>
          <a:xfrm>
            <a:off x="2806125" y="3967567"/>
            <a:ext cx="1877506" cy="615553"/>
          </a:xfrm>
          <a:prstGeom prst="rect">
            <a:avLst/>
          </a:prstGeom>
          <a:noFill/>
        </p:spPr>
        <p:txBody>
          <a:bodyPr wrap="square" rtlCol="0">
            <a:spAutoFit/>
          </a:bodyPr>
          <a:lstStyle/>
          <a:p>
            <a:pPr algn="ctr"/>
            <a:r>
              <a:rPr lang="en-US" b="1">
                <a:latin typeface="Agency FB" panose="020B0503020202020204" pitchFamily="34" charset="0"/>
                <a:cs typeface="Courier New" panose="02070309020205020404" pitchFamily="49" charset="0"/>
              </a:rPr>
              <a:t>Name Here</a:t>
            </a:r>
          </a:p>
          <a:p>
            <a:pPr algn="ctr"/>
            <a:r>
              <a:rPr lang="en-US" sz="1600" i="1">
                <a:latin typeface="Agency FB" panose="020B0503020202020204" pitchFamily="34" charset="0"/>
                <a:cs typeface="Courier New" panose="02070309020205020404" pitchFamily="49" charset="0"/>
              </a:rPr>
              <a:t>Agency/Firm</a:t>
            </a:r>
          </a:p>
        </p:txBody>
      </p:sp>
      <p:sp>
        <p:nvSpPr>
          <p:cNvPr id="7" name="TextBox 6">
            <a:extLst>
              <a:ext uri="{FF2B5EF4-FFF2-40B4-BE49-F238E27FC236}">
                <a16:creationId xmlns:a16="http://schemas.microsoft.com/office/drawing/2014/main" id="{518051B9-EBA3-7A9E-4DA7-3DCD4F38D0C0}"/>
              </a:ext>
            </a:extLst>
          </p:cNvPr>
          <p:cNvSpPr txBox="1"/>
          <p:nvPr userDrawn="1"/>
        </p:nvSpPr>
        <p:spPr>
          <a:xfrm>
            <a:off x="5212707" y="3967565"/>
            <a:ext cx="1877506" cy="615553"/>
          </a:xfrm>
          <a:prstGeom prst="rect">
            <a:avLst/>
          </a:prstGeom>
          <a:noFill/>
        </p:spPr>
        <p:txBody>
          <a:bodyPr wrap="square" rtlCol="0">
            <a:spAutoFit/>
          </a:bodyPr>
          <a:lstStyle/>
          <a:p>
            <a:pPr algn="ctr"/>
            <a:r>
              <a:rPr lang="en-US" b="1">
                <a:latin typeface="Agency FB" panose="020B0503020202020204" pitchFamily="34" charset="0"/>
                <a:cs typeface="Courier New" panose="02070309020205020404" pitchFamily="49" charset="0"/>
              </a:rPr>
              <a:t>Name Here</a:t>
            </a:r>
          </a:p>
          <a:p>
            <a:pPr algn="ctr"/>
            <a:r>
              <a:rPr lang="en-US" sz="1600" i="1">
                <a:latin typeface="Agency FB" panose="020B0503020202020204" pitchFamily="34" charset="0"/>
                <a:cs typeface="Courier New" panose="02070309020205020404" pitchFamily="49" charset="0"/>
              </a:rPr>
              <a:t>Agency/Firm</a:t>
            </a:r>
          </a:p>
        </p:txBody>
      </p:sp>
      <p:sp>
        <p:nvSpPr>
          <p:cNvPr id="8" name="TextBox 7">
            <a:extLst>
              <a:ext uri="{FF2B5EF4-FFF2-40B4-BE49-F238E27FC236}">
                <a16:creationId xmlns:a16="http://schemas.microsoft.com/office/drawing/2014/main" id="{4F37CC04-9533-E41F-99B1-747766B820B3}"/>
              </a:ext>
            </a:extLst>
          </p:cNvPr>
          <p:cNvSpPr txBox="1"/>
          <p:nvPr userDrawn="1"/>
        </p:nvSpPr>
        <p:spPr>
          <a:xfrm>
            <a:off x="7619289" y="3967567"/>
            <a:ext cx="1877506" cy="615553"/>
          </a:xfrm>
          <a:prstGeom prst="rect">
            <a:avLst/>
          </a:prstGeom>
          <a:noFill/>
        </p:spPr>
        <p:txBody>
          <a:bodyPr wrap="square" rtlCol="0">
            <a:spAutoFit/>
          </a:bodyPr>
          <a:lstStyle/>
          <a:p>
            <a:pPr algn="ctr"/>
            <a:r>
              <a:rPr lang="en-US" b="1">
                <a:latin typeface="Agency FB" panose="020B0503020202020204" pitchFamily="34" charset="0"/>
                <a:cs typeface="Courier New" panose="02070309020205020404" pitchFamily="49" charset="0"/>
              </a:rPr>
              <a:t>Name Here</a:t>
            </a:r>
          </a:p>
          <a:p>
            <a:pPr algn="ctr"/>
            <a:r>
              <a:rPr lang="en-US" sz="1600" i="1">
                <a:latin typeface="Agency FB" panose="020B0503020202020204" pitchFamily="34" charset="0"/>
                <a:cs typeface="Courier New" panose="02070309020205020404" pitchFamily="49" charset="0"/>
              </a:rPr>
              <a:t>Agency/Firm</a:t>
            </a:r>
          </a:p>
        </p:txBody>
      </p:sp>
      <p:sp>
        <p:nvSpPr>
          <p:cNvPr id="9" name="TextBox 8">
            <a:extLst>
              <a:ext uri="{FF2B5EF4-FFF2-40B4-BE49-F238E27FC236}">
                <a16:creationId xmlns:a16="http://schemas.microsoft.com/office/drawing/2014/main" id="{2C5D131F-6F5B-D16B-E50A-60CD8E752003}"/>
              </a:ext>
            </a:extLst>
          </p:cNvPr>
          <p:cNvSpPr txBox="1"/>
          <p:nvPr userDrawn="1"/>
        </p:nvSpPr>
        <p:spPr>
          <a:xfrm>
            <a:off x="9914951" y="3967565"/>
            <a:ext cx="1877506" cy="615553"/>
          </a:xfrm>
          <a:prstGeom prst="rect">
            <a:avLst/>
          </a:prstGeom>
          <a:noFill/>
        </p:spPr>
        <p:txBody>
          <a:bodyPr wrap="square" rtlCol="0">
            <a:spAutoFit/>
          </a:bodyPr>
          <a:lstStyle/>
          <a:p>
            <a:pPr algn="ctr"/>
            <a:r>
              <a:rPr lang="en-US" b="1">
                <a:latin typeface="Agency FB" panose="020B0503020202020204" pitchFamily="34" charset="0"/>
                <a:cs typeface="Courier New" panose="02070309020205020404" pitchFamily="49" charset="0"/>
              </a:rPr>
              <a:t>Name Here</a:t>
            </a:r>
          </a:p>
          <a:p>
            <a:pPr algn="ctr"/>
            <a:r>
              <a:rPr lang="en-US" sz="1600" i="1">
                <a:latin typeface="Agency FB" panose="020B0503020202020204" pitchFamily="34" charset="0"/>
                <a:cs typeface="Courier New" panose="02070309020205020404" pitchFamily="49" charset="0"/>
              </a:rPr>
              <a:t>Agency/Firm</a:t>
            </a:r>
          </a:p>
        </p:txBody>
      </p:sp>
      <p:pic>
        <p:nvPicPr>
          <p:cNvPr id="10" name="Picture 9">
            <a:extLst>
              <a:ext uri="{FF2B5EF4-FFF2-40B4-BE49-F238E27FC236}">
                <a16:creationId xmlns:a16="http://schemas.microsoft.com/office/drawing/2014/main" id="{47C98359-294B-4359-1C6A-A9EAC3E2F076}"/>
              </a:ext>
            </a:extLst>
          </p:cNvPr>
          <p:cNvPicPr>
            <a:picLocks noChangeAspect="1"/>
          </p:cNvPicPr>
          <p:nvPr userDrawn="1"/>
        </p:nvPicPr>
        <p:blipFill>
          <a:blip r:embed="rId2">
            <a:extLst>
              <a:ext uri="{28A0092B-C50C-407E-A947-70E740481C1C}">
                <a14:useLocalDpi xmlns:a14="http://schemas.microsoft.com/office/drawing/2010/main" val="0"/>
              </a:ext>
            </a:extLst>
          </a:blip>
          <a:srcRect t="5358" b="5358"/>
          <a:stretch/>
        </p:blipFill>
        <p:spPr>
          <a:xfrm>
            <a:off x="300921" y="1737744"/>
            <a:ext cx="2074750" cy="2040171"/>
          </a:xfrm>
          <a:prstGeom prst="ellipse">
            <a:avLst/>
          </a:prstGeom>
        </p:spPr>
      </p:pic>
      <p:pic>
        <p:nvPicPr>
          <p:cNvPr id="11" name="Picture 10">
            <a:extLst>
              <a:ext uri="{FF2B5EF4-FFF2-40B4-BE49-F238E27FC236}">
                <a16:creationId xmlns:a16="http://schemas.microsoft.com/office/drawing/2014/main" id="{15C50BC4-BD14-365A-392D-0D123205A64E}"/>
              </a:ext>
            </a:extLst>
          </p:cNvPr>
          <p:cNvPicPr>
            <a:picLocks noChangeAspect="1"/>
          </p:cNvPicPr>
          <p:nvPr userDrawn="1"/>
        </p:nvPicPr>
        <p:blipFill>
          <a:blip r:embed="rId3">
            <a:extLst>
              <a:ext uri="{28A0092B-C50C-407E-A947-70E740481C1C}">
                <a14:useLocalDpi xmlns:a14="http://schemas.microsoft.com/office/drawing/2010/main" val="0"/>
              </a:ext>
            </a:extLst>
          </a:blip>
          <a:srcRect t="5660" b="5660"/>
          <a:stretch/>
        </p:blipFill>
        <p:spPr>
          <a:xfrm>
            <a:off x="2707503" y="1737743"/>
            <a:ext cx="2074750" cy="2040171"/>
          </a:xfrm>
          <a:prstGeom prst="ellipse">
            <a:avLst/>
          </a:prstGeom>
        </p:spPr>
      </p:pic>
      <p:pic>
        <p:nvPicPr>
          <p:cNvPr id="12" name="Picture 11">
            <a:extLst>
              <a:ext uri="{FF2B5EF4-FFF2-40B4-BE49-F238E27FC236}">
                <a16:creationId xmlns:a16="http://schemas.microsoft.com/office/drawing/2014/main" id="{FAFDD8F9-942A-2D21-20E2-E9AAABCC0F35}"/>
              </a:ext>
            </a:extLst>
          </p:cNvPr>
          <p:cNvPicPr>
            <a:picLocks noChangeAspect="1"/>
          </p:cNvPicPr>
          <p:nvPr userDrawn="1"/>
        </p:nvPicPr>
        <p:blipFill>
          <a:blip r:embed="rId2">
            <a:extLst>
              <a:ext uri="{28A0092B-C50C-407E-A947-70E740481C1C}">
                <a14:useLocalDpi xmlns:a14="http://schemas.microsoft.com/office/drawing/2010/main" val="0"/>
              </a:ext>
            </a:extLst>
          </a:blip>
          <a:srcRect t="5358" b="5358"/>
          <a:stretch/>
        </p:blipFill>
        <p:spPr>
          <a:xfrm>
            <a:off x="5114085" y="1737744"/>
            <a:ext cx="2074750" cy="2040171"/>
          </a:xfrm>
          <a:prstGeom prst="ellipse">
            <a:avLst/>
          </a:prstGeom>
        </p:spPr>
      </p:pic>
      <p:pic>
        <p:nvPicPr>
          <p:cNvPr id="18" name="Picture 17">
            <a:extLst>
              <a:ext uri="{FF2B5EF4-FFF2-40B4-BE49-F238E27FC236}">
                <a16:creationId xmlns:a16="http://schemas.microsoft.com/office/drawing/2014/main" id="{926678FA-BB80-B909-9731-D177B45B0CED}"/>
              </a:ext>
            </a:extLst>
          </p:cNvPr>
          <p:cNvPicPr>
            <a:picLocks noChangeAspect="1"/>
          </p:cNvPicPr>
          <p:nvPr userDrawn="1"/>
        </p:nvPicPr>
        <p:blipFill>
          <a:blip r:embed="rId3">
            <a:extLst>
              <a:ext uri="{28A0092B-C50C-407E-A947-70E740481C1C}">
                <a14:useLocalDpi xmlns:a14="http://schemas.microsoft.com/office/drawing/2010/main" val="0"/>
              </a:ext>
            </a:extLst>
          </a:blip>
          <a:srcRect t="5660" b="5660"/>
          <a:stretch/>
        </p:blipFill>
        <p:spPr>
          <a:xfrm>
            <a:off x="7520667" y="1737743"/>
            <a:ext cx="2074750" cy="2040171"/>
          </a:xfrm>
          <a:prstGeom prst="ellipse">
            <a:avLst/>
          </a:prstGeom>
        </p:spPr>
      </p:pic>
      <p:pic>
        <p:nvPicPr>
          <p:cNvPr id="19" name="Picture 18">
            <a:extLst>
              <a:ext uri="{FF2B5EF4-FFF2-40B4-BE49-F238E27FC236}">
                <a16:creationId xmlns:a16="http://schemas.microsoft.com/office/drawing/2014/main" id="{3E779744-292D-A73F-9DE9-EE37509A0361}"/>
              </a:ext>
            </a:extLst>
          </p:cNvPr>
          <p:cNvPicPr>
            <a:picLocks noChangeAspect="1"/>
          </p:cNvPicPr>
          <p:nvPr userDrawn="1"/>
        </p:nvPicPr>
        <p:blipFill>
          <a:blip r:embed="rId2">
            <a:extLst>
              <a:ext uri="{28A0092B-C50C-407E-A947-70E740481C1C}">
                <a14:useLocalDpi xmlns:a14="http://schemas.microsoft.com/office/drawing/2010/main" val="0"/>
              </a:ext>
            </a:extLst>
          </a:blip>
          <a:srcRect t="5358" b="5358"/>
          <a:stretch/>
        </p:blipFill>
        <p:spPr>
          <a:xfrm>
            <a:off x="9816329" y="1737743"/>
            <a:ext cx="2074750" cy="2040171"/>
          </a:xfrm>
          <a:prstGeom prst="ellipse">
            <a:avLst/>
          </a:prstGeom>
        </p:spPr>
      </p:pic>
    </p:spTree>
    <p:extLst>
      <p:ext uri="{BB962C8B-B14F-4D97-AF65-F5344CB8AC3E}">
        <p14:creationId xmlns:p14="http://schemas.microsoft.com/office/powerpoint/2010/main" val="3424855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ext and Bullet Points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CBE607-55E1-323A-B8D8-F41A7A813B9F}"/>
              </a:ext>
            </a:extLst>
          </p:cNvPr>
          <p:cNvSpPr>
            <a:spLocks noGrp="1"/>
          </p:cNvSpPr>
          <p:nvPr>
            <p:ph type="body" sz="quarter" idx="13"/>
          </p:nvPr>
        </p:nvSpPr>
        <p:spPr>
          <a:xfrm>
            <a:off x="179153" y="1460810"/>
            <a:ext cx="10701337" cy="2207192"/>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7">
            <a:extLst>
              <a:ext uri="{FF2B5EF4-FFF2-40B4-BE49-F238E27FC236}">
                <a16:creationId xmlns:a16="http://schemas.microsoft.com/office/drawing/2014/main" id="{8B9CF14C-6429-C0A3-5453-57002A270653}"/>
              </a:ext>
            </a:extLst>
          </p:cNvPr>
          <p:cNvSpPr>
            <a:spLocks noGrp="1"/>
          </p:cNvSpPr>
          <p:nvPr>
            <p:ph type="body" idx="14" hasCustomPrompt="1"/>
          </p:nvPr>
        </p:nvSpPr>
        <p:spPr>
          <a:xfrm>
            <a:off x="939114" y="3902927"/>
            <a:ext cx="10330248" cy="2574297"/>
          </a:xfrm>
          <a:prstGeom prst="rect">
            <a:avLst/>
          </a:prstGeom>
        </p:spPr>
        <p:txBody>
          <a:bodyPr>
            <a:normAutofit/>
          </a:bodyPr>
          <a:lstStyle>
            <a:lvl1pPr marL="228600" indent="-228600">
              <a:buFontTx/>
              <a:buBlip>
                <a:blip r:embed="rId2"/>
              </a:buBlip>
              <a:defRPr sz="1600">
                <a:latin typeface="Biome" panose="020B0503030204020804" pitchFamily="34" charset="0"/>
                <a:cs typeface="Biome" panose="020B0503030204020804" pitchFamily="34" charset="0"/>
              </a:defRPr>
            </a:lvl1pPr>
            <a:lvl2pPr>
              <a:defRPr sz="1800"/>
            </a:lvl2pPr>
            <a:lvl3pPr>
              <a:defRPr sz="1800"/>
            </a:lvl3pPr>
            <a:lvl4pPr>
              <a:defRPr sz="1800"/>
            </a:lvl4pPr>
            <a:lvl5pPr>
              <a:defRPr sz="1800"/>
            </a:lvl5pPr>
          </a:lstStyle>
          <a:p>
            <a:pPr lvl="0"/>
            <a:r>
              <a:rPr lang="en-US"/>
              <a:t>Click to add bullet points</a:t>
            </a:r>
          </a:p>
        </p:txBody>
      </p:sp>
      <p:sp>
        <p:nvSpPr>
          <p:cNvPr id="3" name="Slide Number Placeholder 5">
            <a:extLst>
              <a:ext uri="{FF2B5EF4-FFF2-40B4-BE49-F238E27FC236}">
                <a16:creationId xmlns:a16="http://schemas.microsoft.com/office/drawing/2014/main" id="{E5F76724-8DB3-C797-6243-6B0028D6D93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5BC4DA76-296F-4BD7-98FA-AA39B8CA3F26}" type="slidenum">
              <a:rPr lang="en-US" smtClean="0"/>
              <a:pPr/>
              <a:t>‹#›</a:t>
            </a:fld>
            <a:endParaRPr lang="en-US"/>
          </a:p>
        </p:txBody>
      </p:sp>
      <p:sp>
        <p:nvSpPr>
          <p:cNvPr id="9" name="Title 1">
            <a:extLst>
              <a:ext uri="{FF2B5EF4-FFF2-40B4-BE49-F238E27FC236}">
                <a16:creationId xmlns:a16="http://schemas.microsoft.com/office/drawing/2014/main" id="{AD026C84-4004-98AD-1D0E-42AC58F54B24}"/>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12197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lumn Conten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F4023-6185-5C8D-E595-8F107D70924E}"/>
              </a:ext>
            </a:extLst>
          </p:cNvPr>
          <p:cNvSpPr>
            <a:spLocks noGrp="1"/>
          </p:cNvSpPr>
          <p:nvPr>
            <p:ph sz="half" idx="1"/>
          </p:nvPr>
        </p:nvSpPr>
        <p:spPr>
          <a:xfrm>
            <a:off x="179153" y="1672683"/>
            <a:ext cx="5102808" cy="4768285"/>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272F2EF9-7182-EFF7-B470-D852F244D451}"/>
              </a:ext>
            </a:extLst>
          </p:cNvPr>
          <p:cNvSpPr>
            <a:spLocks noGrp="1"/>
          </p:cNvSpPr>
          <p:nvPr>
            <p:ph sz="half" idx="2"/>
          </p:nvPr>
        </p:nvSpPr>
        <p:spPr>
          <a:xfrm>
            <a:off x="5709893" y="1672683"/>
            <a:ext cx="5102808" cy="4768285"/>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7F111FB0-F37B-AA11-831D-283CBFFDE3FE}"/>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A32A761C-9405-4592-AF9C-4304B350F9AC}" type="slidenum">
              <a:rPr lang="en-US" smtClean="0"/>
              <a:pPr/>
              <a:t>‹#›</a:t>
            </a:fld>
            <a:endParaRPr lang="en-US"/>
          </a:p>
        </p:txBody>
      </p:sp>
      <p:sp>
        <p:nvSpPr>
          <p:cNvPr id="6" name="Title 1">
            <a:extLst>
              <a:ext uri="{FF2B5EF4-FFF2-40B4-BE49-F238E27FC236}">
                <a16:creationId xmlns:a16="http://schemas.microsoft.com/office/drawing/2014/main" id="{7802F3E6-E5B6-CD3F-A0D1-A3C32AE67613}"/>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3745416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Pictur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9026405-5E89-932C-842F-745640DCF0FF}"/>
              </a:ext>
            </a:extLst>
          </p:cNvPr>
          <p:cNvSpPr>
            <a:spLocks noGrp="1"/>
          </p:cNvSpPr>
          <p:nvPr>
            <p:ph type="pic" sz="quarter" idx="13" hasCustomPrompt="1"/>
          </p:nvPr>
        </p:nvSpPr>
        <p:spPr>
          <a:xfrm>
            <a:off x="6811645" y="1536040"/>
            <a:ext cx="5224238" cy="4485619"/>
          </a:xfrm>
          <a:prstGeom prst="rect">
            <a:avLst/>
          </a:prstGeom>
        </p:spPr>
        <p:txBody>
          <a:bodyPr/>
          <a:lstStyle>
            <a:lvl1pPr>
              <a:defRPr>
                <a:latin typeface="Biome" panose="020B0503030204020804" pitchFamily="34" charset="0"/>
                <a:cs typeface="Biome" panose="020B0503030204020804" pitchFamily="34" charset="0"/>
              </a:defRPr>
            </a:lvl1pPr>
          </a:lstStyle>
          <a:p>
            <a:r>
              <a:rPr lang="en-US"/>
              <a:t>Picture goes here</a:t>
            </a:r>
          </a:p>
        </p:txBody>
      </p:sp>
      <p:sp>
        <p:nvSpPr>
          <p:cNvPr id="9" name="Text Placeholder 8">
            <a:extLst>
              <a:ext uri="{FF2B5EF4-FFF2-40B4-BE49-F238E27FC236}">
                <a16:creationId xmlns:a16="http://schemas.microsoft.com/office/drawing/2014/main" id="{0E074D1C-8F21-0ECF-076E-586A8AFDA23D}"/>
              </a:ext>
            </a:extLst>
          </p:cNvPr>
          <p:cNvSpPr>
            <a:spLocks noGrp="1"/>
          </p:cNvSpPr>
          <p:nvPr>
            <p:ph type="body" sz="quarter" idx="14" hasCustomPrompt="1"/>
          </p:nvPr>
        </p:nvSpPr>
        <p:spPr>
          <a:xfrm>
            <a:off x="688699" y="1536040"/>
            <a:ext cx="5884186" cy="1642058"/>
          </a:xfrm>
          <a:prstGeom prst="rect">
            <a:avLst/>
          </a:prstGeom>
        </p:spPr>
        <p:txBody>
          <a:bodyPr>
            <a:normAutofit/>
          </a:bodyPr>
          <a:lstStyle>
            <a:lvl1pPr marL="285750" indent="-285750">
              <a:buFontTx/>
              <a:buBlip>
                <a:blip r:embed="rId2"/>
              </a:buBlip>
              <a:defRPr sz="1800">
                <a:latin typeface="Biome" panose="020B0503030204020804" pitchFamily="34" charset="0"/>
                <a:cs typeface="Biome" panose="020B0503030204020804" pitchFamily="34" charset="0"/>
              </a:defRPr>
            </a:lvl1pPr>
          </a:lstStyle>
          <a:p>
            <a:pPr lvl="0"/>
            <a:r>
              <a:rPr lang="en-US"/>
              <a:t>Click to add bullet points</a:t>
            </a:r>
          </a:p>
        </p:txBody>
      </p:sp>
      <p:sp>
        <p:nvSpPr>
          <p:cNvPr id="11" name="Content Placeholder 2">
            <a:extLst>
              <a:ext uri="{FF2B5EF4-FFF2-40B4-BE49-F238E27FC236}">
                <a16:creationId xmlns:a16="http://schemas.microsoft.com/office/drawing/2014/main" id="{4B5598E1-BD93-9169-DB1C-C6BB5B7594A8}"/>
              </a:ext>
            </a:extLst>
          </p:cNvPr>
          <p:cNvSpPr>
            <a:spLocks noGrp="1"/>
          </p:cNvSpPr>
          <p:nvPr>
            <p:ph sz="half" idx="1"/>
          </p:nvPr>
        </p:nvSpPr>
        <p:spPr>
          <a:xfrm>
            <a:off x="179153" y="3546765"/>
            <a:ext cx="6393732" cy="2626044"/>
          </a:xfrm>
          <a:prstGeom prst="rect">
            <a:avLst/>
          </a:prstGeom>
        </p:spPr>
        <p:txBody>
          <a:bodyPr>
            <a:normAutofit/>
          </a:bodyPr>
          <a:lstStyle>
            <a:lvl1pPr marL="0" indent="0">
              <a:buNone/>
              <a:defRPr sz="1800">
                <a:latin typeface="Biome" panose="020B0503030204020804" pitchFamily="34" charset="0"/>
                <a:cs typeface="Biome" panose="020B05030302040208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Slide Number Placeholder 5">
            <a:extLst>
              <a:ext uri="{FF2B5EF4-FFF2-40B4-BE49-F238E27FC236}">
                <a16:creationId xmlns:a16="http://schemas.microsoft.com/office/drawing/2014/main" id="{157ACA42-BA7A-1935-5212-33ADD5F04CBB}"/>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BD0C7118-6D2B-4EFC-9068-D89807753C81}" type="slidenum">
              <a:rPr lang="en-US" smtClean="0"/>
              <a:pPr/>
              <a:t>‹#›</a:t>
            </a:fld>
            <a:endParaRPr lang="en-US"/>
          </a:p>
        </p:txBody>
      </p:sp>
      <p:sp>
        <p:nvSpPr>
          <p:cNvPr id="3" name="Title 1">
            <a:extLst>
              <a:ext uri="{FF2B5EF4-FFF2-40B4-BE49-F238E27FC236}">
                <a16:creationId xmlns:a16="http://schemas.microsoft.com/office/drawing/2014/main" id="{0F81C68E-B39B-BF1F-2E46-55DF1FD73A20}"/>
              </a:ext>
            </a:extLst>
          </p:cNvPr>
          <p:cNvSpPr>
            <a:spLocks noGrp="1"/>
          </p:cNvSpPr>
          <p:nvPr>
            <p:ph type="title" hasCustomPrompt="1"/>
          </p:nvPr>
        </p:nvSpPr>
        <p:spPr>
          <a:xfrm>
            <a:off x="179153" y="685191"/>
            <a:ext cx="12012847" cy="549275"/>
          </a:xfrm>
          <a:prstGeom prst="rect">
            <a:avLst/>
          </a:prstGeom>
        </p:spPr>
        <p:txBody>
          <a:bodyPr>
            <a:noAutofit/>
          </a:bodyPr>
          <a:lstStyle>
            <a:lvl1pPr>
              <a:defRPr sz="3000" b="1">
                <a:solidFill>
                  <a:srgbClr val="13467B"/>
                </a:solidFill>
                <a:latin typeface="Biome" panose="020B0503030204020804" pitchFamily="34" charset="0"/>
                <a:cs typeface="Biome" panose="020B0503030204020804" pitchFamily="34" charset="0"/>
              </a:defRPr>
            </a:lvl1pPr>
          </a:lstStyle>
          <a:p>
            <a:r>
              <a:rPr lang="en-US"/>
              <a:t>Header Title Goes Here</a:t>
            </a:r>
          </a:p>
        </p:txBody>
      </p:sp>
    </p:spTree>
    <p:extLst>
      <p:ext uri="{BB962C8B-B14F-4D97-AF65-F5344CB8AC3E}">
        <p14:creationId xmlns:p14="http://schemas.microsoft.com/office/powerpoint/2010/main" val="324019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6CC545-7C2A-53EC-21C8-ED0DFD0789EE}"/>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0" y="0"/>
            <a:ext cx="12188951" cy="6859714"/>
          </a:xfrm>
          <a:prstGeom prst="rect">
            <a:avLst/>
          </a:prstGeom>
        </p:spPr>
      </p:pic>
      <p:sp>
        <p:nvSpPr>
          <p:cNvPr id="9" name="Slide Number Placeholder 5">
            <a:extLst>
              <a:ext uri="{FF2B5EF4-FFF2-40B4-BE49-F238E27FC236}">
                <a16:creationId xmlns:a16="http://schemas.microsoft.com/office/drawing/2014/main" id="{0C7DC4B5-46AB-9E3C-1FBB-9A2C8B7EE666}"/>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7A14D72D-272B-4A2D-A5AA-F70D451B7855}" type="slidenum">
              <a:rPr lang="en-US" smtClean="0"/>
              <a:pPr/>
              <a:t>‹#›</a:t>
            </a:fld>
            <a:endParaRPr lang="en-US"/>
          </a:p>
        </p:txBody>
      </p:sp>
    </p:spTree>
    <p:extLst>
      <p:ext uri="{BB962C8B-B14F-4D97-AF65-F5344CB8AC3E}">
        <p14:creationId xmlns:p14="http://schemas.microsoft.com/office/powerpoint/2010/main" val="3268625124"/>
      </p:ext>
    </p:extLst>
  </p:cSld>
  <p:clrMap bg1="lt1" tx1="dk1" bg2="lt2" tx2="dk2" accent1="accent1" accent2="accent2" accent3="accent3" accent4="accent4" accent5="accent5" accent6="accent6" hlink="hlink" folHlink="folHlink"/>
  <p:sldLayoutIdLst>
    <p:sldLayoutId id="2147483729" r:id="rId1"/>
    <p:sldLayoutId id="2147483728" r:id="rId2"/>
    <p:sldLayoutId id="2147483711" r:id="rId3"/>
    <p:sldLayoutId id="2147483730" r:id="rId4"/>
    <p:sldLayoutId id="2147483722"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06" r:id="rId14"/>
    <p:sldLayoutId id="2147483652" r:id="rId15"/>
    <p:sldLayoutId id="2147483654" r:id="rId16"/>
    <p:sldLayoutId id="2147483724"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Biome" panose="020B0503030204020804" pitchFamily="34" charset="0"/>
          <a:ea typeface="+mj-ea"/>
          <a:cs typeface="Biome" panose="020B05030302040208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CRB" panose="020B0609020202020204" pitchFamily="49" charset="77"/>
          <a:ea typeface="+mn-ea"/>
          <a:cs typeface="Biome" panose="020B05030302040208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CRB" panose="020B0609020202020204" pitchFamily="49" charset="77"/>
          <a:ea typeface="+mn-ea"/>
          <a:cs typeface="Biome" panose="020B05030302040208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CRB" panose="020B0609020202020204" pitchFamily="49" charset="77"/>
          <a:ea typeface="+mn-ea"/>
          <a:cs typeface="Biome" panose="020B05030302040208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CRB" panose="020B0609020202020204" pitchFamily="49" charset="77"/>
          <a:ea typeface="+mn-ea"/>
          <a:cs typeface="Biome" panose="020B05030302040208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CRB" panose="020B0609020202020204" pitchFamily="49" charset="77"/>
          <a:ea typeface="+mn-ea"/>
          <a:cs typeface="Biome" panose="020B05030302040208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6CC545-7C2A-53EC-21C8-ED0DFD0789E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0" y="0"/>
            <a:ext cx="12188951" cy="6859714"/>
          </a:xfrm>
          <a:prstGeom prst="rect">
            <a:avLst/>
          </a:prstGeom>
        </p:spPr>
      </p:pic>
      <p:sp>
        <p:nvSpPr>
          <p:cNvPr id="9" name="Slide Number Placeholder 5">
            <a:extLst>
              <a:ext uri="{FF2B5EF4-FFF2-40B4-BE49-F238E27FC236}">
                <a16:creationId xmlns:a16="http://schemas.microsoft.com/office/drawing/2014/main" id="{0C7DC4B5-46AB-9E3C-1FBB-9A2C8B7EE666}"/>
              </a:ext>
            </a:extLst>
          </p:cNvPr>
          <p:cNvSpPr>
            <a:spLocks noGrp="1"/>
          </p:cNvSpPr>
          <p:nvPr>
            <p:ph type="sldNum" sz="quarter" idx="4"/>
          </p:nvPr>
        </p:nvSpPr>
        <p:spPr>
          <a:xfrm>
            <a:off x="11240633" y="6347024"/>
            <a:ext cx="795250" cy="365125"/>
          </a:xfrm>
          <a:prstGeom prst="rect">
            <a:avLst/>
          </a:prstGeom>
        </p:spPr>
        <p:txBody>
          <a:bodyPr/>
          <a:lstStyle>
            <a:lvl1pPr algn="ctr">
              <a:defRPr sz="1800">
                <a:solidFill>
                  <a:schemeClr val="bg1"/>
                </a:solidFill>
              </a:defRPr>
            </a:lvl1pPr>
          </a:lstStyle>
          <a:p>
            <a:fld id="{8041A0E7-121A-44E3-8AC5-310521332F40}" type="slidenum">
              <a:rPr lang="en-US" smtClean="0"/>
              <a:pPr/>
              <a:t>‹#›</a:t>
            </a:fld>
            <a:endParaRPr lang="en-US"/>
          </a:p>
        </p:txBody>
      </p:sp>
    </p:spTree>
    <p:extLst>
      <p:ext uri="{BB962C8B-B14F-4D97-AF65-F5344CB8AC3E}">
        <p14:creationId xmlns:p14="http://schemas.microsoft.com/office/powerpoint/2010/main" val="1304649817"/>
      </p:ext>
    </p:extLst>
  </p:cSld>
  <p:clrMap bg1="lt1" tx1="dk1" bg2="lt2" tx2="dk2" accent1="accent1" accent2="accent2" accent3="accent3" accent4="accent4" accent5="accent5" accent6="accent6" hlink="hlink" folHlink="folHlink"/>
  <p:sldLayoutIdLst>
    <p:sldLayoutId id="2147483702" r:id="rId1"/>
    <p:sldLayoutId id="2147483691" r:id="rId2"/>
    <p:sldLayoutId id="2147483713" r:id="rId3"/>
    <p:sldLayoutId id="2147483708" r:id="rId4"/>
    <p:sldLayoutId id="2147483707" r:id="rId5"/>
    <p:sldLayoutId id="2147483725" r:id="rId6"/>
    <p:sldLayoutId id="2147483703" r:id="rId7"/>
    <p:sldLayoutId id="2147483726" r:id="rId8"/>
    <p:sldLayoutId id="2147483727" r:id="rId9"/>
    <p:sldLayoutId id="2147483710" r:id="rId10"/>
    <p:sldLayoutId id="2147483709" r:id="rId11"/>
    <p:sldLayoutId id="214748371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Biome" panose="020B0503030204020804" pitchFamily="34" charset="0"/>
          <a:ea typeface="+mj-ea"/>
          <a:cs typeface="Biome" panose="020B05030302040208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CRB" panose="020B0609020202020204" pitchFamily="49" charset="77"/>
          <a:ea typeface="+mn-ea"/>
          <a:cs typeface="Biome" panose="020B05030302040208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CRB" panose="020B0609020202020204" pitchFamily="49" charset="77"/>
          <a:ea typeface="+mn-ea"/>
          <a:cs typeface="Biome" panose="020B05030302040208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CRB" panose="020B0609020202020204" pitchFamily="49" charset="77"/>
          <a:ea typeface="+mn-ea"/>
          <a:cs typeface="Biome" panose="020B05030302040208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CRB" panose="020B0609020202020204" pitchFamily="49" charset="77"/>
          <a:ea typeface="+mn-ea"/>
          <a:cs typeface="Biome" panose="020B05030302040208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CRB" panose="020B0609020202020204" pitchFamily="49" charset="77"/>
          <a:ea typeface="+mn-ea"/>
          <a:cs typeface="Biome" panose="020B05030302040208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1/relationships/webextension" Target="../webextensions/webextension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3_37087F93.xm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EE23-601E-3161-C093-61D8250FF8A7}"/>
              </a:ext>
            </a:extLst>
          </p:cNvPr>
          <p:cNvSpPr>
            <a:spLocks noGrp="1"/>
          </p:cNvSpPr>
          <p:nvPr>
            <p:ph type="ctrTitle"/>
          </p:nvPr>
        </p:nvSpPr>
        <p:spPr/>
        <p:txBody>
          <a:bodyPr lIns="91440" tIns="45720" rIns="91440" bIns="45720" anchor="b">
            <a:normAutofit/>
          </a:bodyPr>
          <a:lstStyle/>
          <a:p>
            <a:r>
              <a:rPr lang="en-US" sz="6600">
                <a:latin typeface="Biome"/>
                <a:cs typeface="Biome"/>
              </a:rPr>
              <a:t>The Prime Directive</a:t>
            </a:r>
          </a:p>
        </p:txBody>
      </p:sp>
      <p:sp>
        <p:nvSpPr>
          <p:cNvPr id="5" name="Subtitle 4">
            <a:extLst>
              <a:ext uri="{FF2B5EF4-FFF2-40B4-BE49-F238E27FC236}">
                <a16:creationId xmlns:a16="http://schemas.microsoft.com/office/drawing/2014/main" id="{4A9A4D6D-7F2B-F2DB-F51C-8E1094AAE34F}"/>
              </a:ext>
            </a:extLst>
          </p:cNvPr>
          <p:cNvSpPr>
            <a:spLocks noGrp="1"/>
          </p:cNvSpPr>
          <p:nvPr>
            <p:ph type="subTitle" idx="1"/>
          </p:nvPr>
        </p:nvSpPr>
        <p:spPr>
          <a:xfrm>
            <a:off x="774700" y="3513138"/>
            <a:ext cx="10655300" cy="1731962"/>
          </a:xfrm>
        </p:spPr>
        <p:txBody>
          <a:bodyPr lIns="91440" tIns="45720" rIns="91440" bIns="45720" anchor="t"/>
          <a:lstStyle/>
          <a:p>
            <a:r>
              <a:rPr lang="en-US" sz="3600">
                <a:latin typeface="Biome"/>
                <a:cs typeface="Biome"/>
              </a:rPr>
              <a:t>When and How to Modernize Modeling  </a:t>
            </a:r>
            <a:endParaRPr lang="en-US" sz="3600"/>
          </a:p>
          <a:p>
            <a:r>
              <a:rPr lang="en-US" sz="3600">
                <a:latin typeface="Biome"/>
                <a:cs typeface="Biome"/>
              </a:rPr>
              <a:t>Standards</a:t>
            </a:r>
            <a:endParaRPr lang="en-US" sz="3600"/>
          </a:p>
        </p:txBody>
      </p:sp>
    </p:spTree>
    <p:extLst>
      <p:ext uri="{BB962C8B-B14F-4D97-AF65-F5344CB8AC3E}">
        <p14:creationId xmlns:p14="http://schemas.microsoft.com/office/powerpoint/2010/main" val="2471328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256236-3AF8-ED75-BCCE-33090EB0E205}"/>
              </a:ext>
            </a:extLst>
          </p:cNvPr>
          <p:cNvSpPr>
            <a:spLocks noGrp="1"/>
          </p:cNvSpPr>
          <p:nvPr>
            <p:ph type="title"/>
          </p:nvPr>
        </p:nvSpPr>
        <p:spPr>
          <a:xfrm>
            <a:off x="179153" y="685191"/>
            <a:ext cx="12012847" cy="924753"/>
          </a:xfrm>
        </p:spPr>
        <p:txBody>
          <a:bodyPr lIns="91440" tIns="45720" rIns="91440" bIns="45720" anchor="t">
            <a:normAutofit fontScale="90000"/>
          </a:bodyPr>
          <a:lstStyle/>
          <a:p>
            <a:r>
              <a:rPr lang="en-US">
                <a:latin typeface="Biome"/>
                <a:cs typeface="Biome"/>
              </a:rPr>
              <a:t>Future Technical Specification:  </a:t>
            </a:r>
            <a:br>
              <a:rPr lang="en-US">
                <a:latin typeface="Biome"/>
                <a:cs typeface="Biome"/>
              </a:rPr>
            </a:br>
            <a:r>
              <a:rPr lang="en-US">
                <a:latin typeface="Biome"/>
                <a:cs typeface="Biome"/>
              </a:rPr>
              <a:t>Auto Calibration/Validation Using AI</a:t>
            </a:r>
            <a:br>
              <a:rPr lang="en-US" sz="2500">
                <a:latin typeface="Biome"/>
                <a:cs typeface="Biome"/>
              </a:rPr>
            </a:br>
            <a:endParaRPr lang="en-US" sz="2000">
              <a:solidFill>
                <a:schemeClr val="tx1"/>
              </a:solidFill>
              <a:latin typeface="Biome"/>
              <a:cs typeface="Biome"/>
            </a:endParaRPr>
          </a:p>
        </p:txBody>
      </p:sp>
      <p:graphicFrame>
        <p:nvGraphicFramePr>
          <p:cNvPr id="2" name="Table 1">
            <a:extLst>
              <a:ext uri="{FF2B5EF4-FFF2-40B4-BE49-F238E27FC236}">
                <a16:creationId xmlns:a16="http://schemas.microsoft.com/office/drawing/2014/main" id="{491C7CAA-5814-86AD-906C-E903922D3D4F}"/>
              </a:ext>
            </a:extLst>
          </p:cNvPr>
          <p:cNvGraphicFramePr>
            <a:graphicFrameLocks noGrp="1"/>
          </p:cNvGraphicFramePr>
          <p:nvPr>
            <p:extLst>
              <p:ext uri="{D42A27DB-BD31-4B8C-83A1-F6EECF244321}">
                <p14:modId xmlns:p14="http://schemas.microsoft.com/office/powerpoint/2010/main" val="2127295260"/>
              </p:ext>
            </p:extLst>
          </p:nvPr>
        </p:nvGraphicFramePr>
        <p:xfrm>
          <a:off x="1193800" y="1901687"/>
          <a:ext cx="9788593" cy="1122997"/>
        </p:xfrm>
        <a:graphic>
          <a:graphicData uri="http://schemas.openxmlformats.org/drawingml/2006/table">
            <a:tbl>
              <a:tblPr firstRow="1" firstCol="1" bandRow="1">
                <a:tableStyleId>{B301B821-A1FF-4177-AEE7-76D212191A09}</a:tableStyleId>
              </a:tblPr>
              <a:tblGrid>
                <a:gridCol w="4573341">
                  <a:extLst>
                    <a:ext uri="{9D8B030D-6E8A-4147-A177-3AD203B41FA5}">
                      <a16:colId xmlns:a16="http://schemas.microsoft.com/office/drawing/2014/main" val="419676429"/>
                    </a:ext>
                  </a:extLst>
                </a:gridCol>
                <a:gridCol w="5215252">
                  <a:extLst>
                    <a:ext uri="{9D8B030D-6E8A-4147-A177-3AD203B41FA5}">
                      <a16:colId xmlns:a16="http://schemas.microsoft.com/office/drawing/2014/main" val="725044797"/>
                    </a:ext>
                  </a:extLst>
                </a:gridCol>
              </a:tblGrid>
              <a:tr h="300037">
                <a:tc>
                  <a:txBody>
                    <a:bodyPr/>
                    <a:lstStyle/>
                    <a:p>
                      <a:pPr marL="0" marR="0">
                        <a:spcBef>
                          <a:spcPts val="0"/>
                        </a:spcBef>
                        <a:spcAft>
                          <a:spcPts val="0"/>
                        </a:spcAft>
                      </a:pPr>
                      <a:r>
                        <a:rPr lang="en-US" sz="1800">
                          <a:effectLst/>
                        </a:rPr>
                        <a:t>Specification</a:t>
                      </a:r>
                      <a:endParaRPr lang="en-US" sz="1800">
                        <a:effectLst/>
                        <a:latin typeface="Times New Roman"/>
                        <a:ea typeface="Times New Roman" panose="02020603050405020304" pitchFamily="18" charset="0"/>
                      </a:endParaRPr>
                    </a:p>
                  </a:txBody>
                  <a:tcPr anchor="ctr"/>
                </a:tc>
                <a:tc>
                  <a:txBody>
                    <a:bodyPr/>
                    <a:lstStyle/>
                    <a:p>
                      <a:pPr marL="0" marR="0">
                        <a:spcBef>
                          <a:spcPts val="0"/>
                        </a:spcBef>
                        <a:spcAft>
                          <a:spcPts val="0"/>
                        </a:spcAft>
                      </a:pPr>
                      <a:r>
                        <a:rPr lang="en-US" sz="1800">
                          <a:effectLst/>
                        </a:rPr>
                        <a:t>Description</a:t>
                      </a:r>
                      <a:endParaRPr lang="en-US" sz="1800">
                        <a:effectLst/>
                        <a:latin typeface="Times New Roman"/>
                        <a:ea typeface="Times New Roman" panose="02020603050405020304" pitchFamily="18" charset="0"/>
                      </a:endParaRPr>
                    </a:p>
                  </a:txBody>
                  <a:tcPr anchor="ctr"/>
                </a:tc>
                <a:extLst>
                  <a:ext uri="{0D108BD9-81ED-4DB2-BD59-A6C34878D82A}">
                    <a16:rowId xmlns:a16="http://schemas.microsoft.com/office/drawing/2014/main" val="1847297125"/>
                  </a:ext>
                </a:extLst>
              </a:tr>
              <a:tr h="757237">
                <a:tc>
                  <a:txBody>
                    <a:bodyPr/>
                    <a:lstStyle/>
                    <a:p>
                      <a:pPr marL="0" marR="0">
                        <a:spcBef>
                          <a:spcPts val="0"/>
                        </a:spcBef>
                        <a:spcAft>
                          <a:spcPts val="0"/>
                        </a:spcAft>
                      </a:pPr>
                      <a:r>
                        <a:rPr lang="en-US" sz="1800">
                          <a:effectLst/>
                        </a:rPr>
                        <a:t>Auto Calibration/Validation Using AI</a:t>
                      </a:r>
                      <a:endParaRPr lang="en-US" sz="1800">
                        <a:effectLst/>
                        <a:latin typeface="Times New Roman"/>
                        <a:ea typeface="Times New Roman" panose="02020603050405020304" pitchFamily="18" charset="0"/>
                      </a:endParaRPr>
                    </a:p>
                  </a:txBody>
                  <a:tcPr anchor="ctr">
                    <a:noFill/>
                  </a:tcPr>
                </a:tc>
                <a:tc>
                  <a:txBody>
                    <a:bodyPr/>
                    <a:lstStyle/>
                    <a:p>
                      <a:pPr marL="0" marR="0">
                        <a:spcBef>
                          <a:spcPts val="0"/>
                        </a:spcBef>
                        <a:spcAft>
                          <a:spcPts val="0"/>
                        </a:spcAft>
                      </a:pPr>
                      <a:r>
                        <a:rPr lang="en-US" sz="1800">
                          <a:effectLst/>
                        </a:rPr>
                        <a:t>Using AI for calibration and real-time adjustments</a:t>
                      </a:r>
                      <a:endParaRPr lang="en-US" sz="1800">
                        <a:effectLst/>
                        <a:latin typeface="Times New Roman"/>
                        <a:ea typeface="Times New Roman" panose="02020603050405020304" pitchFamily="18" charset="0"/>
                      </a:endParaRPr>
                    </a:p>
                  </a:txBody>
                  <a:tcPr anchor="ctr">
                    <a:noFill/>
                  </a:tcPr>
                </a:tc>
                <a:extLst>
                  <a:ext uri="{0D108BD9-81ED-4DB2-BD59-A6C34878D82A}">
                    <a16:rowId xmlns:a16="http://schemas.microsoft.com/office/drawing/2014/main" val="2411380750"/>
                  </a:ext>
                </a:extLst>
              </a:tr>
            </a:tbl>
          </a:graphicData>
        </a:graphic>
      </p:graphicFrame>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Add-in 7">
                <a:extLst>
                  <a:ext uri="{FF2B5EF4-FFF2-40B4-BE49-F238E27FC236}">
                    <a16:creationId xmlns:a16="http://schemas.microsoft.com/office/drawing/2014/main" id="{E5C0A6D1-80A2-7836-6FE4-0022939A62E4}"/>
                  </a:ext>
                </a:extLst>
              </p:cNvPr>
              <p:cNvGraphicFramePr>
                <a:graphicFrameLocks noGrp="1"/>
              </p:cNvGraphicFramePr>
              <p:nvPr>
                <p:extLst>
                  <p:ext uri="{D42A27DB-BD31-4B8C-83A1-F6EECF244321}">
                    <p14:modId xmlns:p14="http://schemas.microsoft.com/office/powerpoint/2010/main" val="1330291613"/>
                  </p:ext>
                </p:extLst>
              </p:nvPr>
            </p:nvGraphicFramePr>
            <p:xfrm>
              <a:off x="1188491" y="2942649"/>
              <a:ext cx="9815015" cy="3369447"/>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8" name="Add-in 7">
                <a:extLst>
                  <a:ext uri="{FF2B5EF4-FFF2-40B4-BE49-F238E27FC236}">
                    <a16:creationId xmlns:a16="http://schemas.microsoft.com/office/drawing/2014/main" id="{E5C0A6D1-80A2-7836-6FE4-0022939A62E4}"/>
                  </a:ext>
                </a:extLst>
              </p:cNvPr>
              <p:cNvPicPr>
                <a:picLocks noGrp="1" noRot="1" noChangeAspect="1" noMove="1" noResize="1" noEditPoints="1" noAdjustHandles="1" noChangeArrowheads="1" noChangeShapeType="1"/>
              </p:cNvPicPr>
              <p:nvPr/>
            </p:nvPicPr>
            <p:blipFill>
              <a:blip r:embed="rId4"/>
              <a:stretch>
                <a:fillRect/>
              </a:stretch>
            </p:blipFill>
            <p:spPr>
              <a:xfrm>
                <a:off x="1188491" y="2942649"/>
                <a:ext cx="9815015" cy="3369447"/>
              </a:xfrm>
              <a:prstGeom prst="rect">
                <a:avLst/>
              </a:prstGeom>
            </p:spPr>
          </p:pic>
        </mc:Fallback>
      </mc:AlternateContent>
      <p:sp>
        <p:nvSpPr>
          <p:cNvPr id="3" name="Slide Number Placeholder 2">
            <a:extLst>
              <a:ext uri="{FF2B5EF4-FFF2-40B4-BE49-F238E27FC236}">
                <a16:creationId xmlns:a16="http://schemas.microsoft.com/office/drawing/2014/main" id="{0D0F730E-2C8B-46D0-010F-E6448DCB3820}"/>
              </a:ext>
            </a:extLst>
          </p:cNvPr>
          <p:cNvSpPr>
            <a:spLocks noGrp="1"/>
          </p:cNvSpPr>
          <p:nvPr>
            <p:ph type="sldNum" sz="quarter" idx="4"/>
          </p:nvPr>
        </p:nvSpPr>
        <p:spPr/>
        <p:txBody>
          <a:bodyPr/>
          <a:lstStyle/>
          <a:p>
            <a:fld id="{5BC4DA76-296F-4BD7-98FA-AA39B8CA3F26}" type="slidenum">
              <a:rPr lang="en-US" smtClean="0"/>
              <a:pPr/>
              <a:t>10</a:t>
            </a:fld>
            <a:endParaRPr lang="en-US"/>
          </a:p>
        </p:txBody>
      </p:sp>
    </p:spTree>
    <p:extLst>
      <p:ext uri="{BB962C8B-B14F-4D97-AF65-F5344CB8AC3E}">
        <p14:creationId xmlns:p14="http://schemas.microsoft.com/office/powerpoint/2010/main" val="2736766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256236-3AF8-ED75-BCCE-33090EB0E205}"/>
              </a:ext>
            </a:extLst>
          </p:cNvPr>
          <p:cNvSpPr>
            <a:spLocks noGrp="1"/>
          </p:cNvSpPr>
          <p:nvPr>
            <p:ph type="title"/>
          </p:nvPr>
        </p:nvSpPr>
        <p:spPr>
          <a:xfrm>
            <a:off x="179153" y="685191"/>
            <a:ext cx="12012847" cy="1024144"/>
          </a:xfrm>
        </p:spPr>
        <p:txBody>
          <a:bodyPr lIns="91440" tIns="45720" rIns="91440" bIns="45720" anchor="t">
            <a:normAutofit/>
          </a:bodyPr>
          <a:lstStyle/>
          <a:p>
            <a:r>
              <a:rPr lang="en-US">
                <a:latin typeface="Biome"/>
                <a:cs typeface="Biome"/>
              </a:rPr>
              <a:t>Future Technical Specification:</a:t>
            </a:r>
            <a:br>
              <a:rPr lang="en-US">
                <a:latin typeface="Biome"/>
                <a:cs typeface="Biome"/>
              </a:rPr>
            </a:br>
            <a:r>
              <a:rPr lang="en-US">
                <a:latin typeface="Biome"/>
                <a:cs typeface="Biome"/>
              </a:rPr>
              <a:t> Minimum Requirements for Input Data</a:t>
            </a:r>
            <a:endParaRPr lang="en-US"/>
          </a:p>
        </p:txBody>
      </p:sp>
      <p:graphicFrame>
        <p:nvGraphicFramePr>
          <p:cNvPr id="2" name="Table 1">
            <a:extLst>
              <a:ext uri="{FF2B5EF4-FFF2-40B4-BE49-F238E27FC236}">
                <a16:creationId xmlns:a16="http://schemas.microsoft.com/office/drawing/2014/main" id="{491C7CAA-5814-86AD-906C-E903922D3D4F}"/>
              </a:ext>
            </a:extLst>
          </p:cNvPr>
          <p:cNvGraphicFramePr>
            <a:graphicFrameLocks noGrp="1"/>
          </p:cNvGraphicFramePr>
          <p:nvPr>
            <p:extLst>
              <p:ext uri="{D42A27DB-BD31-4B8C-83A1-F6EECF244321}">
                <p14:modId xmlns:p14="http://schemas.microsoft.com/office/powerpoint/2010/main" val="2013277121"/>
              </p:ext>
            </p:extLst>
          </p:nvPr>
        </p:nvGraphicFramePr>
        <p:xfrm>
          <a:off x="1309970" y="2545456"/>
          <a:ext cx="8685314" cy="876343"/>
        </p:xfrm>
        <a:graphic>
          <a:graphicData uri="http://schemas.openxmlformats.org/drawingml/2006/table">
            <a:tbl>
              <a:tblPr firstRow="1" firstCol="1" bandRow="1">
                <a:tableStyleId>{B301B821-A1FF-4177-AEE7-76D212191A09}</a:tableStyleId>
              </a:tblPr>
              <a:tblGrid>
                <a:gridCol w="4057877">
                  <a:extLst>
                    <a:ext uri="{9D8B030D-6E8A-4147-A177-3AD203B41FA5}">
                      <a16:colId xmlns:a16="http://schemas.microsoft.com/office/drawing/2014/main" val="419676429"/>
                    </a:ext>
                  </a:extLst>
                </a:gridCol>
                <a:gridCol w="4627437">
                  <a:extLst>
                    <a:ext uri="{9D8B030D-6E8A-4147-A177-3AD203B41FA5}">
                      <a16:colId xmlns:a16="http://schemas.microsoft.com/office/drawing/2014/main" val="725044797"/>
                    </a:ext>
                  </a:extLst>
                </a:gridCol>
              </a:tblGrid>
              <a:tr h="349810">
                <a:tc>
                  <a:txBody>
                    <a:bodyPr/>
                    <a:lstStyle/>
                    <a:p>
                      <a:pPr marL="0" marR="0">
                        <a:spcBef>
                          <a:spcPts val="0"/>
                        </a:spcBef>
                        <a:spcAft>
                          <a:spcPts val="0"/>
                        </a:spcAft>
                      </a:pPr>
                      <a:r>
                        <a:rPr lang="en-US" sz="1800">
                          <a:effectLst/>
                        </a:rPr>
                        <a:t>Specification</a:t>
                      </a:r>
                      <a:endParaRPr lang="en-US" sz="1800">
                        <a:effectLst/>
                        <a:latin typeface="Times New Roman"/>
                        <a:ea typeface="Times New Roman" panose="02020603050405020304" pitchFamily="18" charset="0"/>
                      </a:endParaRPr>
                    </a:p>
                  </a:txBody>
                  <a:tcPr anchor="ctr"/>
                </a:tc>
                <a:tc>
                  <a:txBody>
                    <a:bodyPr/>
                    <a:lstStyle/>
                    <a:p>
                      <a:pPr marL="0" marR="0">
                        <a:spcBef>
                          <a:spcPts val="0"/>
                        </a:spcBef>
                        <a:spcAft>
                          <a:spcPts val="0"/>
                        </a:spcAft>
                      </a:pPr>
                      <a:r>
                        <a:rPr lang="en-US" sz="1800">
                          <a:effectLst/>
                        </a:rPr>
                        <a:t>Description</a:t>
                      </a:r>
                      <a:endParaRPr lang="en-US" sz="1800">
                        <a:effectLst/>
                        <a:latin typeface="Times New Roman"/>
                        <a:ea typeface="Times New Roman" panose="02020603050405020304" pitchFamily="18" charset="0"/>
                      </a:endParaRPr>
                    </a:p>
                  </a:txBody>
                  <a:tcPr anchor="ctr"/>
                </a:tc>
                <a:extLst>
                  <a:ext uri="{0D108BD9-81ED-4DB2-BD59-A6C34878D82A}">
                    <a16:rowId xmlns:a16="http://schemas.microsoft.com/office/drawing/2014/main" val="1847297125"/>
                  </a:ext>
                </a:extLst>
              </a:tr>
              <a:tr h="510583">
                <a:tc>
                  <a:txBody>
                    <a:bodyPr/>
                    <a:lstStyle/>
                    <a:p>
                      <a:pPr marL="0" marR="0">
                        <a:spcBef>
                          <a:spcPts val="0"/>
                        </a:spcBef>
                        <a:spcAft>
                          <a:spcPts val="0"/>
                        </a:spcAft>
                      </a:pPr>
                      <a:r>
                        <a:rPr lang="en-US" sz="1800">
                          <a:effectLst/>
                        </a:rPr>
                        <a:t>Minimum Requirements for Input Data</a:t>
                      </a:r>
                      <a:endParaRPr lang="en-US" sz="1800">
                        <a:effectLst/>
                        <a:latin typeface="Times New Roman"/>
                        <a:ea typeface="Times New Roman" panose="02020603050405020304" pitchFamily="18" charset="0"/>
                      </a:endParaRPr>
                    </a:p>
                  </a:txBody>
                  <a:tcPr anchor="ctr">
                    <a:noFill/>
                  </a:tcPr>
                </a:tc>
                <a:tc>
                  <a:txBody>
                    <a:bodyPr/>
                    <a:lstStyle/>
                    <a:p>
                      <a:pPr marL="0" marR="0">
                        <a:spcBef>
                          <a:spcPts val="0"/>
                        </a:spcBef>
                        <a:spcAft>
                          <a:spcPts val="0"/>
                        </a:spcAft>
                      </a:pPr>
                      <a:r>
                        <a:rPr lang="en-US" sz="1800">
                          <a:effectLst/>
                        </a:rPr>
                        <a:t>Minimum expectations for model input data</a:t>
                      </a:r>
                      <a:endParaRPr lang="en-US" sz="1800">
                        <a:effectLst/>
                        <a:latin typeface="Times New Roman"/>
                        <a:ea typeface="Times New Roman" panose="02020603050405020304" pitchFamily="18" charset="0"/>
                      </a:endParaRPr>
                    </a:p>
                  </a:txBody>
                  <a:tcPr anchor="ctr">
                    <a:noFill/>
                  </a:tcPr>
                </a:tc>
                <a:extLst>
                  <a:ext uri="{0D108BD9-81ED-4DB2-BD59-A6C34878D82A}">
                    <a16:rowId xmlns:a16="http://schemas.microsoft.com/office/drawing/2014/main" val="2411380750"/>
                  </a:ext>
                </a:extLst>
              </a:tr>
            </a:tbl>
          </a:graphicData>
        </a:graphic>
      </p:graphicFrame>
      <p:sp>
        <p:nvSpPr>
          <p:cNvPr id="3" name="Slide Number Placeholder 2">
            <a:extLst>
              <a:ext uri="{FF2B5EF4-FFF2-40B4-BE49-F238E27FC236}">
                <a16:creationId xmlns:a16="http://schemas.microsoft.com/office/drawing/2014/main" id="{35F06DA7-EEE3-E6F9-7DA3-E976F9C6F7A9}"/>
              </a:ext>
            </a:extLst>
          </p:cNvPr>
          <p:cNvSpPr>
            <a:spLocks noGrp="1"/>
          </p:cNvSpPr>
          <p:nvPr>
            <p:ph type="sldNum" sz="quarter" idx="4"/>
          </p:nvPr>
        </p:nvSpPr>
        <p:spPr/>
        <p:txBody>
          <a:bodyPr/>
          <a:lstStyle/>
          <a:p>
            <a:fld id="{5BC4DA76-296F-4BD7-98FA-AA39B8CA3F26}" type="slidenum">
              <a:rPr lang="en-US" smtClean="0"/>
              <a:pPr/>
              <a:t>11</a:t>
            </a:fld>
            <a:endParaRPr lang="en-US"/>
          </a:p>
        </p:txBody>
      </p:sp>
    </p:spTree>
    <p:extLst>
      <p:ext uri="{BB962C8B-B14F-4D97-AF65-F5344CB8AC3E}">
        <p14:creationId xmlns:p14="http://schemas.microsoft.com/office/powerpoint/2010/main" val="45309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256236-3AF8-ED75-BCCE-33090EB0E205}"/>
              </a:ext>
            </a:extLst>
          </p:cNvPr>
          <p:cNvSpPr>
            <a:spLocks noGrp="1"/>
          </p:cNvSpPr>
          <p:nvPr>
            <p:ph type="title"/>
          </p:nvPr>
        </p:nvSpPr>
        <p:spPr>
          <a:xfrm>
            <a:off x="179153" y="685191"/>
            <a:ext cx="12012847" cy="1151501"/>
          </a:xfrm>
        </p:spPr>
        <p:txBody>
          <a:bodyPr lIns="91440" tIns="45720" rIns="91440" bIns="45720" anchor="t">
            <a:normAutofit/>
          </a:bodyPr>
          <a:lstStyle/>
          <a:p>
            <a:r>
              <a:rPr lang="en-US">
                <a:latin typeface="Biome"/>
                <a:cs typeface="Biome"/>
              </a:rPr>
              <a:t>Future Technical Specification:</a:t>
            </a:r>
            <a:br>
              <a:rPr lang="en-US">
                <a:latin typeface="Biome"/>
                <a:cs typeface="Biome"/>
              </a:rPr>
            </a:br>
            <a:r>
              <a:rPr lang="en-US">
                <a:latin typeface="Biome"/>
                <a:cs typeface="Biome"/>
              </a:rPr>
              <a:t>Trip Generation Rate Modification</a:t>
            </a:r>
            <a:endParaRPr lang="en-US"/>
          </a:p>
        </p:txBody>
      </p:sp>
      <p:graphicFrame>
        <p:nvGraphicFramePr>
          <p:cNvPr id="2" name="Table 1">
            <a:extLst>
              <a:ext uri="{FF2B5EF4-FFF2-40B4-BE49-F238E27FC236}">
                <a16:creationId xmlns:a16="http://schemas.microsoft.com/office/drawing/2014/main" id="{491C7CAA-5814-86AD-906C-E903922D3D4F}"/>
              </a:ext>
            </a:extLst>
          </p:cNvPr>
          <p:cNvGraphicFramePr>
            <a:graphicFrameLocks noGrp="1"/>
          </p:cNvGraphicFramePr>
          <p:nvPr>
            <p:extLst>
              <p:ext uri="{D42A27DB-BD31-4B8C-83A1-F6EECF244321}">
                <p14:modId xmlns:p14="http://schemas.microsoft.com/office/powerpoint/2010/main" val="3129809145"/>
              </p:ext>
            </p:extLst>
          </p:nvPr>
        </p:nvGraphicFramePr>
        <p:xfrm>
          <a:off x="1041008" y="1822287"/>
          <a:ext cx="10202431" cy="876343"/>
        </p:xfrm>
        <a:graphic>
          <a:graphicData uri="http://schemas.openxmlformats.org/drawingml/2006/table">
            <a:tbl>
              <a:tblPr firstRow="1" firstCol="1" bandRow="1">
                <a:tableStyleId>{B301B821-A1FF-4177-AEE7-76D212191A09}</a:tableStyleId>
              </a:tblPr>
              <a:tblGrid>
                <a:gridCol w="3978167">
                  <a:extLst>
                    <a:ext uri="{9D8B030D-6E8A-4147-A177-3AD203B41FA5}">
                      <a16:colId xmlns:a16="http://schemas.microsoft.com/office/drawing/2014/main" val="419676429"/>
                    </a:ext>
                  </a:extLst>
                </a:gridCol>
                <a:gridCol w="6224264">
                  <a:extLst>
                    <a:ext uri="{9D8B030D-6E8A-4147-A177-3AD203B41FA5}">
                      <a16:colId xmlns:a16="http://schemas.microsoft.com/office/drawing/2014/main" val="725044797"/>
                    </a:ext>
                  </a:extLst>
                </a:gridCol>
              </a:tblGrid>
              <a:tr h="349810">
                <a:tc>
                  <a:txBody>
                    <a:bodyPr/>
                    <a:lstStyle/>
                    <a:p>
                      <a:pPr marL="0" marR="0">
                        <a:spcBef>
                          <a:spcPts val="0"/>
                        </a:spcBef>
                        <a:spcAft>
                          <a:spcPts val="0"/>
                        </a:spcAft>
                      </a:pPr>
                      <a:r>
                        <a:rPr lang="en-US" sz="1800">
                          <a:effectLst/>
                        </a:rPr>
                        <a:t>Specification</a:t>
                      </a:r>
                      <a:endParaRPr lang="en-US" sz="1800">
                        <a:effectLst/>
                        <a:latin typeface="Times New Roman"/>
                        <a:ea typeface="Times New Roman" panose="02020603050405020304" pitchFamily="18" charset="0"/>
                      </a:endParaRPr>
                    </a:p>
                  </a:txBody>
                  <a:tcPr anchor="ctr"/>
                </a:tc>
                <a:tc>
                  <a:txBody>
                    <a:bodyPr/>
                    <a:lstStyle/>
                    <a:p>
                      <a:pPr marL="0" marR="0">
                        <a:spcBef>
                          <a:spcPts val="0"/>
                        </a:spcBef>
                        <a:spcAft>
                          <a:spcPts val="0"/>
                        </a:spcAft>
                      </a:pPr>
                      <a:r>
                        <a:rPr lang="en-US" sz="1800">
                          <a:effectLst/>
                        </a:rPr>
                        <a:t>Description</a:t>
                      </a:r>
                      <a:endParaRPr lang="en-US" sz="1800">
                        <a:effectLst/>
                        <a:latin typeface="Times New Roman"/>
                        <a:ea typeface="Times New Roman" panose="02020603050405020304" pitchFamily="18" charset="0"/>
                      </a:endParaRPr>
                    </a:p>
                  </a:txBody>
                  <a:tcPr anchor="ctr"/>
                </a:tc>
                <a:extLst>
                  <a:ext uri="{0D108BD9-81ED-4DB2-BD59-A6C34878D82A}">
                    <a16:rowId xmlns:a16="http://schemas.microsoft.com/office/drawing/2014/main" val="1847297125"/>
                  </a:ext>
                </a:extLst>
              </a:tr>
              <a:tr h="510583">
                <a:tc>
                  <a:txBody>
                    <a:bodyPr/>
                    <a:lstStyle/>
                    <a:p>
                      <a:pPr marL="0" marR="0">
                        <a:spcBef>
                          <a:spcPts val="0"/>
                        </a:spcBef>
                        <a:spcAft>
                          <a:spcPts val="0"/>
                        </a:spcAft>
                      </a:pPr>
                      <a:r>
                        <a:rPr lang="en-US" sz="1800">
                          <a:effectLst/>
                        </a:rPr>
                        <a:t>Trip Generation Rate Modification</a:t>
                      </a:r>
                    </a:p>
                  </a:txBody>
                  <a:tcPr anchor="ctr">
                    <a:noFill/>
                  </a:tcPr>
                </a:tc>
                <a:tc>
                  <a:txBody>
                    <a:bodyPr/>
                    <a:lstStyle/>
                    <a:p>
                      <a:pPr marL="0" marR="0">
                        <a:spcBef>
                          <a:spcPts val="0"/>
                        </a:spcBef>
                        <a:spcAft>
                          <a:spcPts val="0"/>
                        </a:spcAft>
                      </a:pPr>
                      <a:r>
                        <a:rPr lang="en-US" sz="1800">
                          <a:effectLst/>
                        </a:rPr>
                        <a:t>Work from home, e-commerce, gig economy, short-term rentals</a:t>
                      </a:r>
                      <a:endParaRPr lang="en-US" sz="1800">
                        <a:effectLst/>
                        <a:latin typeface="Times New Roman"/>
                        <a:ea typeface="Times New Roman" panose="02020603050405020304" pitchFamily="18" charset="0"/>
                      </a:endParaRPr>
                    </a:p>
                  </a:txBody>
                  <a:tcPr anchor="ctr">
                    <a:noFill/>
                  </a:tcPr>
                </a:tc>
                <a:extLst>
                  <a:ext uri="{0D108BD9-81ED-4DB2-BD59-A6C34878D82A}">
                    <a16:rowId xmlns:a16="http://schemas.microsoft.com/office/drawing/2014/main" val="2411380750"/>
                  </a:ext>
                </a:extLst>
              </a:tr>
            </a:tbl>
          </a:graphicData>
        </a:graphic>
      </p:graphicFrame>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Add-in 7">
                <a:extLst>
                  <a:ext uri="{FF2B5EF4-FFF2-40B4-BE49-F238E27FC236}">
                    <a16:creationId xmlns:a16="http://schemas.microsoft.com/office/drawing/2014/main" id="{4E90C8AC-FAAE-716C-FC96-8A1D5DE992F8}"/>
                  </a:ext>
                </a:extLst>
              </p:cNvPr>
              <p:cNvGraphicFramePr>
                <a:graphicFrameLocks noGrp="1"/>
              </p:cNvGraphicFramePr>
              <p:nvPr>
                <p:extLst>
                  <p:ext uri="{D42A27DB-BD31-4B8C-83A1-F6EECF244321}">
                    <p14:modId xmlns:p14="http://schemas.microsoft.com/office/powerpoint/2010/main" val="1446183465"/>
                  </p:ext>
                </p:extLst>
              </p:nvPr>
            </p:nvGraphicFramePr>
            <p:xfrm>
              <a:off x="1028718" y="2732110"/>
              <a:ext cx="10232884" cy="3357777"/>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8" name="Add-in 7">
                <a:extLst>
                  <a:ext uri="{FF2B5EF4-FFF2-40B4-BE49-F238E27FC236}">
                    <a16:creationId xmlns:a16="http://schemas.microsoft.com/office/drawing/2014/main" id="{4E90C8AC-FAAE-716C-FC96-8A1D5DE992F8}"/>
                  </a:ext>
                </a:extLst>
              </p:cNvPr>
              <p:cNvPicPr>
                <a:picLocks noGrp="1" noRot="1" noChangeAspect="1" noMove="1" noResize="1" noEditPoints="1" noAdjustHandles="1" noChangeArrowheads="1" noChangeShapeType="1"/>
              </p:cNvPicPr>
              <p:nvPr/>
            </p:nvPicPr>
            <p:blipFill>
              <a:blip r:embed="rId4"/>
              <a:stretch>
                <a:fillRect/>
              </a:stretch>
            </p:blipFill>
            <p:spPr>
              <a:xfrm>
                <a:off x="1028718" y="2732110"/>
                <a:ext cx="10232884" cy="3357777"/>
              </a:xfrm>
              <a:prstGeom prst="rect">
                <a:avLst/>
              </a:prstGeom>
            </p:spPr>
          </p:pic>
        </mc:Fallback>
      </mc:AlternateContent>
      <p:sp>
        <p:nvSpPr>
          <p:cNvPr id="3" name="Slide Number Placeholder 2">
            <a:extLst>
              <a:ext uri="{FF2B5EF4-FFF2-40B4-BE49-F238E27FC236}">
                <a16:creationId xmlns:a16="http://schemas.microsoft.com/office/drawing/2014/main" id="{424A6147-4AC1-E581-82C0-777DA4EB087C}"/>
              </a:ext>
            </a:extLst>
          </p:cNvPr>
          <p:cNvSpPr>
            <a:spLocks noGrp="1"/>
          </p:cNvSpPr>
          <p:nvPr>
            <p:ph type="sldNum" sz="quarter" idx="4"/>
          </p:nvPr>
        </p:nvSpPr>
        <p:spPr/>
        <p:txBody>
          <a:bodyPr/>
          <a:lstStyle/>
          <a:p>
            <a:fld id="{5BC4DA76-296F-4BD7-98FA-AA39B8CA3F26}" type="slidenum">
              <a:rPr lang="en-US" smtClean="0"/>
              <a:pPr/>
              <a:t>12</a:t>
            </a:fld>
            <a:endParaRPr lang="en-US"/>
          </a:p>
        </p:txBody>
      </p:sp>
    </p:spTree>
    <p:extLst>
      <p:ext uri="{BB962C8B-B14F-4D97-AF65-F5344CB8AC3E}">
        <p14:creationId xmlns:p14="http://schemas.microsoft.com/office/powerpoint/2010/main" val="25701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256236-3AF8-ED75-BCCE-33090EB0E205}"/>
              </a:ext>
            </a:extLst>
          </p:cNvPr>
          <p:cNvSpPr>
            <a:spLocks noGrp="1"/>
          </p:cNvSpPr>
          <p:nvPr>
            <p:ph type="title"/>
          </p:nvPr>
        </p:nvSpPr>
        <p:spPr>
          <a:xfrm>
            <a:off x="179153" y="685191"/>
            <a:ext cx="12012847" cy="1028597"/>
          </a:xfrm>
        </p:spPr>
        <p:txBody>
          <a:bodyPr lIns="91440" tIns="45720" rIns="91440" bIns="45720" anchor="t">
            <a:normAutofit/>
          </a:bodyPr>
          <a:lstStyle/>
          <a:p>
            <a:r>
              <a:rPr lang="en-US">
                <a:latin typeface="Biome"/>
                <a:cs typeface="Biome"/>
              </a:rPr>
              <a:t>Future Technical Specification:</a:t>
            </a:r>
            <a:br>
              <a:rPr lang="en-US">
                <a:latin typeface="Biome"/>
                <a:cs typeface="Biome"/>
              </a:rPr>
            </a:br>
            <a:r>
              <a:rPr lang="en-US">
                <a:latin typeface="Biome"/>
                <a:cs typeface="Biome"/>
              </a:rPr>
              <a:t>Seasonal Population</a:t>
            </a:r>
          </a:p>
        </p:txBody>
      </p:sp>
      <p:graphicFrame>
        <p:nvGraphicFramePr>
          <p:cNvPr id="2" name="Table 1">
            <a:extLst>
              <a:ext uri="{FF2B5EF4-FFF2-40B4-BE49-F238E27FC236}">
                <a16:creationId xmlns:a16="http://schemas.microsoft.com/office/drawing/2014/main" id="{491C7CAA-5814-86AD-906C-E903922D3D4F}"/>
              </a:ext>
            </a:extLst>
          </p:cNvPr>
          <p:cNvGraphicFramePr>
            <a:graphicFrameLocks noGrp="1"/>
          </p:cNvGraphicFramePr>
          <p:nvPr>
            <p:extLst>
              <p:ext uri="{D42A27DB-BD31-4B8C-83A1-F6EECF244321}">
                <p14:modId xmlns:p14="http://schemas.microsoft.com/office/powerpoint/2010/main" val="3951075454"/>
              </p:ext>
            </p:extLst>
          </p:nvPr>
        </p:nvGraphicFramePr>
        <p:xfrm>
          <a:off x="1818967" y="2310580"/>
          <a:ext cx="8421517" cy="908789"/>
        </p:xfrm>
        <a:graphic>
          <a:graphicData uri="http://schemas.openxmlformats.org/drawingml/2006/table">
            <a:tbl>
              <a:tblPr firstRow="1" firstCol="1" bandRow="1">
                <a:tableStyleId>{B301B821-A1FF-4177-AEE7-76D212191A09}</a:tableStyleId>
              </a:tblPr>
              <a:tblGrid>
                <a:gridCol w="2263335">
                  <a:extLst>
                    <a:ext uri="{9D8B030D-6E8A-4147-A177-3AD203B41FA5}">
                      <a16:colId xmlns:a16="http://schemas.microsoft.com/office/drawing/2014/main" val="419676429"/>
                    </a:ext>
                  </a:extLst>
                </a:gridCol>
                <a:gridCol w="6158182">
                  <a:extLst>
                    <a:ext uri="{9D8B030D-6E8A-4147-A177-3AD203B41FA5}">
                      <a16:colId xmlns:a16="http://schemas.microsoft.com/office/drawing/2014/main" val="725044797"/>
                    </a:ext>
                  </a:extLst>
                </a:gridCol>
              </a:tblGrid>
              <a:tr h="398206">
                <a:tc>
                  <a:txBody>
                    <a:bodyPr/>
                    <a:lstStyle/>
                    <a:p>
                      <a:pPr marL="0" marR="0">
                        <a:spcBef>
                          <a:spcPts val="0"/>
                        </a:spcBef>
                        <a:spcAft>
                          <a:spcPts val="0"/>
                        </a:spcAft>
                      </a:pPr>
                      <a:r>
                        <a:rPr lang="en-US" sz="1800">
                          <a:effectLst/>
                        </a:rPr>
                        <a:t>Specification</a:t>
                      </a:r>
                      <a:endParaRPr lang="en-US" sz="1800">
                        <a:effectLst/>
                        <a:latin typeface="Times New Roman"/>
                        <a:ea typeface="Times New Roman" panose="02020603050405020304" pitchFamily="18" charset="0"/>
                      </a:endParaRPr>
                    </a:p>
                  </a:txBody>
                  <a:tcPr anchor="ctr"/>
                </a:tc>
                <a:tc>
                  <a:txBody>
                    <a:bodyPr/>
                    <a:lstStyle/>
                    <a:p>
                      <a:pPr marL="0" marR="0">
                        <a:spcBef>
                          <a:spcPts val="0"/>
                        </a:spcBef>
                        <a:spcAft>
                          <a:spcPts val="0"/>
                        </a:spcAft>
                      </a:pPr>
                      <a:r>
                        <a:rPr lang="en-US" sz="1800">
                          <a:effectLst/>
                        </a:rPr>
                        <a:t>Description</a:t>
                      </a:r>
                      <a:endParaRPr lang="en-US" sz="1800">
                        <a:effectLst/>
                        <a:latin typeface="Times New Roman"/>
                        <a:ea typeface="Times New Roman" panose="02020603050405020304" pitchFamily="18" charset="0"/>
                      </a:endParaRPr>
                    </a:p>
                  </a:txBody>
                  <a:tcPr anchor="ctr"/>
                </a:tc>
                <a:extLst>
                  <a:ext uri="{0D108BD9-81ED-4DB2-BD59-A6C34878D82A}">
                    <a16:rowId xmlns:a16="http://schemas.microsoft.com/office/drawing/2014/main" val="1847297125"/>
                  </a:ext>
                </a:extLst>
              </a:tr>
              <a:tr h="510583">
                <a:tc>
                  <a:txBody>
                    <a:bodyPr/>
                    <a:lstStyle/>
                    <a:p>
                      <a:pPr marL="0" marR="0">
                        <a:spcBef>
                          <a:spcPts val="0"/>
                        </a:spcBef>
                        <a:spcAft>
                          <a:spcPts val="0"/>
                        </a:spcAft>
                      </a:pPr>
                      <a:r>
                        <a:rPr lang="en-US" sz="1800">
                          <a:effectLst/>
                        </a:rPr>
                        <a:t>Seasonal Population</a:t>
                      </a:r>
                      <a:endParaRPr lang="en-US" sz="1800">
                        <a:effectLst/>
                        <a:latin typeface="Times New Roman"/>
                        <a:ea typeface="Times New Roman" panose="02020603050405020304" pitchFamily="18" charset="0"/>
                      </a:endParaRPr>
                    </a:p>
                  </a:txBody>
                  <a:tcPr anchor="ctr">
                    <a:noFill/>
                  </a:tcPr>
                </a:tc>
                <a:tc>
                  <a:txBody>
                    <a:bodyPr/>
                    <a:lstStyle/>
                    <a:p>
                      <a:pPr marL="0" marR="0">
                        <a:spcBef>
                          <a:spcPts val="0"/>
                        </a:spcBef>
                        <a:spcAft>
                          <a:spcPts val="0"/>
                        </a:spcAft>
                      </a:pPr>
                      <a:r>
                        <a:rPr lang="en-US" sz="1800">
                          <a:effectLst/>
                        </a:rPr>
                        <a:t>Temporary population estimates, Census supplemental data</a:t>
                      </a:r>
                      <a:endParaRPr lang="en-US" sz="1800">
                        <a:effectLst/>
                        <a:latin typeface="Times New Roman"/>
                        <a:ea typeface="Times New Roman" panose="02020603050405020304" pitchFamily="18" charset="0"/>
                      </a:endParaRPr>
                    </a:p>
                  </a:txBody>
                  <a:tcPr anchor="ctr">
                    <a:noFill/>
                  </a:tcPr>
                </a:tc>
                <a:extLst>
                  <a:ext uri="{0D108BD9-81ED-4DB2-BD59-A6C34878D82A}">
                    <a16:rowId xmlns:a16="http://schemas.microsoft.com/office/drawing/2014/main" val="2411380750"/>
                  </a:ext>
                </a:extLst>
              </a:tr>
            </a:tbl>
          </a:graphicData>
        </a:graphic>
      </p:graphicFrame>
      <p:sp>
        <p:nvSpPr>
          <p:cNvPr id="3" name="Slide Number Placeholder 2">
            <a:extLst>
              <a:ext uri="{FF2B5EF4-FFF2-40B4-BE49-F238E27FC236}">
                <a16:creationId xmlns:a16="http://schemas.microsoft.com/office/drawing/2014/main" id="{5CABC74C-7097-DF48-F320-77E67A5A49F3}"/>
              </a:ext>
            </a:extLst>
          </p:cNvPr>
          <p:cNvSpPr>
            <a:spLocks noGrp="1"/>
          </p:cNvSpPr>
          <p:nvPr>
            <p:ph type="sldNum" sz="quarter" idx="4"/>
          </p:nvPr>
        </p:nvSpPr>
        <p:spPr/>
        <p:txBody>
          <a:bodyPr/>
          <a:lstStyle/>
          <a:p>
            <a:fld id="{5BC4DA76-296F-4BD7-98FA-AA39B8CA3F26}" type="slidenum">
              <a:rPr lang="en-US" smtClean="0"/>
              <a:pPr/>
              <a:t>13</a:t>
            </a:fld>
            <a:endParaRPr lang="en-US"/>
          </a:p>
        </p:txBody>
      </p:sp>
    </p:spTree>
    <p:extLst>
      <p:ext uri="{BB962C8B-B14F-4D97-AF65-F5344CB8AC3E}">
        <p14:creationId xmlns:p14="http://schemas.microsoft.com/office/powerpoint/2010/main" val="377431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256236-3AF8-ED75-BCCE-33090EB0E205}"/>
              </a:ext>
            </a:extLst>
          </p:cNvPr>
          <p:cNvSpPr>
            <a:spLocks noGrp="1"/>
          </p:cNvSpPr>
          <p:nvPr>
            <p:ph type="title"/>
          </p:nvPr>
        </p:nvSpPr>
        <p:spPr>
          <a:xfrm>
            <a:off x="179153" y="685191"/>
            <a:ext cx="12012847" cy="1225242"/>
          </a:xfrm>
        </p:spPr>
        <p:txBody>
          <a:bodyPr lIns="91440" tIns="45720" rIns="91440" bIns="45720" anchor="t">
            <a:normAutofit/>
          </a:bodyPr>
          <a:lstStyle/>
          <a:p>
            <a:r>
              <a:rPr lang="en-US">
                <a:latin typeface="Biome"/>
                <a:cs typeface="Biome"/>
              </a:rPr>
              <a:t>Future Technical Specification:</a:t>
            </a:r>
            <a:br>
              <a:rPr lang="en-US">
                <a:latin typeface="Biome"/>
                <a:cs typeface="Biome"/>
              </a:rPr>
            </a:br>
            <a:r>
              <a:rPr lang="en-US">
                <a:latin typeface="Biome"/>
                <a:cs typeface="Biome"/>
              </a:rPr>
              <a:t>Visitor Data</a:t>
            </a:r>
          </a:p>
        </p:txBody>
      </p:sp>
      <p:graphicFrame>
        <p:nvGraphicFramePr>
          <p:cNvPr id="2" name="Table 1">
            <a:extLst>
              <a:ext uri="{FF2B5EF4-FFF2-40B4-BE49-F238E27FC236}">
                <a16:creationId xmlns:a16="http://schemas.microsoft.com/office/drawing/2014/main" id="{491C7CAA-5814-86AD-906C-E903922D3D4F}"/>
              </a:ext>
            </a:extLst>
          </p:cNvPr>
          <p:cNvGraphicFramePr>
            <a:graphicFrameLocks noGrp="1"/>
          </p:cNvGraphicFramePr>
          <p:nvPr>
            <p:extLst>
              <p:ext uri="{D42A27DB-BD31-4B8C-83A1-F6EECF244321}">
                <p14:modId xmlns:p14="http://schemas.microsoft.com/office/powerpoint/2010/main" val="1976105861"/>
              </p:ext>
            </p:extLst>
          </p:nvPr>
        </p:nvGraphicFramePr>
        <p:xfrm>
          <a:off x="1434299" y="2375352"/>
          <a:ext cx="8742298" cy="876343"/>
        </p:xfrm>
        <a:graphic>
          <a:graphicData uri="http://schemas.openxmlformats.org/drawingml/2006/table">
            <a:tbl>
              <a:tblPr firstRow="1" firstCol="1" bandRow="1">
                <a:tableStyleId>{B301B821-A1FF-4177-AEE7-76D212191A09}</a:tableStyleId>
              </a:tblPr>
              <a:tblGrid>
                <a:gridCol w="4084500">
                  <a:extLst>
                    <a:ext uri="{9D8B030D-6E8A-4147-A177-3AD203B41FA5}">
                      <a16:colId xmlns:a16="http://schemas.microsoft.com/office/drawing/2014/main" val="419676429"/>
                    </a:ext>
                  </a:extLst>
                </a:gridCol>
                <a:gridCol w="4657798">
                  <a:extLst>
                    <a:ext uri="{9D8B030D-6E8A-4147-A177-3AD203B41FA5}">
                      <a16:colId xmlns:a16="http://schemas.microsoft.com/office/drawing/2014/main" val="725044797"/>
                    </a:ext>
                  </a:extLst>
                </a:gridCol>
              </a:tblGrid>
              <a:tr h="349810">
                <a:tc>
                  <a:txBody>
                    <a:bodyPr/>
                    <a:lstStyle/>
                    <a:p>
                      <a:pPr marL="0" marR="0">
                        <a:spcBef>
                          <a:spcPts val="0"/>
                        </a:spcBef>
                        <a:spcAft>
                          <a:spcPts val="0"/>
                        </a:spcAft>
                      </a:pPr>
                      <a:r>
                        <a:rPr lang="en-US" sz="1800">
                          <a:effectLst/>
                        </a:rPr>
                        <a:t>Specification</a:t>
                      </a:r>
                      <a:endParaRPr lang="en-US" sz="1800">
                        <a:effectLst/>
                        <a:latin typeface="Times New Roman"/>
                        <a:ea typeface="Times New Roman" panose="02020603050405020304" pitchFamily="18" charset="0"/>
                      </a:endParaRPr>
                    </a:p>
                  </a:txBody>
                  <a:tcPr anchor="ctr"/>
                </a:tc>
                <a:tc>
                  <a:txBody>
                    <a:bodyPr/>
                    <a:lstStyle/>
                    <a:p>
                      <a:pPr marL="0" marR="0">
                        <a:spcBef>
                          <a:spcPts val="0"/>
                        </a:spcBef>
                        <a:spcAft>
                          <a:spcPts val="0"/>
                        </a:spcAft>
                      </a:pPr>
                      <a:r>
                        <a:rPr lang="en-US" sz="1800">
                          <a:effectLst/>
                        </a:rPr>
                        <a:t>Description</a:t>
                      </a:r>
                      <a:endParaRPr lang="en-US" sz="1800">
                        <a:effectLst/>
                        <a:latin typeface="Times New Roman"/>
                        <a:ea typeface="Times New Roman" panose="02020603050405020304" pitchFamily="18" charset="0"/>
                      </a:endParaRPr>
                    </a:p>
                  </a:txBody>
                  <a:tcPr anchor="ctr"/>
                </a:tc>
                <a:extLst>
                  <a:ext uri="{0D108BD9-81ED-4DB2-BD59-A6C34878D82A}">
                    <a16:rowId xmlns:a16="http://schemas.microsoft.com/office/drawing/2014/main" val="1847297125"/>
                  </a:ext>
                </a:extLst>
              </a:tr>
              <a:tr h="510583">
                <a:tc>
                  <a:txBody>
                    <a:bodyPr/>
                    <a:lstStyle/>
                    <a:p>
                      <a:pPr marL="0" marR="0">
                        <a:spcBef>
                          <a:spcPts val="0"/>
                        </a:spcBef>
                        <a:spcAft>
                          <a:spcPts val="0"/>
                        </a:spcAft>
                      </a:pPr>
                      <a:r>
                        <a:rPr lang="en-US" sz="1800">
                          <a:effectLst/>
                        </a:rPr>
                        <a:t>Visitor Data</a:t>
                      </a:r>
                      <a:endParaRPr lang="en-US" sz="1800">
                        <a:effectLst/>
                        <a:latin typeface="Times New Roman"/>
                        <a:ea typeface="Times New Roman" panose="02020603050405020304" pitchFamily="18" charset="0"/>
                      </a:endParaRPr>
                    </a:p>
                  </a:txBody>
                  <a:tcPr anchor="ctr">
                    <a:noFill/>
                  </a:tcPr>
                </a:tc>
                <a:tc>
                  <a:txBody>
                    <a:bodyPr/>
                    <a:lstStyle/>
                    <a:p>
                      <a:pPr marL="0" marR="0">
                        <a:spcBef>
                          <a:spcPts val="0"/>
                        </a:spcBef>
                        <a:spcAft>
                          <a:spcPts val="0"/>
                        </a:spcAft>
                      </a:pPr>
                      <a:r>
                        <a:rPr lang="en-US" sz="1800">
                          <a:effectLst/>
                        </a:rPr>
                        <a:t>Short-term populations, housing rentals</a:t>
                      </a:r>
                      <a:endParaRPr lang="en-US" sz="1800">
                        <a:effectLst/>
                        <a:latin typeface="Times New Roman"/>
                        <a:ea typeface="Times New Roman" panose="02020603050405020304" pitchFamily="18" charset="0"/>
                      </a:endParaRPr>
                    </a:p>
                  </a:txBody>
                  <a:tcPr anchor="ctr">
                    <a:noFill/>
                  </a:tcPr>
                </a:tc>
                <a:extLst>
                  <a:ext uri="{0D108BD9-81ED-4DB2-BD59-A6C34878D82A}">
                    <a16:rowId xmlns:a16="http://schemas.microsoft.com/office/drawing/2014/main" val="2411380750"/>
                  </a:ext>
                </a:extLst>
              </a:tr>
            </a:tbl>
          </a:graphicData>
        </a:graphic>
      </p:graphicFrame>
      <p:sp>
        <p:nvSpPr>
          <p:cNvPr id="3" name="Slide Number Placeholder 2">
            <a:extLst>
              <a:ext uri="{FF2B5EF4-FFF2-40B4-BE49-F238E27FC236}">
                <a16:creationId xmlns:a16="http://schemas.microsoft.com/office/drawing/2014/main" id="{4D24429B-1F97-079D-7023-0F1B3CE21583}"/>
              </a:ext>
            </a:extLst>
          </p:cNvPr>
          <p:cNvSpPr>
            <a:spLocks noGrp="1"/>
          </p:cNvSpPr>
          <p:nvPr>
            <p:ph type="sldNum" sz="quarter" idx="4"/>
          </p:nvPr>
        </p:nvSpPr>
        <p:spPr/>
        <p:txBody>
          <a:bodyPr/>
          <a:lstStyle/>
          <a:p>
            <a:fld id="{5BC4DA76-296F-4BD7-98FA-AA39B8CA3F26}" type="slidenum">
              <a:rPr lang="en-US" smtClean="0"/>
              <a:pPr/>
              <a:t>14</a:t>
            </a:fld>
            <a:endParaRPr lang="en-US"/>
          </a:p>
        </p:txBody>
      </p:sp>
    </p:spTree>
    <p:extLst>
      <p:ext uri="{BB962C8B-B14F-4D97-AF65-F5344CB8AC3E}">
        <p14:creationId xmlns:p14="http://schemas.microsoft.com/office/powerpoint/2010/main" val="2062834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256236-3AF8-ED75-BCCE-33090EB0E205}"/>
              </a:ext>
            </a:extLst>
          </p:cNvPr>
          <p:cNvSpPr>
            <a:spLocks noGrp="1"/>
          </p:cNvSpPr>
          <p:nvPr>
            <p:ph type="title"/>
          </p:nvPr>
        </p:nvSpPr>
        <p:spPr>
          <a:xfrm>
            <a:off x="179153" y="685191"/>
            <a:ext cx="12012847" cy="1311274"/>
          </a:xfrm>
        </p:spPr>
        <p:txBody>
          <a:bodyPr lIns="91440" tIns="45720" rIns="91440" bIns="45720" anchor="t">
            <a:normAutofit/>
          </a:bodyPr>
          <a:lstStyle/>
          <a:p>
            <a:r>
              <a:rPr lang="en-US">
                <a:latin typeface="Biome"/>
                <a:cs typeface="Biome"/>
              </a:rPr>
              <a:t>Future Technical Specification:</a:t>
            </a:r>
            <a:br>
              <a:rPr lang="en-US">
                <a:latin typeface="Biome"/>
                <a:cs typeface="Biome"/>
              </a:rPr>
            </a:br>
            <a:r>
              <a:rPr lang="en-US">
                <a:latin typeface="Biome"/>
                <a:cs typeface="Biome"/>
              </a:rPr>
              <a:t> Freight Data</a:t>
            </a:r>
          </a:p>
        </p:txBody>
      </p:sp>
      <p:graphicFrame>
        <p:nvGraphicFramePr>
          <p:cNvPr id="2" name="Table 1">
            <a:extLst>
              <a:ext uri="{FF2B5EF4-FFF2-40B4-BE49-F238E27FC236}">
                <a16:creationId xmlns:a16="http://schemas.microsoft.com/office/drawing/2014/main" id="{491C7CAA-5814-86AD-906C-E903922D3D4F}"/>
              </a:ext>
            </a:extLst>
          </p:cNvPr>
          <p:cNvGraphicFramePr>
            <a:graphicFrameLocks noGrp="1"/>
          </p:cNvGraphicFramePr>
          <p:nvPr>
            <p:extLst>
              <p:ext uri="{D42A27DB-BD31-4B8C-83A1-F6EECF244321}">
                <p14:modId xmlns:p14="http://schemas.microsoft.com/office/powerpoint/2010/main" val="3658210499"/>
              </p:ext>
            </p:extLst>
          </p:nvPr>
        </p:nvGraphicFramePr>
        <p:xfrm>
          <a:off x="1889040" y="2338480"/>
          <a:ext cx="8355152" cy="876343"/>
        </p:xfrm>
        <a:graphic>
          <a:graphicData uri="http://schemas.openxmlformats.org/drawingml/2006/table">
            <a:tbl>
              <a:tblPr firstRow="1" firstCol="1" bandRow="1">
                <a:tableStyleId>{B301B821-A1FF-4177-AEE7-76D212191A09}</a:tableStyleId>
              </a:tblPr>
              <a:tblGrid>
                <a:gridCol w="3903621">
                  <a:extLst>
                    <a:ext uri="{9D8B030D-6E8A-4147-A177-3AD203B41FA5}">
                      <a16:colId xmlns:a16="http://schemas.microsoft.com/office/drawing/2014/main" val="419676429"/>
                    </a:ext>
                  </a:extLst>
                </a:gridCol>
                <a:gridCol w="4451531">
                  <a:extLst>
                    <a:ext uri="{9D8B030D-6E8A-4147-A177-3AD203B41FA5}">
                      <a16:colId xmlns:a16="http://schemas.microsoft.com/office/drawing/2014/main" val="725044797"/>
                    </a:ext>
                  </a:extLst>
                </a:gridCol>
              </a:tblGrid>
              <a:tr h="349810">
                <a:tc>
                  <a:txBody>
                    <a:bodyPr/>
                    <a:lstStyle/>
                    <a:p>
                      <a:pPr marL="0" marR="0">
                        <a:spcBef>
                          <a:spcPts val="0"/>
                        </a:spcBef>
                        <a:spcAft>
                          <a:spcPts val="0"/>
                        </a:spcAft>
                      </a:pPr>
                      <a:r>
                        <a:rPr lang="en-US" sz="1800">
                          <a:effectLst/>
                        </a:rPr>
                        <a:t>Specification</a:t>
                      </a:r>
                      <a:endParaRPr lang="en-US" sz="1800">
                        <a:effectLst/>
                        <a:latin typeface="Times New Roman"/>
                        <a:ea typeface="Times New Roman" panose="02020603050405020304" pitchFamily="18" charset="0"/>
                      </a:endParaRPr>
                    </a:p>
                  </a:txBody>
                  <a:tcPr anchor="ctr"/>
                </a:tc>
                <a:tc>
                  <a:txBody>
                    <a:bodyPr/>
                    <a:lstStyle/>
                    <a:p>
                      <a:pPr marL="0" marR="0">
                        <a:spcBef>
                          <a:spcPts val="0"/>
                        </a:spcBef>
                        <a:spcAft>
                          <a:spcPts val="0"/>
                        </a:spcAft>
                      </a:pPr>
                      <a:r>
                        <a:rPr lang="en-US" sz="1800">
                          <a:effectLst/>
                        </a:rPr>
                        <a:t>Description</a:t>
                      </a:r>
                      <a:endParaRPr lang="en-US" sz="1800">
                        <a:effectLst/>
                        <a:latin typeface="Times New Roman"/>
                        <a:ea typeface="Times New Roman" panose="02020603050405020304" pitchFamily="18" charset="0"/>
                      </a:endParaRPr>
                    </a:p>
                  </a:txBody>
                  <a:tcPr anchor="ctr"/>
                </a:tc>
                <a:extLst>
                  <a:ext uri="{0D108BD9-81ED-4DB2-BD59-A6C34878D82A}">
                    <a16:rowId xmlns:a16="http://schemas.microsoft.com/office/drawing/2014/main" val="1847297125"/>
                  </a:ext>
                </a:extLst>
              </a:tr>
              <a:tr h="510583">
                <a:tc>
                  <a:txBody>
                    <a:bodyPr/>
                    <a:lstStyle/>
                    <a:p>
                      <a:pPr marL="0" marR="0">
                        <a:spcBef>
                          <a:spcPts val="0"/>
                        </a:spcBef>
                        <a:spcAft>
                          <a:spcPts val="0"/>
                        </a:spcAft>
                      </a:pPr>
                      <a:r>
                        <a:rPr lang="en-US" sz="1800">
                          <a:effectLst/>
                        </a:rPr>
                        <a:t>Freight Data</a:t>
                      </a:r>
                      <a:endParaRPr lang="en-US" sz="1800">
                        <a:effectLst/>
                        <a:latin typeface="Times New Roman"/>
                        <a:ea typeface="Times New Roman" panose="02020603050405020304" pitchFamily="18" charset="0"/>
                      </a:endParaRPr>
                    </a:p>
                  </a:txBody>
                  <a:tcPr anchor="ctr">
                    <a:noFill/>
                  </a:tcPr>
                </a:tc>
                <a:tc>
                  <a:txBody>
                    <a:bodyPr/>
                    <a:lstStyle/>
                    <a:p>
                      <a:pPr marL="0" marR="0">
                        <a:spcBef>
                          <a:spcPts val="0"/>
                        </a:spcBef>
                        <a:spcAft>
                          <a:spcPts val="0"/>
                        </a:spcAft>
                      </a:pPr>
                      <a:r>
                        <a:rPr lang="en-US" sz="1800">
                          <a:effectLst/>
                        </a:rPr>
                        <a:t>FAF disaggregation, long-distance truck flows</a:t>
                      </a:r>
                      <a:endParaRPr lang="en-US" sz="1800">
                        <a:effectLst/>
                        <a:latin typeface="Times New Roman"/>
                        <a:ea typeface="Times New Roman" panose="02020603050405020304" pitchFamily="18" charset="0"/>
                      </a:endParaRPr>
                    </a:p>
                  </a:txBody>
                  <a:tcPr anchor="ctr">
                    <a:noFill/>
                  </a:tcPr>
                </a:tc>
                <a:extLst>
                  <a:ext uri="{0D108BD9-81ED-4DB2-BD59-A6C34878D82A}">
                    <a16:rowId xmlns:a16="http://schemas.microsoft.com/office/drawing/2014/main" val="2411380750"/>
                  </a:ext>
                </a:extLst>
              </a:tr>
            </a:tbl>
          </a:graphicData>
        </a:graphic>
      </p:graphicFrame>
      <p:sp>
        <p:nvSpPr>
          <p:cNvPr id="3" name="Slide Number Placeholder 2">
            <a:extLst>
              <a:ext uri="{FF2B5EF4-FFF2-40B4-BE49-F238E27FC236}">
                <a16:creationId xmlns:a16="http://schemas.microsoft.com/office/drawing/2014/main" id="{ECAF9615-1C3D-6733-F101-E45CB94E8643}"/>
              </a:ext>
            </a:extLst>
          </p:cNvPr>
          <p:cNvSpPr>
            <a:spLocks noGrp="1"/>
          </p:cNvSpPr>
          <p:nvPr>
            <p:ph type="sldNum" sz="quarter" idx="4"/>
          </p:nvPr>
        </p:nvSpPr>
        <p:spPr/>
        <p:txBody>
          <a:bodyPr/>
          <a:lstStyle/>
          <a:p>
            <a:fld id="{5BC4DA76-296F-4BD7-98FA-AA39B8CA3F26}" type="slidenum">
              <a:rPr lang="en-US" smtClean="0"/>
              <a:pPr/>
              <a:t>15</a:t>
            </a:fld>
            <a:endParaRPr lang="en-US"/>
          </a:p>
        </p:txBody>
      </p:sp>
    </p:spTree>
    <p:extLst>
      <p:ext uri="{BB962C8B-B14F-4D97-AF65-F5344CB8AC3E}">
        <p14:creationId xmlns:p14="http://schemas.microsoft.com/office/powerpoint/2010/main" val="3298293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6F82237-77C4-2239-CF8B-82F043DBED83}"/>
              </a:ext>
            </a:extLst>
          </p:cNvPr>
          <p:cNvSpPr>
            <a:spLocks noGrp="1"/>
          </p:cNvSpPr>
          <p:nvPr>
            <p:ph sz="half" idx="2"/>
          </p:nvPr>
        </p:nvSpPr>
        <p:spPr>
          <a:xfrm>
            <a:off x="6660236" y="1714137"/>
            <a:ext cx="4152465" cy="4726831"/>
          </a:xfrm>
        </p:spPr>
        <p:txBody>
          <a:bodyPr lIns="91440" tIns="45720" rIns="91440" bIns="45720" anchor="ctr">
            <a:normAutofit/>
          </a:bodyPr>
          <a:lstStyle/>
          <a:p>
            <a:pPr algn="ctr"/>
            <a:r>
              <a:rPr lang="en-US" sz="3200">
                <a:latin typeface="Biome"/>
                <a:cs typeface="Biome"/>
              </a:rPr>
              <a:t>www.menti.com</a:t>
            </a:r>
          </a:p>
          <a:p>
            <a:pPr algn="ctr"/>
            <a:endParaRPr lang="en-US" sz="3200">
              <a:latin typeface="Biome"/>
              <a:cs typeface="Biome"/>
            </a:endParaRPr>
          </a:p>
          <a:p>
            <a:pPr algn="ctr"/>
            <a:r>
              <a:rPr lang="en-US" sz="3200" err="1">
                <a:latin typeface="Biome"/>
                <a:cs typeface="Biome"/>
              </a:rPr>
              <a:t>Mentimeter</a:t>
            </a:r>
            <a:r>
              <a:rPr lang="en-US" sz="3200">
                <a:latin typeface="Biome"/>
                <a:cs typeface="Biome"/>
              </a:rPr>
              <a:t> Code:</a:t>
            </a:r>
            <a:r>
              <a:rPr lang="en-US" sz="2800">
                <a:latin typeface="Biome"/>
                <a:cs typeface="Biome"/>
              </a:rPr>
              <a:t> </a:t>
            </a:r>
            <a:endParaRPr lang="en-US" sz="2800"/>
          </a:p>
          <a:p>
            <a:pPr algn="ctr"/>
            <a:r>
              <a:rPr lang="en-US" sz="2800">
                <a:latin typeface="Biome"/>
                <a:cs typeface="Biome"/>
              </a:rPr>
              <a:t>9646 3389</a:t>
            </a:r>
            <a:endParaRPr lang="en-US" sz="2800"/>
          </a:p>
        </p:txBody>
      </p:sp>
      <p:sp>
        <p:nvSpPr>
          <p:cNvPr id="5" name="Title 4">
            <a:extLst>
              <a:ext uri="{FF2B5EF4-FFF2-40B4-BE49-F238E27FC236}">
                <a16:creationId xmlns:a16="http://schemas.microsoft.com/office/drawing/2014/main" id="{9AC77727-703A-B331-3EE9-31D43F31BE07}"/>
              </a:ext>
            </a:extLst>
          </p:cNvPr>
          <p:cNvSpPr>
            <a:spLocks noGrp="1"/>
          </p:cNvSpPr>
          <p:nvPr>
            <p:ph type="title"/>
          </p:nvPr>
        </p:nvSpPr>
        <p:spPr/>
        <p:txBody>
          <a:bodyPr lIns="91440" tIns="45720" rIns="91440" bIns="45720" anchor="t">
            <a:noAutofit/>
          </a:bodyPr>
          <a:lstStyle/>
          <a:p>
            <a:r>
              <a:rPr lang="en-US">
                <a:latin typeface="Biome"/>
                <a:cs typeface="Biome"/>
              </a:rPr>
              <a:t>TDMM – Future Technical Specifications</a:t>
            </a:r>
          </a:p>
        </p:txBody>
      </p:sp>
      <p:pic>
        <p:nvPicPr>
          <p:cNvPr id="6" name="Picture 5">
            <a:extLst>
              <a:ext uri="{FF2B5EF4-FFF2-40B4-BE49-F238E27FC236}">
                <a16:creationId xmlns:a16="http://schemas.microsoft.com/office/drawing/2014/main" id="{7DDFD650-DCC2-D074-3928-EFF62761506A}"/>
              </a:ext>
            </a:extLst>
          </p:cNvPr>
          <p:cNvPicPr>
            <a:picLocks noChangeAspect="1"/>
          </p:cNvPicPr>
          <p:nvPr/>
        </p:nvPicPr>
        <p:blipFill>
          <a:blip r:embed="rId3"/>
          <a:stretch>
            <a:fillRect/>
          </a:stretch>
        </p:blipFill>
        <p:spPr>
          <a:xfrm>
            <a:off x="1468520" y="1798370"/>
            <a:ext cx="3904061" cy="3874320"/>
          </a:xfrm>
          <a:prstGeom prst="rect">
            <a:avLst/>
          </a:prstGeom>
        </p:spPr>
      </p:pic>
      <p:sp>
        <p:nvSpPr>
          <p:cNvPr id="3" name="Slide Number Placeholder 2">
            <a:extLst>
              <a:ext uri="{FF2B5EF4-FFF2-40B4-BE49-F238E27FC236}">
                <a16:creationId xmlns:a16="http://schemas.microsoft.com/office/drawing/2014/main" id="{F50349B7-F920-16A9-6146-0EE0EC9367B0}"/>
              </a:ext>
            </a:extLst>
          </p:cNvPr>
          <p:cNvSpPr>
            <a:spLocks noGrp="1"/>
          </p:cNvSpPr>
          <p:nvPr>
            <p:ph type="sldNum" sz="quarter" idx="4"/>
          </p:nvPr>
        </p:nvSpPr>
        <p:spPr/>
        <p:txBody>
          <a:bodyPr/>
          <a:lstStyle/>
          <a:p>
            <a:fld id="{A32A761C-9405-4592-AF9C-4304B350F9AC}" type="slidenum">
              <a:rPr lang="en-US" smtClean="0"/>
              <a:pPr/>
              <a:t>16</a:t>
            </a:fld>
            <a:endParaRPr lang="en-US"/>
          </a:p>
        </p:txBody>
      </p:sp>
    </p:spTree>
    <p:extLst>
      <p:ext uri="{BB962C8B-B14F-4D97-AF65-F5344CB8AC3E}">
        <p14:creationId xmlns:p14="http://schemas.microsoft.com/office/powerpoint/2010/main" val="3494845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256236-3AF8-ED75-BCCE-33090EB0E205}"/>
              </a:ext>
            </a:extLst>
          </p:cNvPr>
          <p:cNvSpPr>
            <a:spLocks noGrp="1"/>
          </p:cNvSpPr>
          <p:nvPr>
            <p:ph type="title"/>
          </p:nvPr>
        </p:nvSpPr>
        <p:spPr/>
        <p:txBody>
          <a:bodyPr lIns="91440" tIns="45720" rIns="91440" bIns="45720" anchor="t">
            <a:normAutofit/>
          </a:bodyPr>
          <a:lstStyle/>
          <a:p>
            <a:r>
              <a:rPr lang="en-US">
                <a:latin typeface="Biome"/>
                <a:cs typeface="Biome"/>
              </a:rPr>
              <a:t>Future Technical Specifications: What did we miss?</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Add-in 6">
                <a:extLst>
                  <a:ext uri="{FF2B5EF4-FFF2-40B4-BE49-F238E27FC236}">
                    <a16:creationId xmlns:a16="http://schemas.microsoft.com/office/drawing/2014/main" id="{1E4AC0B4-B867-331F-E9CD-52AEBDA30440}"/>
                  </a:ext>
                </a:extLst>
              </p:cNvPr>
              <p:cNvGraphicFramePr>
                <a:graphicFrameLocks noGrp="1"/>
              </p:cNvGraphicFramePr>
              <p:nvPr>
                <p:extLst>
                  <p:ext uri="{D42A27DB-BD31-4B8C-83A1-F6EECF244321}">
                    <p14:modId xmlns:p14="http://schemas.microsoft.com/office/powerpoint/2010/main" val="3808753099"/>
                  </p:ext>
                </p:extLst>
              </p:nvPr>
            </p:nvGraphicFramePr>
            <p:xfrm>
              <a:off x="1235676" y="1471184"/>
              <a:ext cx="9786551" cy="488597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7" name="Add-in 6">
                <a:extLst>
                  <a:ext uri="{FF2B5EF4-FFF2-40B4-BE49-F238E27FC236}">
                    <a16:creationId xmlns:a16="http://schemas.microsoft.com/office/drawing/2014/main" id="{1E4AC0B4-B867-331F-E9CD-52AEBDA30440}"/>
                  </a:ext>
                </a:extLst>
              </p:cNvPr>
              <p:cNvPicPr>
                <a:picLocks noGrp="1" noRot="1" noChangeAspect="1" noMove="1" noResize="1" noEditPoints="1" noAdjustHandles="1" noChangeArrowheads="1" noChangeShapeType="1"/>
              </p:cNvPicPr>
              <p:nvPr/>
            </p:nvPicPr>
            <p:blipFill>
              <a:blip r:embed="rId3"/>
              <a:stretch>
                <a:fillRect/>
              </a:stretch>
            </p:blipFill>
            <p:spPr>
              <a:xfrm>
                <a:off x="1235676" y="1471184"/>
                <a:ext cx="9786551" cy="4885979"/>
              </a:xfrm>
              <a:prstGeom prst="rect">
                <a:avLst/>
              </a:prstGeom>
            </p:spPr>
          </p:pic>
        </mc:Fallback>
      </mc:AlternateContent>
      <p:sp>
        <p:nvSpPr>
          <p:cNvPr id="2" name="Slide Number Placeholder 1">
            <a:extLst>
              <a:ext uri="{FF2B5EF4-FFF2-40B4-BE49-F238E27FC236}">
                <a16:creationId xmlns:a16="http://schemas.microsoft.com/office/drawing/2014/main" id="{71F7A19B-C783-F163-DB9C-43A43D4F6ADE}"/>
              </a:ext>
            </a:extLst>
          </p:cNvPr>
          <p:cNvSpPr>
            <a:spLocks noGrp="1"/>
          </p:cNvSpPr>
          <p:nvPr>
            <p:ph type="sldNum" sz="quarter" idx="4"/>
          </p:nvPr>
        </p:nvSpPr>
        <p:spPr/>
        <p:txBody>
          <a:bodyPr/>
          <a:lstStyle/>
          <a:p>
            <a:fld id="{5BC4DA76-296F-4BD7-98FA-AA39B8CA3F26}" type="slidenum">
              <a:rPr lang="en-US" smtClean="0"/>
              <a:pPr/>
              <a:t>17</a:t>
            </a:fld>
            <a:endParaRPr lang="en-US"/>
          </a:p>
        </p:txBody>
      </p:sp>
    </p:spTree>
    <p:extLst>
      <p:ext uri="{BB962C8B-B14F-4D97-AF65-F5344CB8AC3E}">
        <p14:creationId xmlns:p14="http://schemas.microsoft.com/office/powerpoint/2010/main" val="1358201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4ABD3-E781-0F66-BE1D-DF36EA366F7B}"/>
              </a:ext>
            </a:extLst>
          </p:cNvPr>
          <p:cNvSpPr>
            <a:spLocks noGrp="1"/>
          </p:cNvSpPr>
          <p:nvPr>
            <p:ph type="ctrTitle"/>
          </p:nvPr>
        </p:nvSpPr>
        <p:spPr/>
        <p:txBody>
          <a:bodyPr/>
          <a:lstStyle/>
          <a:p>
            <a:r>
              <a:rPr lang="en-US" dirty="0">
                <a:latin typeface="Biome"/>
                <a:cs typeface="Biome"/>
              </a:rPr>
              <a:t>Thank You</a:t>
            </a:r>
            <a:endParaRPr lang="en-US" dirty="0"/>
          </a:p>
        </p:txBody>
      </p:sp>
      <p:sp>
        <p:nvSpPr>
          <p:cNvPr id="3" name="Subtitle 2">
            <a:extLst>
              <a:ext uri="{FF2B5EF4-FFF2-40B4-BE49-F238E27FC236}">
                <a16:creationId xmlns:a16="http://schemas.microsoft.com/office/drawing/2014/main" id="{B6D7DAF6-481A-4D7E-7667-F0FFEDADB7A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48179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426F282-FFA9-B83E-3007-E9F1539011F9}"/>
              </a:ext>
            </a:extLst>
          </p:cNvPr>
          <p:cNvPicPr>
            <a:picLocks noGrp="1" noChangeAspect="1"/>
          </p:cNvPicPr>
          <p:nvPr>
            <p:ph sz="half" idx="1"/>
          </p:nvPr>
        </p:nvPicPr>
        <p:blipFill>
          <a:blip r:embed="rId3"/>
          <a:stretch>
            <a:fillRect/>
          </a:stretch>
        </p:blipFill>
        <p:spPr>
          <a:xfrm>
            <a:off x="3911161" y="1243012"/>
            <a:ext cx="4369677" cy="5249863"/>
          </a:xfrm>
          <a:ln>
            <a:solidFill>
              <a:schemeClr val="tx2"/>
            </a:solidFill>
          </a:ln>
        </p:spPr>
      </p:pic>
      <p:sp>
        <p:nvSpPr>
          <p:cNvPr id="4" name="Title 3">
            <a:extLst>
              <a:ext uri="{FF2B5EF4-FFF2-40B4-BE49-F238E27FC236}">
                <a16:creationId xmlns:a16="http://schemas.microsoft.com/office/drawing/2014/main" id="{F327E73A-4324-FC2D-CF57-989B8D731A2C}"/>
              </a:ext>
            </a:extLst>
          </p:cNvPr>
          <p:cNvSpPr>
            <a:spLocks noGrp="1"/>
          </p:cNvSpPr>
          <p:nvPr>
            <p:ph type="title"/>
          </p:nvPr>
        </p:nvSpPr>
        <p:spPr/>
        <p:txBody>
          <a:bodyPr lIns="91440" tIns="45720" rIns="91440" bIns="45720" anchor="t">
            <a:noAutofit/>
          </a:bodyPr>
          <a:lstStyle/>
          <a:p>
            <a:r>
              <a:rPr lang="en-US">
                <a:latin typeface="Biome"/>
                <a:cs typeface="Biome"/>
              </a:rPr>
              <a:t>The Recent Past: FSUTMS</a:t>
            </a:r>
          </a:p>
        </p:txBody>
      </p:sp>
      <p:sp>
        <p:nvSpPr>
          <p:cNvPr id="2" name="Slide Number Placeholder 1">
            <a:extLst>
              <a:ext uri="{FF2B5EF4-FFF2-40B4-BE49-F238E27FC236}">
                <a16:creationId xmlns:a16="http://schemas.microsoft.com/office/drawing/2014/main" id="{F9339E1E-68D8-E37A-B2FD-8D1C38C9097E}"/>
              </a:ext>
            </a:extLst>
          </p:cNvPr>
          <p:cNvSpPr>
            <a:spLocks noGrp="1"/>
          </p:cNvSpPr>
          <p:nvPr>
            <p:ph type="sldNum" sz="quarter" idx="4"/>
          </p:nvPr>
        </p:nvSpPr>
        <p:spPr/>
        <p:txBody>
          <a:bodyPr/>
          <a:lstStyle/>
          <a:p>
            <a:fld id="{A32A761C-9405-4592-AF9C-4304B350F9AC}" type="slidenum">
              <a:rPr lang="en-US" smtClean="0"/>
              <a:pPr/>
              <a:t>2</a:t>
            </a:fld>
            <a:endParaRPr lang="en-US"/>
          </a:p>
        </p:txBody>
      </p:sp>
    </p:spTree>
    <p:extLst>
      <p:ext uri="{BB962C8B-B14F-4D97-AF65-F5344CB8AC3E}">
        <p14:creationId xmlns:p14="http://schemas.microsoft.com/office/powerpoint/2010/main" val="1853556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0052C-5A30-6EBA-6CFD-582F4C34EC38}"/>
              </a:ext>
            </a:extLst>
          </p:cNvPr>
          <p:cNvSpPr>
            <a:spLocks noGrp="1"/>
          </p:cNvSpPr>
          <p:nvPr>
            <p:ph type="title"/>
          </p:nvPr>
        </p:nvSpPr>
        <p:spPr/>
        <p:txBody>
          <a:bodyPr/>
          <a:lstStyle/>
          <a:p>
            <a:r>
              <a:rPr lang="en-US"/>
              <a:t>The Present: Travel Demand Modeling Manual (TDMM)</a:t>
            </a:r>
          </a:p>
        </p:txBody>
      </p:sp>
      <p:pic>
        <p:nvPicPr>
          <p:cNvPr id="7" name="Picture 6">
            <a:extLst>
              <a:ext uri="{FF2B5EF4-FFF2-40B4-BE49-F238E27FC236}">
                <a16:creationId xmlns:a16="http://schemas.microsoft.com/office/drawing/2014/main" id="{6757F619-8D6B-FE82-BE2E-0709A9DC1ADD}"/>
              </a:ext>
            </a:extLst>
          </p:cNvPr>
          <p:cNvPicPr>
            <a:picLocks noChangeAspect="1"/>
          </p:cNvPicPr>
          <p:nvPr/>
        </p:nvPicPr>
        <p:blipFill>
          <a:blip r:embed="rId4"/>
          <a:stretch>
            <a:fillRect/>
          </a:stretch>
        </p:blipFill>
        <p:spPr>
          <a:xfrm>
            <a:off x="1036231" y="1621511"/>
            <a:ext cx="7468868" cy="4343400"/>
          </a:xfrm>
          <a:prstGeom prst="rect">
            <a:avLst/>
          </a:prstGeom>
          <a:ln>
            <a:solidFill>
              <a:schemeClr val="tx2"/>
            </a:solidFill>
          </a:ln>
        </p:spPr>
      </p:pic>
      <p:pic>
        <p:nvPicPr>
          <p:cNvPr id="3" name="Picture 2">
            <a:extLst>
              <a:ext uri="{FF2B5EF4-FFF2-40B4-BE49-F238E27FC236}">
                <a16:creationId xmlns:a16="http://schemas.microsoft.com/office/drawing/2014/main" id="{B6CCECA8-48B5-7B57-8CDB-D7DAB4314AD6}"/>
              </a:ext>
            </a:extLst>
          </p:cNvPr>
          <p:cNvPicPr>
            <a:picLocks noChangeAspect="1"/>
          </p:cNvPicPr>
          <p:nvPr/>
        </p:nvPicPr>
        <p:blipFill>
          <a:blip r:embed="rId5"/>
          <a:stretch>
            <a:fillRect/>
          </a:stretch>
        </p:blipFill>
        <p:spPr>
          <a:xfrm>
            <a:off x="8731144" y="2530498"/>
            <a:ext cx="2525425" cy="2525425"/>
          </a:xfrm>
          <a:prstGeom prst="rect">
            <a:avLst/>
          </a:prstGeom>
        </p:spPr>
      </p:pic>
      <p:sp>
        <p:nvSpPr>
          <p:cNvPr id="2" name="Slide Number Placeholder 1">
            <a:extLst>
              <a:ext uri="{FF2B5EF4-FFF2-40B4-BE49-F238E27FC236}">
                <a16:creationId xmlns:a16="http://schemas.microsoft.com/office/drawing/2014/main" id="{CEFFE7CE-ACBA-9C1D-4029-FFFF52665FC7}"/>
              </a:ext>
            </a:extLst>
          </p:cNvPr>
          <p:cNvSpPr>
            <a:spLocks noGrp="1"/>
          </p:cNvSpPr>
          <p:nvPr>
            <p:ph type="sldNum" sz="quarter" idx="4"/>
          </p:nvPr>
        </p:nvSpPr>
        <p:spPr/>
        <p:txBody>
          <a:bodyPr/>
          <a:lstStyle/>
          <a:p>
            <a:fld id="{A32A761C-9405-4592-AF9C-4304B350F9AC}" type="slidenum">
              <a:rPr lang="en-US" smtClean="0"/>
              <a:pPr/>
              <a:t>3</a:t>
            </a:fld>
            <a:endParaRPr lang="en-US"/>
          </a:p>
        </p:txBody>
      </p:sp>
    </p:spTree>
    <p:extLst>
      <p:ext uri="{BB962C8B-B14F-4D97-AF65-F5344CB8AC3E}">
        <p14:creationId xmlns:p14="http://schemas.microsoft.com/office/powerpoint/2010/main" val="92330382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BD8EDE-CA80-9A88-115B-A912067CD421}"/>
              </a:ext>
            </a:extLst>
          </p:cNvPr>
          <p:cNvSpPr>
            <a:spLocks noGrp="1"/>
          </p:cNvSpPr>
          <p:nvPr>
            <p:ph type="title"/>
          </p:nvPr>
        </p:nvSpPr>
        <p:spPr/>
        <p:txBody>
          <a:bodyPr/>
          <a:lstStyle/>
          <a:p>
            <a:r>
              <a:rPr lang="en-US"/>
              <a:t>TDMM Structure</a:t>
            </a:r>
          </a:p>
        </p:txBody>
      </p:sp>
      <p:grpSp>
        <p:nvGrpSpPr>
          <p:cNvPr id="64" name="Group 63">
            <a:extLst>
              <a:ext uri="{FF2B5EF4-FFF2-40B4-BE49-F238E27FC236}">
                <a16:creationId xmlns:a16="http://schemas.microsoft.com/office/drawing/2014/main" id="{D7B5B53D-20DB-20AC-FCF8-4FEDCBEA8006}"/>
              </a:ext>
            </a:extLst>
          </p:cNvPr>
          <p:cNvGrpSpPr/>
          <p:nvPr/>
        </p:nvGrpSpPr>
        <p:grpSpPr>
          <a:xfrm>
            <a:off x="1052945" y="1213355"/>
            <a:ext cx="10086109" cy="4821870"/>
            <a:chOff x="1052945" y="1213355"/>
            <a:chExt cx="10086109" cy="4821870"/>
          </a:xfrm>
        </p:grpSpPr>
        <p:sp>
          <p:nvSpPr>
            <p:cNvPr id="12" name="Rectangle: Rounded Corners 11">
              <a:extLst>
                <a:ext uri="{FF2B5EF4-FFF2-40B4-BE49-F238E27FC236}">
                  <a16:creationId xmlns:a16="http://schemas.microsoft.com/office/drawing/2014/main" id="{6DFDBD26-A8E3-7044-79E2-B9BBCA119E59}"/>
                </a:ext>
              </a:extLst>
            </p:cNvPr>
            <p:cNvSpPr/>
            <p:nvPr/>
          </p:nvSpPr>
          <p:spPr>
            <a:xfrm>
              <a:off x="1052945" y="1213355"/>
              <a:ext cx="10086109" cy="4821870"/>
            </a:xfrm>
            <a:prstGeom prst="roundRect">
              <a:avLst>
                <a:gd name="adj" fmla="val 4943"/>
              </a:avLst>
            </a:prstGeom>
            <a:gradFill flip="none" rotWithShape="1">
              <a:gsLst>
                <a:gs pos="0">
                  <a:srgbClr val="13467B"/>
                </a:gs>
                <a:gs pos="100000">
                  <a:srgbClr val="071B2F"/>
                </a:gs>
              </a:gsLst>
              <a:path path="circle">
                <a:fillToRect l="100000" b="100000"/>
              </a:path>
              <a:tileRect t="-100000" r="-10000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17520AA8-943F-85D4-C932-D12E13AA8153}"/>
                </a:ext>
              </a:extLst>
            </p:cNvPr>
            <p:cNvSpPr/>
            <p:nvPr/>
          </p:nvSpPr>
          <p:spPr>
            <a:xfrm>
              <a:off x="1208345" y="1367252"/>
              <a:ext cx="9770225" cy="4514077"/>
            </a:xfrm>
            <a:prstGeom prst="roundRect">
              <a:avLst>
                <a:gd name="adj" fmla="val 3101"/>
              </a:avLst>
            </a:prstGeom>
            <a:gradFill flip="none" rotWithShape="1">
              <a:gsLst>
                <a:gs pos="0">
                  <a:schemeClr val="bg1">
                    <a:alpha val="24000"/>
                  </a:schemeClr>
                </a:gs>
                <a:gs pos="100000">
                  <a:schemeClr val="bg1">
                    <a:alpha val="0"/>
                  </a:schemeClr>
                </a:gs>
              </a:gsLst>
              <a:path path="circle">
                <a:fillToRect l="100000" b="100000"/>
              </a:path>
              <a:tileRect t="-100000" r="-10000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4E24D7E1-434A-D26E-87D3-8B6096E68E04}"/>
                </a:ext>
              </a:extLst>
            </p:cNvPr>
            <p:cNvSpPr txBox="1"/>
            <p:nvPr/>
          </p:nvSpPr>
          <p:spPr>
            <a:xfrm>
              <a:off x="1874859" y="1454463"/>
              <a:ext cx="8201891" cy="510697"/>
            </a:xfrm>
            <a:prstGeom prst="rect">
              <a:avLst/>
            </a:prstGeom>
            <a:noFill/>
            <a:ln w="1270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lumMod val="50000"/>
                      <a:lumOff val="50000"/>
                    </a:prstClr>
                  </a:solidFill>
                  <a:effectLst/>
                  <a:uLnTx/>
                  <a:uFillTx/>
                  <a:latin typeface="Century Gothic" panose="020B0502020202020204" pitchFamily="34" charset="0"/>
                  <a:ea typeface="+mn-ea"/>
                  <a:cs typeface="+mn-cs"/>
                </a:rPr>
                <a:t>Overview of Travel Demand Models</a:t>
              </a:r>
            </a:p>
          </p:txBody>
        </p:sp>
        <p:sp>
          <p:nvSpPr>
            <p:cNvPr id="15" name="TextBox 14">
              <a:extLst>
                <a:ext uri="{FF2B5EF4-FFF2-40B4-BE49-F238E27FC236}">
                  <a16:creationId xmlns:a16="http://schemas.microsoft.com/office/drawing/2014/main" id="{00DE2619-189F-2325-2C70-96D28E87086F}"/>
                </a:ext>
              </a:extLst>
            </p:cNvPr>
            <p:cNvSpPr txBox="1"/>
            <p:nvPr/>
          </p:nvSpPr>
          <p:spPr>
            <a:xfrm>
              <a:off x="1833725" y="5169999"/>
              <a:ext cx="2945542" cy="646331"/>
            </a:xfrm>
            <a:prstGeom prst="rect">
              <a:avLst/>
            </a:prstGeom>
            <a:noFill/>
            <a:ln w="12700">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Development</a:t>
              </a:r>
            </a:p>
          </p:txBody>
        </p:sp>
        <p:sp>
          <p:nvSpPr>
            <p:cNvPr id="17" name="Freeform: Shape 16">
              <a:extLst>
                <a:ext uri="{FF2B5EF4-FFF2-40B4-BE49-F238E27FC236}">
                  <a16:creationId xmlns:a16="http://schemas.microsoft.com/office/drawing/2014/main" id="{6FF20888-F98E-1036-C34E-EBD13D9462CD}"/>
                </a:ext>
              </a:extLst>
            </p:cNvPr>
            <p:cNvSpPr/>
            <p:nvPr/>
          </p:nvSpPr>
          <p:spPr>
            <a:xfrm>
              <a:off x="2767212" y="3081697"/>
              <a:ext cx="1078568" cy="1078653"/>
            </a:xfrm>
            <a:custGeom>
              <a:avLst/>
              <a:gdLst>
                <a:gd name="connsiteX0" fmla="*/ 0 w 1078568"/>
                <a:gd name="connsiteY0" fmla="*/ 539369 h 1078653"/>
                <a:gd name="connsiteX1" fmla="*/ 539284 w 1078568"/>
                <a:gd name="connsiteY1" fmla="*/ 1078654 h 1078653"/>
                <a:gd name="connsiteX2" fmla="*/ 1078568 w 1078568"/>
                <a:gd name="connsiteY2" fmla="*/ 539369 h 1078653"/>
                <a:gd name="connsiteX3" fmla="*/ 539369 w 1078568"/>
                <a:gd name="connsiteY3" fmla="*/ 0 h 1078653"/>
                <a:gd name="connsiteX4" fmla="*/ 0 w 1078568"/>
                <a:gd name="connsiteY4" fmla="*/ 539199 h 1078653"/>
                <a:gd name="connsiteX5" fmla="*/ 0 w 1078568"/>
                <a:gd name="connsiteY5" fmla="*/ 539369 h 107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68" h="1078653">
                  <a:moveTo>
                    <a:pt x="0" y="539369"/>
                  </a:moveTo>
                  <a:cubicBezTo>
                    <a:pt x="0" y="837193"/>
                    <a:pt x="241460" y="1078654"/>
                    <a:pt x="539284" y="1078654"/>
                  </a:cubicBezTo>
                  <a:cubicBezTo>
                    <a:pt x="837108" y="1078654"/>
                    <a:pt x="1078568" y="837193"/>
                    <a:pt x="1078568" y="539369"/>
                  </a:cubicBezTo>
                  <a:cubicBezTo>
                    <a:pt x="1078653" y="241546"/>
                    <a:pt x="837278" y="0"/>
                    <a:pt x="539369" y="0"/>
                  </a:cubicBezTo>
                  <a:cubicBezTo>
                    <a:pt x="241545" y="0"/>
                    <a:pt x="0" y="241375"/>
                    <a:pt x="0" y="539199"/>
                  </a:cubicBezTo>
                  <a:lnTo>
                    <a:pt x="0" y="539369"/>
                  </a:lnTo>
                </a:path>
              </a:pathLst>
            </a:custGeom>
            <a:solidFill>
              <a:srgbClr val="8DD9FC">
                <a:alpha val="43000"/>
              </a:srgbClr>
            </a:solidFill>
            <a:ln w="849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728E564-FD44-BACF-7AC0-6310EA37EAB5}"/>
                </a:ext>
              </a:extLst>
            </p:cNvPr>
            <p:cNvSpPr/>
            <p:nvPr/>
          </p:nvSpPr>
          <p:spPr>
            <a:xfrm>
              <a:off x="2310855" y="3952946"/>
              <a:ext cx="622296" cy="995640"/>
            </a:xfrm>
            <a:custGeom>
              <a:avLst/>
              <a:gdLst>
                <a:gd name="connsiteX0" fmla="*/ 559463 w 622296"/>
                <a:gd name="connsiteY0" fmla="*/ 528216 h 995640"/>
                <a:gd name="connsiteX1" fmla="*/ 464615 w 622296"/>
                <a:gd name="connsiteY1" fmla="*/ 386200 h 995640"/>
                <a:gd name="connsiteX2" fmla="*/ 305487 w 622296"/>
                <a:gd name="connsiteY2" fmla="*/ 345503 h 995640"/>
                <a:gd name="connsiteX3" fmla="*/ 248953 w 622296"/>
                <a:gd name="connsiteY3" fmla="*/ 436434 h 995640"/>
                <a:gd name="connsiteX4" fmla="*/ 248953 w 622296"/>
                <a:gd name="connsiteY4" fmla="*/ 124476 h 995640"/>
                <a:gd name="connsiteX5" fmla="*/ 124476 w 622296"/>
                <a:gd name="connsiteY5" fmla="*/ 0 h 995640"/>
                <a:gd name="connsiteX6" fmla="*/ 0 w 622296"/>
                <a:gd name="connsiteY6" fmla="*/ 124476 h 995640"/>
                <a:gd name="connsiteX7" fmla="*/ 0 w 622296"/>
                <a:gd name="connsiteY7" fmla="*/ 553588 h 995640"/>
                <a:gd name="connsiteX8" fmla="*/ 81821 w 622296"/>
                <a:gd name="connsiteY8" fmla="*/ 786790 h 995640"/>
                <a:gd name="connsiteX9" fmla="*/ 248953 w 622296"/>
                <a:gd name="connsiteY9" fmla="*/ 995641 h 995640"/>
                <a:gd name="connsiteX10" fmla="*/ 622297 w 622296"/>
                <a:gd name="connsiteY10" fmla="*/ 995641 h 995640"/>
                <a:gd name="connsiteX11" fmla="*/ 622297 w 622296"/>
                <a:gd name="connsiteY11" fmla="*/ 735449 h 995640"/>
                <a:gd name="connsiteX12" fmla="*/ 559463 w 622296"/>
                <a:gd name="connsiteY12" fmla="*/ 528216 h 995640"/>
                <a:gd name="connsiteX13" fmla="*/ 559463 w 622296"/>
                <a:gd name="connsiteY13" fmla="*/ 528216 h 99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2296" h="995640">
                  <a:moveTo>
                    <a:pt x="559463" y="528216"/>
                  </a:moveTo>
                  <a:lnTo>
                    <a:pt x="464615" y="386200"/>
                  </a:lnTo>
                  <a:cubicBezTo>
                    <a:pt x="431921" y="331029"/>
                    <a:pt x="360658" y="312809"/>
                    <a:pt x="305487" y="345503"/>
                  </a:cubicBezTo>
                  <a:cubicBezTo>
                    <a:pt x="272963" y="364830"/>
                    <a:pt x="251848" y="398716"/>
                    <a:pt x="248953" y="436434"/>
                  </a:cubicBezTo>
                  <a:lnTo>
                    <a:pt x="248953" y="124476"/>
                  </a:lnTo>
                  <a:cubicBezTo>
                    <a:pt x="248953" y="55767"/>
                    <a:pt x="193270" y="0"/>
                    <a:pt x="124476" y="0"/>
                  </a:cubicBezTo>
                  <a:cubicBezTo>
                    <a:pt x="55682" y="0"/>
                    <a:pt x="0" y="55682"/>
                    <a:pt x="0" y="124476"/>
                  </a:cubicBezTo>
                  <a:lnTo>
                    <a:pt x="0" y="553588"/>
                  </a:lnTo>
                  <a:cubicBezTo>
                    <a:pt x="0" y="638388"/>
                    <a:pt x="28863" y="720635"/>
                    <a:pt x="81821" y="786790"/>
                  </a:cubicBezTo>
                  <a:lnTo>
                    <a:pt x="248953" y="995641"/>
                  </a:lnTo>
                  <a:lnTo>
                    <a:pt x="622297" y="995641"/>
                  </a:lnTo>
                  <a:lnTo>
                    <a:pt x="622297" y="735449"/>
                  </a:lnTo>
                  <a:cubicBezTo>
                    <a:pt x="622297" y="661632"/>
                    <a:pt x="600501" y="589518"/>
                    <a:pt x="559463" y="528216"/>
                  </a:cubicBezTo>
                  <a:lnTo>
                    <a:pt x="559463" y="528216"/>
                  </a:lnTo>
                  <a:close/>
                </a:path>
              </a:pathLst>
            </a:custGeom>
            <a:solidFill>
              <a:srgbClr val="8DD9FC">
                <a:alpha val="43000"/>
              </a:srgbClr>
            </a:solidFill>
            <a:ln w="849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0238DA4-A0B3-4F5A-F907-1DFCE768CB23}"/>
                </a:ext>
              </a:extLst>
            </p:cNvPr>
            <p:cNvSpPr/>
            <p:nvPr/>
          </p:nvSpPr>
          <p:spPr>
            <a:xfrm>
              <a:off x="3597253" y="3952946"/>
              <a:ext cx="622296" cy="995640"/>
            </a:xfrm>
            <a:custGeom>
              <a:avLst/>
              <a:gdLst>
                <a:gd name="connsiteX0" fmla="*/ 497480 w 622296"/>
                <a:gd name="connsiteY0" fmla="*/ 0 h 995640"/>
                <a:gd name="connsiteX1" fmla="*/ 373003 w 622296"/>
                <a:gd name="connsiteY1" fmla="*/ 124476 h 995640"/>
                <a:gd name="connsiteX2" fmla="*/ 373003 w 622296"/>
                <a:gd name="connsiteY2" fmla="*/ 436434 h 995640"/>
                <a:gd name="connsiteX3" fmla="*/ 321663 w 622296"/>
                <a:gd name="connsiteY3" fmla="*/ 349249 h 995640"/>
                <a:gd name="connsiteX4" fmla="*/ 160576 w 622296"/>
                <a:gd name="connsiteY4" fmla="*/ 381518 h 995640"/>
                <a:gd name="connsiteX5" fmla="*/ 157596 w 622296"/>
                <a:gd name="connsiteY5" fmla="*/ 386200 h 995640"/>
                <a:gd name="connsiteX6" fmla="*/ 62834 w 622296"/>
                <a:gd name="connsiteY6" fmla="*/ 528216 h 995640"/>
                <a:gd name="connsiteX7" fmla="*/ 0 w 622296"/>
                <a:gd name="connsiteY7" fmla="*/ 735620 h 995640"/>
                <a:gd name="connsiteX8" fmla="*/ 0 w 622296"/>
                <a:gd name="connsiteY8" fmla="*/ 995641 h 995640"/>
                <a:gd name="connsiteX9" fmla="*/ 373344 w 622296"/>
                <a:gd name="connsiteY9" fmla="*/ 995641 h 995640"/>
                <a:gd name="connsiteX10" fmla="*/ 540476 w 622296"/>
                <a:gd name="connsiteY10" fmla="*/ 786790 h 995640"/>
                <a:gd name="connsiteX11" fmla="*/ 622297 w 622296"/>
                <a:gd name="connsiteY11" fmla="*/ 553588 h 995640"/>
                <a:gd name="connsiteX12" fmla="*/ 622297 w 622296"/>
                <a:gd name="connsiteY12" fmla="*/ 124476 h 995640"/>
                <a:gd name="connsiteX13" fmla="*/ 497820 w 622296"/>
                <a:gd name="connsiteY13" fmla="*/ 0 h 995640"/>
                <a:gd name="connsiteX14" fmla="*/ 497395 w 622296"/>
                <a:gd name="connsiteY14" fmla="*/ 0 h 99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2296" h="995640">
                  <a:moveTo>
                    <a:pt x="497480" y="0"/>
                  </a:moveTo>
                  <a:cubicBezTo>
                    <a:pt x="428771" y="0"/>
                    <a:pt x="373003" y="55682"/>
                    <a:pt x="373003" y="124476"/>
                  </a:cubicBezTo>
                  <a:lnTo>
                    <a:pt x="373003" y="436434"/>
                  </a:lnTo>
                  <a:cubicBezTo>
                    <a:pt x="370109" y="401015"/>
                    <a:pt x="351207" y="368917"/>
                    <a:pt x="321663" y="349249"/>
                  </a:cubicBezTo>
                  <a:cubicBezTo>
                    <a:pt x="268280" y="313660"/>
                    <a:pt x="196165" y="328134"/>
                    <a:pt x="160576" y="381518"/>
                  </a:cubicBezTo>
                  <a:cubicBezTo>
                    <a:pt x="159555" y="383050"/>
                    <a:pt x="158533" y="384583"/>
                    <a:pt x="157596" y="386200"/>
                  </a:cubicBezTo>
                  <a:lnTo>
                    <a:pt x="62834" y="528216"/>
                  </a:lnTo>
                  <a:cubicBezTo>
                    <a:pt x="21796" y="589603"/>
                    <a:pt x="0" y="661802"/>
                    <a:pt x="0" y="735620"/>
                  </a:cubicBezTo>
                  <a:lnTo>
                    <a:pt x="0" y="995641"/>
                  </a:lnTo>
                  <a:lnTo>
                    <a:pt x="373344" y="995641"/>
                  </a:lnTo>
                  <a:lnTo>
                    <a:pt x="540476" y="786790"/>
                  </a:lnTo>
                  <a:cubicBezTo>
                    <a:pt x="593434" y="720550"/>
                    <a:pt x="622297" y="638303"/>
                    <a:pt x="622297" y="553588"/>
                  </a:cubicBezTo>
                  <a:lnTo>
                    <a:pt x="622297" y="124476"/>
                  </a:lnTo>
                  <a:cubicBezTo>
                    <a:pt x="622297" y="55767"/>
                    <a:pt x="566615" y="0"/>
                    <a:pt x="497820" y="0"/>
                  </a:cubicBezTo>
                  <a:cubicBezTo>
                    <a:pt x="497650" y="0"/>
                    <a:pt x="497565" y="0"/>
                    <a:pt x="497395" y="0"/>
                  </a:cubicBezTo>
                  <a:close/>
                </a:path>
              </a:pathLst>
            </a:custGeom>
            <a:solidFill>
              <a:srgbClr val="8DD9FC">
                <a:alpha val="43000"/>
              </a:srgbClr>
            </a:solidFill>
            <a:ln w="849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54FBE69-7960-D05C-AD0A-E4A3473BE19B}"/>
                </a:ext>
              </a:extLst>
            </p:cNvPr>
            <p:cNvSpPr/>
            <p:nvPr/>
          </p:nvSpPr>
          <p:spPr>
            <a:xfrm>
              <a:off x="2310855" y="3952946"/>
              <a:ext cx="248952" cy="995640"/>
            </a:xfrm>
            <a:custGeom>
              <a:avLst/>
              <a:gdLst>
                <a:gd name="connsiteX0" fmla="*/ 248953 w 248952"/>
                <a:gd name="connsiteY0" fmla="*/ 995641 h 995640"/>
                <a:gd name="connsiteX1" fmla="*/ 81821 w 248952"/>
                <a:gd name="connsiteY1" fmla="*/ 786790 h 995640"/>
                <a:gd name="connsiteX2" fmla="*/ 0 w 248952"/>
                <a:gd name="connsiteY2" fmla="*/ 553503 h 995640"/>
                <a:gd name="connsiteX3" fmla="*/ 0 w 248952"/>
                <a:gd name="connsiteY3" fmla="*/ 124476 h 995640"/>
                <a:gd name="connsiteX4" fmla="*/ 124476 w 248952"/>
                <a:gd name="connsiteY4" fmla="*/ 0 h 995640"/>
                <a:gd name="connsiteX5" fmla="*/ 124476 w 248952"/>
                <a:gd name="connsiteY5" fmla="*/ 0 h 995640"/>
                <a:gd name="connsiteX6" fmla="*/ 248953 w 248952"/>
                <a:gd name="connsiteY6" fmla="*/ 124476 h 995640"/>
                <a:gd name="connsiteX7" fmla="*/ 248953 w 248952"/>
                <a:gd name="connsiteY7" fmla="*/ 124476 h 995640"/>
                <a:gd name="connsiteX8" fmla="*/ 248953 w 248952"/>
                <a:gd name="connsiteY8" fmla="*/ 435582 h 99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52" h="995640">
                  <a:moveTo>
                    <a:pt x="248953" y="995641"/>
                  </a:moveTo>
                  <a:lnTo>
                    <a:pt x="81821" y="786790"/>
                  </a:lnTo>
                  <a:cubicBezTo>
                    <a:pt x="28863" y="720550"/>
                    <a:pt x="0" y="638303"/>
                    <a:pt x="0" y="553503"/>
                  </a:cubicBezTo>
                  <a:lnTo>
                    <a:pt x="0" y="124476"/>
                  </a:lnTo>
                  <a:cubicBezTo>
                    <a:pt x="0" y="55767"/>
                    <a:pt x="55682" y="0"/>
                    <a:pt x="124476" y="0"/>
                  </a:cubicBezTo>
                  <a:lnTo>
                    <a:pt x="124476" y="0"/>
                  </a:lnTo>
                  <a:cubicBezTo>
                    <a:pt x="193185" y="0"/>
                    <a:pt x="248953" y="55682"/>
                    <a:pt x="248953" y="124476"/>
                  </a:cubicBezTo>
                  <a:lnTo>
                    <a:pt x="248953" y="124476"/>
                  </a:lnTo>
                  <a:lnTo>
                    <a:pt x="248953" y="435582"/>
                  </a:lnTo>
                </a:path>
              </a:pathLst>
            </a:custGeom>
            <a:noFill/>
            <a:ln w="38100" cap="rnd">
              <a:solidFill>
                <a:schemeClr val="bg1"/>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DD942052-F4D0-447F-071B-9FAD745A4A98}"/>
                </a:ext>
              </a:extLst>
            </p:cNvPr>
            <p:cNvSpPr/>
            <p:nvPr/>
          </p:nvSpPr>
          <p:spPr>
            <a:xfrm>
              <a:off x="2559695" y="4282720"/>
              <a:ext cx="373457" cy="665867"/>
            </a:xfrm>
            <a:custGeom>
              <a:avLst/>
              <a:gdLst>
                <a:gd name="connsiteX0" fmla="*/ 373457 w 373457"/>
                <a:gd name="connsiteY0" fmla="*/ 665867 h 665867"/>
                <a:gd name="connsiteX1" fmla="*/ 373457 w 373457"/>
                <a:gd name="connsiteY1" fmla="*/ 405676 h 665867"/>
                <a:gd name="connsiteX2" fmla="*/ 310623 w 373457"/>
                <a:gd name="connsiteY2" fmla="*/ 198272 h 665867"/>
                <a:gd name="connsiteX3" fmla="*/ 215776 w 373457"/>
                <a:gd name="connsiteY3" fmla="*/ 56427 h 665867"/>
                <a:gd name="connsiteX4" fmla="*/ 56392 w 373457"/>
                <a:gd name="connsiteY4" fmla="*/ 16580 h 665867"/>
                <a:gd name="connsiteX5" fmla="*/ 51709 w 373457"/>
                <a:gd name="connsiteY5" fmla="*/ 19560 h 665867"/>
                <a:gd name="connsiteX6" fmla="*/ 51709 w 373457"/>
                <a:gd name="connsiteY6" fmla="*/ 19560 h 665867"/>
                <a:gd name="connsiteX7" fmla="*/ 12289 w 373457"/>
                <a:gd name="connsiteY7" fmla="*/ 168132 h 665867"/>
                <a:gd name="connsiteX8" fmla="*/ 124420 w 373457"/>
                <a:gd name="connsiteY8" fmla="*/ 354846 h 66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457" h="665867">
                  <a:moveTo>
                    <a:pt x="373457" y="665867"/>
                  </a:moveTo>
                  <a:lnTo>
                    <a:pt x="373457" y="405676"/>
                  </a:lnTo>
                  <a:cubicBezTo>
                    <a:pt x="373457" y="331858"/>
                    <a:pt x="351661" y="259658"/>
                    <a:pt x="310623" y="198272"/>
                  </a:cubicBezTo>
                  <a:lnTo>
                    <a:pt x="215776" y="56427"/>
                  </a:lnTo>
                  <a:cubicBezTo>
                    <a:pt x="182741" y="1425"/>
                    <a:pt x="111478" y="-16454"/>
                    <a:pt x="56392" y="16580"/>
                  </a:cubicBezTo>
                  <a:cubicBezTo>
                    <a:pt x="54774" y="17517"/>
                    <a:pt x="53242" y="18539"/>
                    <a:pt x="51709" y="19560"/>
                  </a:cubicBezTo>
                  <a:lnTo>
                    <a:pt x="51709" y="19560"/>
                  </a:lnTo>
                  <a:cubicBezTo>
                    <a:pt x="3008" y="52084"/>
                    <a:pt x="-13935" y="115770"/>
                    <a:pt x="12289" y="168132"/>
                  </a:cubicBezTo>
                  <a:lnTo>
                    <a:pt x="124420" y="354846"/>
                  </a:lnTo>
                </a:path>
              </a:pathLst>
            </a:custGeom>
            <a:noFill/>
            <a:ln w="38100" cap="rnd">
              <a:solidFill>
                <a:schemeClr val="bg1"/>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8E50839A-96DC-9461-EB4B-FDC0F62A3764}"/>
                </a:ext>
              </a:extLst>
            </p:cNvPr>
            <p:cNvSpPr/>
            <p:nvPr/>
          </p:nvSpPr>
          <p:spPr>
            <a:xfrm>
              <a:off x="3970256" y="3952946"/>
              <a:ext cx="248952" cy="995640"/>
            </a:xfrm>
            <a:custGeom>
              <a:avLst/>
              <a:gdLst>
                <a:gd name="connsiteX0" fmla="*/ 0 w 248952"/>
                <a:gd name="connsiteY0" fmla="*/ 995641 h 995640"/>
                <a:gd name="connsiteX1" fmla="*/ 167132 w 248952"/>
                <a:gd name="connsiteY1" fmla="*/ 786790 h 995640"/>
                <a:gd name="connsiteX2" fmla="*/ 248953 w 248952"/>
                <a:gd name="connsiteY2" fmla="*/ 553503 h 995640"/>
                <a:gd name="connsiteX3" fmla="*/ 248953 w 248952"/>
                <a:gd name="connsiteY3" fmla="*/ 124476 h 995640"/>
                <a:gd name="connsiteX4" fmla="*/ 124476 w 248952"/>
                <a:gd name="connsiteY4" fmla="*/ 0 h 995640"/>
                <a:gd name="connsiteX5" fmla="*/ 124476 w 248952"/>
                <a:gd name="connsiteY5" fmla="*/ 0 h 995640"/>
                <a:gd name="connsiteX6" fmla="*/ 0 w 248952"/>
                <a:gd name="connsiteY6" fmla="*/ 124476 h 995640"/>
                <a:gd name="connsiteX7" fmla="*/ 0 w 248952"/>
                <a:gd name="connsiteY7" fmla="*/ 435582 h 99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52" h="995640">
                  <a:moveTo>
                    <a:pt x="0" y="995641"/>
                  </a:moveTo>
                  <a:lnTo>
                    <a:pt x="167132" y="786790"/>
                  </a:lnTo>
                  <a:cubicBezTo>
                    <a:pt x="220090" y="720550"/>
                    <a:pt x="248953" y="638303"/>
                    <a:pt x="248953" y="553503"/>
                  </a:cubicBezTo>
                  <a:lnTo>
                    <a:pt x="248953" y="124476"/>
                  </a:lnTo>
                  <a:cubicBezTo>
                    <a:pt x="248953" y="55767"/>
                    <a:pt x="193270" y="0"/>
                    <a:pt x="124476" y="0"/>
                  </a:cubicBezTo>
                  <a:lnTo>
                    <a:pt x="124476" y="0"/>
                  </a:lnTo>
                  <a:cubicBezTo>
                    <a:pt x="55767" y="0"/>
                    <a:pt x="0" y="55682"/>
                    <a:pt x="0" y="124476"/>
                  </a:cubicBezTo>
                  <a:lnTo>
                    <a:pt x="0" y="435582"/>
                  </a:lnTo>
                </a:path>
              </a:pathLst>
            </a:custGeom>
            <a:noFill/>
            <a:ln w="38100" cap="rnd">
              <a:solidFill>
                <a:schemeClr val="bg1"/>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2EC8D438-4331-80AD-200A-D7DA4E8D74C2}"/>
                </a:ext>
              </a:extLst>
            </p:cNvPr>
            <p:cNvSpPr/>
            <p:nvPr/>
          </p:nvSpPr>
          <p:spPr>
            <a:xfrm>
              <a:off x="3596913" y="4282720"/>
              <a:ext cx="373502" cy="665867"/>
            </a:xfrm>
            <a:custGeom>
              <a:avLst/>
              <a:gdLst>
                <a:gd name="connsiteX0" fmla="*/ 0 w 373502"/>
                <a:gd name="connsiteY0" fmla="*/ 665867 h 665867"/>
                <a:gd name="connsiteX1" fmla="*/ 0 w 373502"/>
                <a:gd name="connsiteY1" fmla="*/ 405676 h 665867"/>
                <a:gd name="connsiteX2" fmla="*/ 62834 w 373502"/>
                <a:gd name="connsiteY2" fmla="*/ 198272 h 665867"/>
                <a:gd name="connsiteX3" fmla="*/ 157681 w 373502"/>
                <a:gd name="connsiteY3" fmla="*/ 56427 h 665867"/>
                <a:gd name="connsiteX4" fmla="*/ 317066 w 373502"/>
                <a:gd name="connsiteY4" fmla="*/ 16580 h 665867"/>
                <a:gd name="connsiteX5" fmla="*/ 321748 w 373502"/>
                <a:gd name="connsiteY5" fmla="*/ 19560 h 665867"/>
                <a:gd name="connsiteX6" fmla="*/ 321748 w 373502"/>
                <a:gd name="connsiteY6" fmla="*/ 19560 h 665867"/>
                <a:gd name="connsiteX7" fmla="*/ 361254 w 373502"/>
                <a:gd name="connsiteY7" fmla="*/ 168132 h 665867"/>
                <a:gd name="connsiteX8" fmla="*/ 249038 w 373502"/>
                <a:gd name="connsiteY8" fmla="*/ 354846 h 66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502" h="665867">
                  <a:moveTo>
                    <a:pt x="0" y="665867"/>
                  </a:moveTo>
                  <a:lnTo>
                    <a:pt x="0" y="405676"/>
                  </a:lnTo>
                  <a:cubicBezTo>
                    <a:pt x="0" y="331858"/>
                    <a:pt x="21796" y="259658"/>
                    <a:pt x="62834" y="198272"/>
                  </a:cubicBezTo>
                  <a:lnTo>
                    <a:pt x="157681" y="56427"/>
                  </a:lnTo>
                  <a:cubicBezTo>
                    <a:pt x="190716" y="1425"/>
                    <a:pt x="261979" y="-16454"/>
                    <a:pt x="317066" y="16580"/>
                  </a:cubicBezTo>
                  <a:cubicBezTo>
                    <a:pt x="318683" y="17517"/>
                    <a:pt x="320216" y="18539"/>
                    <a:pt x="321748" y="19560"/>
                  </a:cubicBezTo>
                  <a:lnTo>
                    <a:pt x="321748" y="19560"/>
                  </a:lnTo>
                  <a:cubicBezTo>
                    <a:pt x="370534" y="52084"/>
                    <a:pt x="387392" y="115770"/>
                    <a:pt x="361254" y="168132"/>
                  </a:cubicBezTo>
                  <a:lnTo>
                    <a:pt x="249038" y="354846"/>
                  </a:lnTo>
                </a:path>
              </a:pathLst>
            </a:custGeom>
            <a:noFill/>
            <a:ln w="38100" cap="rnd">
              <a:solidFill>
                <a:schemeClr val="bg1"/>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B87EC99B-43AF-F9CA-0D9C-C67657B94513}"/>
                </a:ext>
              </a:extLst>
            </p:cNvPr>
            <p:cNvSpPr/>
            <p:nvPr/>
          </p:nvSpPr>
          <p:spPr>
            <a:xfrm>
              <a:off x="3638376" y="3247722"/>
              <a:ext cx="331880" cy="663760"/>
            </a:xfrm>
            <a:custGeom>
              <a:avLst/>
              <a:gdLst>
                <a:gd name="connsiteX0" fmla="*/ 0 w 331880"/>
                <a:gd name="connsiteY0" fmla="*/ 0 h 663760"/>
                <a:gd name="connsiteX1" fmla="*/ 331880 w 331880"/>
                <a:gd name="connsiteY1" fmla="*/ 331880 h 663760"/>
                <a:gd name="connsiteX2" fmla="*/ 0 w 331880"/>
                <a:gd name="connsiteY2" fmla="*/ 663761 h 663760"/>
              </a:gdLst>
              <a:ahLst/>
              <a:cxnLst>
                <a:cxn ang="0">
                  <a:pos x="connsiteX0" y="connsiteY0"/>
                </a:cxn>
                <a:cxn ang="0">
                  <a:pos x="connsiteX1" y="connsiteY1"/>
                </a:cxn>
                <a:cxn ang="0">
                  <a:pos x="connsiteX2" y="connsiteY2"/>
                </a:cxn>
              </a:cxnLst>
              <a:rect l="l" t="t" r="r" b="b"/>
              <a:pathLst>
                <a:path w="331880" h="663760">
                  <a:moveTo>
                    <a:pt x="0" y="0"/>
                  </a:moveTo>
                  <a:lnTo>
                    <a:pt x="331880" y="331880"/>
                  </a:lnTo>
                  <a:lnTo>
                    <a:pt x="0" y="663761"/>
                  </a:lnTo>
                </a:path>
              </a:pathLst>
            </a:custGeom>
            <a:noFill/>
            <a:ln w="38100" cap="rnd">
              <a:solidFill>
                <a:schemeClr val="bg1"/>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D8E5E4B3-190F-1411-E00B-B4135E164AD3}"/>
                </a:ext>
              </a:extLst>
            </p:cNvPr>
            <p:cNvSpPr/>
            <p:nvPr/>
          </p:nvSpPr>
          <p:spPr>
            <a:xfrm>
              <a:off x="2642735" y="3247722"/>
              <a:ext cx="331880" cy="663760"/>
            </a:xfrm>
            <a:custGeom>
              <a:avLst/>
              <a:gdLst>
                <a:gd name="connsiteX0" fmla="*/ 331880 w 331880"/>
                <a:gd name="connsiteY0" fmla="*/ 0 h 663760"/>
                <a:gd name="connsiteX1" fmla="*/ 0 w 331880"/>
                <a:gd name="connsiteY1" fmla="*/ 331880 h 663760"/>
                <a:gd name="connsiteX2" fmla="*/ 331880 w 331880"/>
                <a:gd name="connsiteY2" fmla="*/ 663761 h 663760"/>
              </a:gdLst>
              <a:ahLst/>
              <a:cxnLst>
                <a:cxn ang="0">
                  <a:pos x="connsiteX0" y="connsiteY0"/>
                </a:cxn>
                <a:cxn ang="0">
                  <a:pos x="connsiteX1" y="connsiteY1"/>
                </a:cxn>
                <a:cxn ang="0">
                  <a:pos x="connsiteX2" y="connsiteY2"/>
                </a:cxn>
              </a:cxnLst>
              <a:rect l="l" t="t" r="r" b="b"/>
              <a:pathLst>
                <a:path w="331880" h="663760">
                  <a:moveTo>
                    <a:pt x="331880" y="0"/>
                  </a:moveTo>
                  <a:lnTo>
                    <a:pt x="0" y="331880"/>
                  </a:lnTo>
                  <a:lnTo>
                    <a:pt x="331880" y="663761"/>
                  </a:lnTo>
                </a:path>
              </a:pathLst>
            </a:custGeom>
            <a:noFill/>
            <a:ln w="38100" cap="rnd">
              <a:solidFill>
                <a:schemeClr val="bg1"/>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F1F98088-D872-975D-70DE-B75320FCDD26}"/>
                </a:ext>
              </a:extLst>
            </p:cNvPr>
            <p:cNvSpPr/>
            <p:nvPr/>
          </p:nvSpPr>
          <p:spPr>
            <a:xfrm>
              <a:off x="3223569" y="3206258"/>
              <a:ext cx="165940" cy="746688"/>
            </a:xfrm>
            <a:custGeom>
              <a:avLst/>
              <a:gdLst>
                <a:gd name="connsiteX0" fmla="*/ 165940 w 165940"/>
                <a:gd name="connsiteY0" fmla="*/ 0 h 746688"/>
                <a:gd name="connsiteX1" fmla="*/ 0 w 165940"/>
                <a:gd name="connsiteY1" fmla="*/ 746688 h 746688"/>
              </a:gdLst>
              <a:ahLst/>
              <a:cxnLst>
                <a:cxn ang="0">
                  <a:pos x="connsiteX0" y="connsiteY0"/>
                </a:cxn>
                <a:cxn ang="0">
                  <a:pos x="connsiteX1" y="connsiteY1"/>
                </a:cxn>
              </a:cxnLst>
              <a:rect l="l" t="t" r="r" b="b"/>
              <a:pathLst>
                <a:path w="165940" h="746688">
                  <a:moveTo>
                    <a:pt x="165940" y="0"/>
                  </a:moveTo>
                  <a:lnTo>
                    <a:pt x="0" y="746688"/>
                  </a:lnTo>
                </a:path>
              </a:pathLst>
            </a:custGeom>
            <a:noFill/>
            <a:ln w="38100" cap="rnd">
              <a:solidFill>
                <a:schemeClr val="bg1"/>
              </a:solidFill>
              <a:prstDash val="solid"/>
              <a:round/>
            </a:ln>
          </p:spPr>
          <p:txBody>
            <a:bodyPr rtlCol="0" anchor="ctr"/>
            <a:lstStyle/>
            <a:p>
              <a:endParaRPr lang="en-US"/>
            </a:p>
          </p:txBody>
        </p:sp>
        <p:grpSp>
          <p:nvGrpSpPr>
            <p:cNvPr id="44" name="Group 43">
              <a:extLst>
                <a:ext uri="{FF2B5EF4-FFF2-40B4-BE49-F238E27FC236}">
                  <a16:creationId xmlns:a16="http://schemas.microsoft.com/office/drawing/2014/main" id="{6A007B79-4AE8-F4BF-2CD5-D9DF07C32947}"/>
                </a:ext>
              </a:extLst>
            </p:cNvPr>
            <p:cNvGrpSpPr/>
            <p:nvPr/>
          </p:nvGrpSpPr>
          <p:grpSpPr>
            <a:xfrm>
              <a:off x="3280755" y="2149327"/>
              <a:ext cx="4517883" cy="716290"/>
              <a:chOff x="3223569" y="2105106"/>
              <a:chExt cx="4564673" cy="716290"/>
            </a:xfrm>
          </p:grpSpPr>
          <p:sp>
            <p:nvSpPr>
              <p:cNvPr id="45" name="Rectangle 48">
                <a:extLst>
                  <a:ext uri="{FF2B5EF4-FFF2-40B4-BE49-F238E27FC236}">
                    <a16:creationId xmlns:a16="http://schemas.microsoft.com/office/drawing/2014/main" id="{35019C66-91B2-8592-C8C1-8698C0558570}"/>
                  </a:ext>
                </a:extLst>
              </p:cNvPr>
              <p:cNvSpPr/>
              <p:nvPr/>
            </p:nvSpPr>
            <p:spPr>
              <a:xfrm>
                <a:off x="3223569" y="2438652"/>
                <a:ext cx="2789463" cy="382744"/>
              </a:xfrm>
              <a:custGeom>
                <a:avLst/>
                <a:gdLst>
                  <a:gd name="connsiteX0" fmla="*/ 0 w 5578924"/>
                  <a:gd name="connsiteY0" fmla="*/ 0 h 794920"/>
                  <a:gd name="connsiteX1" fmla="*/ 5578924 w 5578924"/>
                  <a:gd name="connsiteY1" fmla="*/ 0 h 794920"/>
                  <a:gd name="connsiteX2" fmla="*/ 5578924 w 5578924"/>
                  <a:gd name="connsiteY2" fmla="*/ 794920 h 794920"/>
                  <a:gd name="connsiteX3" fmla="*/ 0 w 5578924"/>
                  <a:gd name="connsiteY3" fmla="*/ 794920 h 794920"/>
                  <a:gd name="connsiteX4" fmla="*/ 0 w 5578924"/>
                  <a:gd name="connsiteY4" fmla="*/ 0 h 794920"/>
                  <a:gd name="connsiteX0" fmla="*/ 0 w 5578924"/>
                  <a:gd name="connsiteY0" fmla="*/ 0 h 794920"/>
                  <a:gd name="connsiteX1" fmla="*/ 5578924 w 5578924"/>
                  <a:gd name="connsiteY1" fmla="*/ 0 h 794920"/>
                  <a:gd name="connsiteX2" fmla="*/ 5578924 w 5578924"/>
                  <a:gd name="connsiteY2" fmla="*/ 794920 h 794920"/>
                  <a:gd name="connsiteX3" fmla="*/ 1819486 w 5578924"/>
                  <a:gd name="connsiteY3" fmla="*/ 786938 h 794920"/>
                  <a:gd name="connsiteX4" fmla="*/ 0 w 5578924"/>
                  <a:gd name="connsiteY4" fmla="*/ 794920 h 794920"/>
                  <a:gd name="connsiteX5" fmla="*/ 0 w 5578924"/>
                  <a:gd name="connsiteY5" fmla="*/ 0 h 794920"/>
                  <a:gd name="connsiteX0" fmla="*/ 1819486 w 5578924"/>
                  <a:gd name="connsiteY0" fmla="*/ 786938 h 878378"/>
                  <a:gd name="connsiteX1" fmla="*/ 0 w 5578924"/>
                  <a:gd name="connsiteY1" fmla="*/ 794920 h 878378"/>
                  <a:gd name="connsiteX2" fmla="*/ 0 w 5578924"/>
                  <a:gd name="connsiteY2" fmla="*/ 0 h 878378"/>
                  <a:gd name="connsiteX3" fmla="*/ 5578924 w 5578924"/>
                  <a:gd name="connsiteY3" fmla="*/ 0 h 878378"/>
                  <a:gd name="connsiteX4" fmla="*/ 5578924 w 5578924"/>
                  <a:gd name="connsiteY4" fmla="*/ 794920 h 878378"/>
                  <a:gd name="connsiteX5" fmla="*/ 1910926 w 5578924"/>
                  <a:gd name="connsiteY5" fmla="*/ 878378 h 878378"/>
                  <a:gd name="connsiteX0" fmla="*/ 1819486 w 5578924"/>
                  <a:gd name="connsiteY0" fmla="*/ 786938 h 794920"/>
                  <a:gd name="connsiteX1" fmla="*/ 0 w 5578924"/>
                  <a:gd name="connsiteY1" fmla="*/ 794920 h 794920"/>
                  <a:gd name="connsiteX2" fmla="*/ 0 w 5578924"/>
                  <a:gd name="connsiteY2" fmla="*/ 0 h 794920"/>
                  <a:gd name="connsiteX3" fmla="*/ 5578924 w 5578924"/>
                  <a:gd name="connsiteY3" fmla="*/ 0 h 794920"/>
                  <a:gd name="connsiteX4" fmla="*/ 5578924 w 5578924"/>
                  <a:gd name="connsiteY4" fmla="*/ 794920 h 794920"/>
                  <a:gd name="connsiteX0" fmla="*/ 0 w 5578924"/>
                  <a:gd name="connsiteY0" fmla="*/ 794920 h 794920"/>
                  <a:gd name="connsiteX1" fmla="*/ 0 w 5578924"/>
                  <a:gd name="connsiteY1" fmla="*/ 0 h 794920"/>
                  <a:gd name="connsiteX2" fmla="*/ 5578924 w 5578924"/>
                  <a:gd name="connsiteY2" fmla="*/ 0 h 794920"/>
                  <a:gd name="connsiteX3" fmla="*/ 5578924 w 5578924"/>
                  <a:gd name="connsiteY3" fmla="*/ 794920 h 794920"/>
                </a:gdLst>
                <a:ahLst/>
                <a:cxnLst>
                  <a:cxn ang="0">
                    <a:pos x="connsiteX0" y="connsiteY0"/>
                  </a:cxn>
                  <a:cxn ang="0">
                    <a:pos x="connsiteX1" y="connsiteY1"/>
                  </a:cxn>
                  <a:cxn ang="0">
                    <a:pos x="connsiteX2" y="connsiteY2"/>
                  </a:cxn>
                  <a:cxn ang="0">
                    <a:pos x="connsiteX3" y="connsiteY3"/>
                  </a:cxn>
                </a:cxnLst>
                <a:rect l="l" t="t" r="r" b="b"/>
                <a:pathLst>
                  <a:path w="5578924" h="794920">
                    <a:moveTo>
                      <a:pt x="0" y="794920"/>
                    </a:moveTo>
                    <a:lnTo>
                      <a:pt x="0" y="0"/>
                    </a:lnTo>
                    <a:lnTo>
                      <a:pt x="5578924" y="0"/>
                    </a:lnTo>
                    <a:lnTo>
                      <a:pt x="5578924" y="794920"/>
                    </a:lnTo>
                  </a:path>
                </a:pathLst>
              </a:custGeom>
              <a:noFill/>
              <a:ln w="31750">
                <a:solidFill>
                  <a:schemeClr val="bg1"/>
                </a:solidFill>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9459E5B4-3619-0980-AD65-27E47B6B9E02}"/>
                  </a:ext>
                </a:extLst>
              </p:cNvPr>
              <p:cNvCxnSpPr>
                <a:cxnSpLocks/>
              </p:cNvCxnSpPr>
              <p:nvPr/>
            </p:nvCxnSpPr>
            <p:spPr>
              <a:xfrm flipV="1">
                <a:off x="6013032" y="2105106"/>
                <a:ext cx="0" cy="35236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7C39CB9-0EA7-9B24-9CDA-BEAFDF651BE5}"/>
                  </a:ext>
                </a:extLst>
              </p:cNvPr>
              <p:cNvCxnSpPr>
                <a:cxnSpLocks/>
              </p:cNvCxnSpPr>
              <p:nvPr/>
            </p:nvCxnSpPr>
            <p:spPr>
              <a:xfrm>
                <a:off x="4237821" y="2105106"/>
                <a:ext cx="3550421"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Rectangle 48">
              <a:extLst>
                <a:ext uri="{FF2B5EF4-FFF2-40B4-BE49-F238E27FC236}">
                  <a16:creationId xmlns:a16="http://schemas.microsoft.com/office/drawing/2014/main" id="{B83F5060-31E4-C531-913E-AA765A293269}"/>
                </a:ext>
              </a:extLst>
            </p:cNvPr>
            <p:cNvSpPr/>
            <p:nvPr/>
          </p:nvSpPr>
          <p:spPr>
            <a:xfrm>
              <a:off x="6041625" y="2492281"/>
              <a:ext cx="2760870" cy="382744"/>
            </a:xfrm>
            <a:custGeom>
              <a:avLst/>
              <a:gdLst>
                <a:gd name="connsiteX0" fmla="*/ 0 w 5578924"/>
                <a:gd name="connsiteY0" fmla="*/ 0 h 794920"/>
                <a:gd name="connsiteX1" fmla="*/ 5578924 w 5578924"/>
                <a:gd name="connsiteY1" fmla="*/ 0 h 794920"/>
                <a:gd name="connsiteX2" fmla="*/ 5578924 w 5578924"/>
                <a:gd name="connsiteY2" fmla="*/ 794920 h 794920"/>
                <a:gd name="connsiteX3" fmla="*/ 0 w 5578924"/>
                <a:gd name="connsiteY3" fmla="*/ 794920 h 794920"/>
                <a:gd name="connsiteX4" fmla="*/ 0 w 5578924"/>
                <a:gd name="connsiteY4" fmla="*/ 0 h 794920"/>
                <a:gd name="connsiteX0" fmla="*/ 0 w 5578924"/>
                <a:gd name="connsiteY0" fmla="*/ 0 h 794920"/>
                <a:gd name="connsiteX1" fmla="*/ 5578924 w 5578924"/>
                <a:gd name="connsiteY1" fmla="*/ 0 h 794920"/>
                <a:gd name="connsiteX2" fmla="*/ 5578924 w 5578924"/>
                <a:gd name="connsiteY2" fmla="*/ 794920 h 794920"/>
                <a:gd name="connsiteX3" fmla="*/ 1819486 w 5578924"/>
                <a:gd name="connsiteY3" fmla="*/ 786938 h 794920"/>
                <a:gd name="connsiteX4" fmla="*/ 0 w 5578924"/>
                <a:gd name="connsiteY4" fmla="*/ 794920 h 794920"/>
                <a:gd name="connsiteX5" fmla="*/ 0 w 5578924"/>
                <a:gd name="connsiteY5" fmla="*/ 0 h 794920"/>
                <a:gd name="connsiteX0" fmla="*/ 1819486 w 5578924"/>
                <a:gd name="connsiteY0" fmla="*/ 786938 h 878378"/>
                <a:gd name="connsiteX1" fmla="*/ 0 w 5578924"/>
                <a:gd name="connsiteY1" fmla="*/ 794920 h 878378"/>
                <a:gd name="connsiteX2" fmla="*/ 0 w 5578924"/>
                <a:gd name="connsiteY2" fmla="*/ 0 h 878378"/>
                <a:gd name="connsiteX3" fmla="*/ 5578924 w 5578924"/>
                <a:gd name="connsiteY3" fmla="*/ 0 h 878378"/>
                <a:gd name="connsiteX4" fmla="*/ 5578924 w 5578924"/>
                <a:gd name="connsiteY4" fmla="*/ 794920 h 878378"/>
                <a:gd name="connsiteX5" fmla="*/ 1910926 w 5578924"/>
                <a:gd name="connsiteY5" fmla="*/ 878378 h 878378"/>
                <a:gd name="connsiteX0" fmla="*/ 1819486 w 5578924"/>
                <a:gd name="connsiteY0" fmla="*/ 786938 h 794920"/>
                <a:gd name="connsiteX1" fmla="*/ 0 w 5578924"/>
                <a:gd name="connsiteY1" fmla="*/ 794920 h 794920"/>
                <a:gd name="connsiteX2" fmla="*/ 0 w 5578924"/>
                <a:gd name="connsiteY2" fmla="*/ 0 h 794920"/>
                <a:gd name="connsiteX3" fmla="*/ 5578924 w 5578924"/>
                <a:gd name="connsiteY3" fmla="*/ 0 h 794920"/>
                <a:gd name="connsiteX4" fmla="*/ 5578924 w 5578924"/>
                <a:gd name="connsiteY4" fmla="*/ 794920 h 794920"/>
                <a:gd name="connsiteX0" fmla="*/ 0 w 5578924"/>
                <a:gd name="connsiteY0" fmla="*/ 794920 h 794920"/>
                <a:gd name="connsiteX1" fmla="*/ 0 w 5578924"/>
                <a:gd name="connsiteY1" fmla="*/ 0 h 794920"/>
                <a:gd name="connsiteX2" fmla="*/ 5578924 w 5578924"/>
                <a:gd name="connsiteY2" fmla="*/ 0 h 794920"/>
                <a:gd name="connsiteX3" fmla="*/ 5578924 w 5578924"/>
                <a:gd name="connsiteY3" fmla="*/ 794920 h 794920"/>
              </a:gdLst>
              <a:ahLst/>
              <a:cxnLst>
                <a:cxn ang="0">
                  <a:pos x="connsiteX0" y="connsiteY0"/>
                </a:cxn>
                <a:cxn ang="0">
                  <a:pos x="connsiteX1" y="connsiteY1"/>
                </a:cxn>
                <a:cxn ang="0">
                  <a:pos x="connsiteX2" y="connsiteY2"/>
                </a:cxn>
                <a:cxn ang="0">
                  <a:pos x="connsiteX3" y="connsiteY3"/>
                </a:cxn>
              </a:cxnLst>
              <a:rect l="l" t="t" r="r" b="b"/>
              <a:pathLst>
                <a:path w="5578924" h="794920">
                  <a:moveTo>
                    <a:pt x="0" y="794920"/>
                  </a:moveTo>
                  <a:lnTo>
                    <a:pt x="0" y="0"/>
                  </a:lnTo>
                  <a:lnTo>
                    <a:pt x="5578924" y="0"/>
                  </a:lnTo>
                  <a:lnTo>
                    <a:pt x="5578924" y="794920"/>
                  </a:lnTo>
                </a:path>
              </a:pathLst>
            </a:custGeom>
            <a:noFill/>
            <a:ln w="31750">
              <a:solidFill>
                <a:schemeClr val="bg1"/>
              </a:solidFill>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24173351-3D0B-2216-1D80-2289E44D6553}"/>
                </a:ext>
              </a:extLst>
            </p:cNvPr>
            <p:cNvGrpSpPr/>
            <p:nvPr/>
          </p:nvGrpSpPr>
          <p:grpSpPr>
            <a:xfrm>
              <a:off x="7280898" y="2773896"/>
              <a:ext cx="2945542" cy="2954014"/>
              <a:chOff x="7568771" y="2861660"/>
              <a:chExt cx="2945542" cy="2954014"/>
            </a:xfrm>
          </p:grpSpPr>
          <p:sp>
            <p:nvSpPr>
              <p:cNvPr id="52" name="TextBox 51">
                <a:extLst>
                  <a:ext uri="{FF2B5EF4-FFF2-40B4-BE49-F238E27FC236}">
                    <a16:creationId xmlns:a16="http://schemas.microsoft.com/office/drawing/2014/main" id="{9E6BF91D-0ED5-F8A6-DB5E-847DA9151A70}"/>
                  </a:ext>
                </a:extLst>
              </p:cNvPr>
              <p:cNvSpPr txBox="1"/>
              <p:nvPr/>
            </p:nvSpPr>
            <p:spPr>
              <a:xfrm>
                <a:off x="7568771" y="4964485"/>
                <a:ext cx="2945542" cy="851189"/>
              </a:xfrm>
              <a:prstGeom prst="rect">
                <a:avLst/>
              </a:prstGeom>
              <a:noFill/>
              <a:ln w="12700">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Technical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latin typeface="Century Gothic" panose="020B0502020202020204" pitchFamily="34" charset="0"/>
                  </a:rPr>
                  <a:t>Specifications</a:t>
                </a:r>
                <a:endParaRPr kumimoji="0" lang="en-US" sz="2400" b="1" i="0" u="none" strike="noStrike" kern="1200" cap="none" spc="0" normalizeH="0" baseline="0" noProof="0">
                  <a:ln>
                    <a:noFill/>
                  </a:ln>
                  <a:solidFill>
                    <a:schemeClr val="bg1"/>
                  </a:solidFill>
                  <a:effectLst/>
                  <a:uLnTx/>
                  <a:uFillTx/>
                  <a:latin typeface="Century Gothic" panose="020B0502020202020204" pitchFamily="34" charset="0"/>
                  <a:ea typeface="+mn-ea"/>
                  <a:cs typeface="+mn-cs"/>
                </a:endParaRPr>
              </a:p>
            </p:txBody>
          </p:sp>
          <p:sp>
            <p:nvSpPr>
              <p:cNvPr id="55" name="Rectangle 54">
                <a:extLst>
                  <a:ext uri="{FF2B5EF4-FFF2-40B4-BE49-F238E27FC236}">
                    <a16:creationId xmlns:a16="http://schemas.microsoft.com/office/drawing/2014/main" id="{4178076A-4AAD-891E-757F-4DE8665FE0F3}"/>
                  </a:ext>
                </a:extLst>
              </p:cNvPr>
              <p:cNvSpPr/>
              <p:nvPr/>
            </p:nvSpPr>
            <p:spPr>
              <a:xfrm>
                <a:off x="8164149" y="3481803"/>
                <a:ext cx="1774663" cy="1313546"/>
              </a:xfrm>
              <a:prstGeom prst="rect">
                <a:avLst/>
              </a:prstGeom>
              <a:solidFill>
                <a:srgbClr val="4D80A2">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EA016DB-7BDA-DEE1-DB8E-EDB7C5BA14D1}"/>
                  </a:ext>
                </a:extLst>
              </p:cNvPr>
              <p:cNvSpPr/>
              <p:nvPr/>
            </p:nvSpPr>
            <p:spPr>
              <a:xfrm>
                <a:off x="8154346" y="3263112"/>
                <a:ext cx="249651" cy="1284939"/>
              </a:xfrm>
              <a:prstGeom prst="rect">
                <a:avLst/>
              </a:prstGeom>
              <a:solidFill>
                <a:srgbClr val="4D80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7A6815C-E440-02FE-A074-258FCF084DF6}"/>
                  </a:ext>
                </a:extLst>
              </p:cNvPr>
              <p:cNvSpPr/>
              <p:nvPr/>
            </p:nvSpPr>
            <p:spPr>
              <a:xfrm rot="2752211">
                <a:off x="9347645" y="3017137"/>
                <a:ext cx="137210" cy="1138917"/>
              </a:xfrm>
              <a:prstGeom prst="rect">
                <a:avLst/>
              </a:prstGeom>
              <a:solidFill>
                <a:srgbClr val="325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6E171A90-4C6C-ECE3-F2D8-3EE17B2CFF62}"/>
                  </a:ext>
                </a:extLst>
              </p:cNvPr>
              <p:cNvSpPr/>
              <p:nvPr/>
            </p:nvSpPr>
            <p:spPr>
              <a:xfrm>
                <a:off x="8144186" y="4532811"/>
                <a:ext cx="259811" cy="262538"/>
              </a:xfrm>
              <a:prstGeom prst="ellipse">
                <a:avLst/>
              </a:prstGeom>
              <a:solidFill>
                <a:srgbClr val="325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Blueprint outline">
                <a:extLst>
                  <a:ext uri="{FF2B5EF4-FFF2-40B4-BE49-F238E27FC236}">
                    <a16:creationId xmlns:a16="http://schemas.microsoft.com/office/drawing/2014/main" id="{2D4B5072-7132-06C0-8525-2552F39E3F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1031" y="2861660"/>
                <a:ext cx="2301021" cy="2301021"/>
              </a:xfrm>
              <a:prstGeom prst="rect">
                <a:avLst/>
              </a:prstGeom>
            </p:spPr>
          </p:pic>
        </p:grpSp>
        <p:grpSp>
          <p:nvGrpSpPr>
            <p:cNvPr id="63" name="Group 62">
              <a:extLst>
                <a:ext uri="{FF2B5EF4-FFF2-40B4-BE49-F238E27FC236}">
                  <a16:creationId xmlns:a16="http://schemas.microsoft.com/office/drawing/2014/main" id="{07CC554B-8B6A-4E2D-739C-A9439BD41BBE}"/>
                </a:ext>
              </a:extLst>
            </p:cNvPr>
            <p:cNvGrpSpPr/>
            <p:nvPr/>
          </p:nvGrpSpPr>
          <p:grpSpPr>
            <a:xfrm>
              <a:off x="4572872" y="3103243"/>
              <a:ext cx="2945542" cy="2714088"/>
              <a:chOff x="4565038" y="3097404"/>
              <a:chExt cx="2945542" cy="2714088"/>
            </a:xfrm>
          </p:grpSpPr>
          <p:grpSp>
            <p:nvGrpSpPr>
              <p:cNvPr id="51" name="Group 50">
                <a:extLst>
                  <a:ext uri="{FF2B5EF4-FFF2-40B4-BE49-F238E27FC236}">
                    <a16:creationId xmlns:a16="http://schemas.microsoft.com/office/drawing/2014/main" id="{E9BE3B80-01FE-9BD9-3376-7B375B4D9CC8}"/>
                  </a:ext>
                </a:extLst>
              </p:cNvPr>
              <p:cNvGrpSpPr/>
              <p:nvPr/>
            </p:nvGrpSpPr>
            <p:grpSpPr>
              <a:xfrm>
                <a:off x="4565038" y="3097404"/>
                <a:ext cx="2945542" cy="2714088"/>
                <a:chOff x="4623229" y="3080778"/>
                <a:chExt cx="2945542" cy="2714088"/>
              </a:xfrm>
            </p:grpSpPr>
            <p:grpSp>
              <p:nvGrpSpPr>
                <p:cNvPr id="49" name="Group 48">
                  <a:extLst>
                    <a:ext uri="{FF2B5EF4-FFF2-40B4-BE49-F238E27FC236}">
                      <a16:creationId xmlns:a16="http://schemas.microsoft.com/office/drawing/2014/main" id="{A5046D89-353F-5404-DC82-9155AFC14FE8}"/>
                    </a:ext>
                  </a:extLst>
                </p:cNvPr>
                <p:cNvGrpSpPr/>
                <p:nvPr/>
              </p:nvGrpSpPr>
              <p:grpSpPr>
                <a:xfrm>
                  <a:off x="4623229" y="3080778"/>
                  <a:ext cx="2945542" cy="2714088"/>
                  <a:chOff x="7359536" y="3102242"/>
                  <a:chExt cx="2945542" cy="2714088"/>
                </a:xfrm>
              </p:grpSpPr>
              <p:sp>
                <p:nvSpPr>
                  <p:cNvPr id="32" name="Freeform: Shape 31">
                    <a:extLst>
                      <a:ext uri="{FF2B5EF4-FFF2-40B4-BE49-F238E27FC236}">
                        <a16:creationId xmlns:a16="http://schemas.microsoft.com/office/drawing/2014/main" id="{2DA4C79F-B470-05CF-BFC3-1F243AA97365}"/>
                      </a:ext>
                    </a:extLst>
                  </p:cNvPr>
                  <p:cNvSpPr/>
                  <p:nvPr/>
                </p:nvSpPr>
                <p:spPr>
                  <a:xfrm>
                    <a:off x="7719421" y="3102242"/>
                    <a:ext cx="2138192" cy="464870"/>
                  </a:xfrm>
                  <a:custGeom>
                    <a:avLst/>
                    <a:gdLst>
                      <a:gd name="connsiteX0" fmla="*/ 2138193 w 2138192"/>
                      <a:gd name="connsiteY0" fmla="*/ 464774 h 464870"/>
                      <a:gd name="connsiteX1" fmla="*/ 0 w 2138192"/>
                      <a:gd name="connsiteY1" fmla="*/ 464774 h 464870"/>
                      <a:gd name="connsiteX2" fmla="*/ 0 w 2138192"/>
                      <a:gd name="connsiteY2" fmla="*/ 185871 h 464870"/>
                      <a:gd name="connsiteX3" fmla="*/ 185871 w 2138192"/>
                      <a:gd name="connsiteY3" fmla="*/ 0 h 464870"/>
                      <a:gd name="connsiteX4" fmla="*/ 1952225 w 2138192"/>
                      <a:gd name="connsiteY4" fmla="*/ 0 h 464870"/>
                      <a:gd name="connsiteX5" fmla="*/ 2138193 w 2138192"/>
                      <a:gd name="connsiteY5" fmla="*/ 185967 h 464870"/>
                      <a:gd name="connsiteX6" fmla="*/ 2138193 w 2138192"/>
                      <a:gd name="connsiteY6" fmla="*/ 185967 h 464870"/>
                      <a:gd name="connsiteX7" fmla="*/ 2138193 w 2138192"/>
                      <a:gd name="connsiteY7" fmla="*/ 464870 h 4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8192" h="464870">
                        <a:moveTo>
                          <a:pt x="2138193" y="464774"/>
                        </a:moveTo>
                        <a:lnTo>
                          <a:pt x="0" y="464774"/>
                        </a:lnTo>
                        <a:lnTo>
                          <a:pt x="0" y="185871"/>
                        </a:lnTo>
                        <a:cubicBezTo>
                          <a:pt x="0" y="83239"/>
                          <a:pt x="83239" y="0"/>
                          <a:pt x="185871" y="0"/>
                        </a:cubicBezTo>
                        <a:lnTo>
                          <a:pt x="1952225" y="0"/>
                        </a:lnTo>
                        <a:cubicBezTo>
                          <a:pt x="2054954" y="0"/>
                          <a:pt x="2138193" y="83239"/>
                          <a:pt x="2138193" y="185967"/>
                        </a:cubicBezTo>
                        <a:cubicBezTo>
                          <a:pt x="2138193" y="185967"/>
                          <a:pt x="2138193" y="185967"/>
                          <a:pt x="2138193" y="185967"/>
                        </a:cubicBezTo>
                        <a:lnTo>
                          <a:pt x="2138193" y="464870"/>
                        </a:lnTo>
                        <a:close/>
                      </a:path>
                    </a:pathLst>
                  </a:custGeom>
                  <a:solidFill>
                    <a:srgbClr val="44799C"/>
                  </a:solidFill>
                  <a:ln w="9566" cap="flat">
                    <a:noFill/>
                    <a:prstDash val="solid"/>
                    <a:miter/>
                  </a:ln>
                </p:spPr>
                <p:txBody>
                  <a:bodyPr rtlCol="0" anchor="ctr"/>
                  <a:lstStyle/>
                  <a:p>
                    <a:endParaRPr lang="en-US"/>
                  </a:p>
                </p:txBody>
              </p:sp>
              <p:sp>
                <p:nvSpPr>
                  <p:cNvPr id="16" name="TextBox 15">
                    <a:extLst>
                      <a:ext uri="{FF2B5EF4-FFF2-40B4-BE49-F238E27FC236}">
                        <a16:creationId xmlns:a16="http://schemas.microsoft.com/office/drawing/2014/main" id="{EB8608C5-2C5F-ADBB-0BE7-709981BBA177}"/>
                      </a:ext>
                    </a:extLst>
                  </p:cNvPr>
                  <p:cNvSpPr txBox="1"/>
                  <p:nvPr/>
                </p:nvSpPr>
                <p:spPr>
                  <a:xfrm>
                    <a:off x="7359536" y="5169999"/>
                    <a:ext cx="2945542" cy="646331"/>
                  </a:xfrm>
                  <a:prstGeom prst="rect">
                    <a:avLst/>
                  </a:prstGeom>
                  <a:noFill/>
                  <a:ln w="12700">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Application</a:t>
                    </a:r>
                  </a:p>
                </p:txBody>
              </p:sp>
              <p:sp>
                <p:nvSpPr>
                  <p:cNvPr id="27" name="Freeform: Shape 26">
                    <a:extLst>
                      <a:ext uri="{FF2B5EF4-FFF2-40B4-BE49-F238E27FC236}">
                        <a16:creationId xmlns:a16="http://schemas.microsoft.com/office/drawing/2014/main" id="{D797B96B-6E3B-0FD9-3509-F6EEF70A605A}"/>
                      </a:ext>
                    </a:extLst>
                  </p:cNvPr>
                  <p:cNvSpPr/>
                  <p:nvPr/>
                </p:nvSpPr>
                <p:spPr>
                  <a:xfrm>
                    <a:off x="7717176" y="3633814"/>
                    <a:ext cx="2138288" cy="1407590"/>
                  </a:xfrm>
                  <a:custGeom>
                    <a:avLst/>
                    <a:gdLst>
                      <a:gd name="connsiteX0" fmla="*/ 2138289 w 2138288"/>
                      <a:gd name="connsiteY0" fmla="*/ 0 h 1394515"/>
                      <a:gd name="connsiteX1" fmla="*/ 2138289 w 2138288"/>
                      <a:gd name="connsiteY1" fmla="*/ 1208548 h 1394515"/>
                      <a:gd name="connsiteX2" fmla="*/ 1952321 w 2138288"/>
                      <a:gd name="connsiteY2" fmla="*/ 1394515 h 1394515"/>
                      <a:gd name="connsiteX3" fmla="*/ 185967 w 2138288"/>
                      <a:gd name="connsiteY3" fmla="*/ 1394515 h 1394515"/>
                      <a:gd name="connsiteX4" fmla="*/ 0 w 2138288"/>
                      <a:gd name="connsiteY4" fmla="*/ 1208548 h 1394515"/>
                      <a:gd name="connsiteX5" fmla="*/ 0 w 2138288"/>
                      <a:gd name="connsiteY5" fmla="*/ 1208548 h 1394515"/>
                      <a:gd name="connsiteX6" fmla="*/ 0 w 2138288"/>
                      <a:gd name="connsiteY6" fmla="*/ 0 h 1394515"/>
                      <a:gd name="connsiteX7" fmla="*/ 2138289 w 2138288"/>
                      <a:gd name="connsiteY7" fmla="*/ 0 h 139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8288" h="1394515">
                        <a:moveTo>
                          <a:pt x="2138289" y="0"/>
                        </a:moveTo>
                        <a:lnTo>
                          <a:pt x="2138289" y="1208548"/>
                        </a:lnTo>
                        <a:cubicBezTo>
                          <a:pt x="2138289" y="1311276"/>
                          <a:pt x="2055050" y="1394515"/>
                          <a:pt x="1952321" y="1394515"/>
                        </a:cubicBezTo>
                        <a:lnTo>
                          <a:pt x="185967" y="1394515"/>
                        </a:lnTo>
                        <a:cubicBezTo>
                          <a:pt x="83239" y="1394515"/>
                          <a:pt x="0" y="1311276"/>
                          <a:pt x="0" y="1208548"/>
                        </a:cubicBezTo>
                        <a:lnTo>
                          <a:pt x="0" y="1208548"/>
                        </a:lnTo>
                        <a:lnTo>
                          <a:pt x="0" y="0"/>
                        </a:lnTo>
                        <a:lnTo>
                          <a:pt x="2138289" y="0"/>
                        </a:lnTo>
                        <a:close/>
                      </a:path>
                    </a:pathLst>
                  </a:custGeom>
                  <a:solidFill>
                    <a:srgbClr val="44799C"/>
                  </a:solidFill>
                  <a:ln w="956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E9F982E-4CC3-6A1A-4A90-0BE4600E7771}"/>
                      </a:ext>
                    </a:extLst>
                  </p:cNvPr>
                  <p:cNvSpPr/>
                  <p:nvPr/>
                </p:nvSpPr>
                <p:spPr>
                  <a:xfrm>
                    <a:off x="7719421" y="3638651"/>
                    <a:ext cx="1766353" cy="1394515"/>
                  </a:xfrm>
                  <a:custGeom>
                    <a:avLst/>
                    <a:gdLst>
                      <a:gd name="connsiteX0" fmla="*/ 185871 w 1766353"/>
                      <a:gd name="connsiteY0" fmla="*/ 1394515 h 1394515"/>
                      <a:gd name="connsiteX1" fmla="*/ 371839 w 1766353"/>
                      <a:gd name="connsiteY1" fmla="*/ 1394515 h 1394515"/>
                      <a:gd name="connsiteX2" fmla="*/ 1766354 w 1766353"/>
                      <a:gd name="connsiteY2" fmla="*/ 0 h 1394515"/>
                      <a:gd name="connsiteX3" fmla="*/ 0 w 1766353"/>
                      <a:gd name="connsiteY3" fmla="*/ 0 h 1394515"/>
                      <a:gd name="connsiteX4" fmla="*/ 0 w 1766353"/>
                      <a:gd name="connsiteY4" fmla="*/ 1208548 h 1394515"/>
                      <a:gd name="connsiteX5" fmla="*/ 185967 w 1766353"/>
                      <a:gd name="connsiteY5" fmla="*/ 1394515 h 1394515"/>
                      <a:gd name="connsiteX6" fmla="*/ 185967 w 1766353"/>
                      <a:gd name="connsiteY6" fmla="*/ 1394515 h 139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353" h="1394515">
                        <a:moveTo>
                          <a:pt x="185871" y="1394515"/>
                        </a:moveTo>
                        <a:lnTo>
                          <a:pt x="371839" y="1394515"/>
                        </a:lnTo>
                        <a:lnTo>
                          <a:pt x="1766354" y="0"/>
                        </a:lnTo>
                        <a:lnTo>
                          <a:pt x="0" y="0"/>
                        </a:lnTo>
                        <a:lnTo>
                          <a:pt x="0" y="1208548"/>
                        </a:lnTo>
                        <a:cubicBezTo>
                          <a:pt x="0" y="1311276"/>
                          <a:pt x="83239" y="1394515"/>
                          <a:pt x="185967" y="1394515"/>
                        </a:cubicBezTo>
                        <a:lnTo>
                          <a:pt x="185967" y="1394515"/>
                        </a:lnTo>
                        <a:close/>
                      </a:path>
                    </a:pathLst>
                  </a:custGeom>
                  <a:solidFill>
                    <a:srgbClr val="101D26">
                      <a:alpha val="35000"/>
                    </a:srgbClr>
                  </a:solidFill>
                  <a:ln w="956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D24382D-905C-1E2D-F524-359806F0FB5C}"/>
                      </a:ext>
                    </a:extLst>
                  </p:cNvPr>
                  <p:cNvSpPr/>
                  <p:nvPr/>
                </p:nvSpPr>
                <p:spPr>
                  <a:xfrm>
                    <a:off x="8416629" y="3927046"/>
                    <a:ext cx="504723" cy="740413"/>
                  </a:xfrm>
                  <a:custGeom>
                    <a:avLst/>
                    <a:gdLst>
                      <a:gd name="connsiteX0" fmla="*/ 464870 w 464870"/>
                      <a:gd name="connsiteY0" fmla="*/ 383744 h 740413"/>
                      <a:gd name="connsiteX1" fmla="*/ 262390 w 464870"/>
                      <a:gd name="connsiteY1" fmla="*/ 0 h 740413"/>
                      <a:gd name="connsiteX2" fmla="*/ 0 w 464870"/>
                      <a:gd name="connsiteY2" fmla="*/ 383744 h 740413"/>
                      <a:gd name="connsiteX3" fmla="*/ 297913 w 464870"/>
                      <a:gd name="connsiteY3" fmla="*/ 740413 h 740413"/>
                      <a:gd name="connsiteX4" fmla="*/ 464774 w 464870"/>
                      <a:gd name="connsiteY4" fmla="*/ 383744 h 740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70" h="740413">
                        <a:moveTo>
                          <a:pt x="464870" y="383744"/>
                        </a:moveTo>
                        <a:cubicBezTo>
                          <a:pt x="464966" y="230227"/>
                          <a:pt x="389216" y="86503"/>
                          <a:pt x="262390" y="0"/>
                        </a:cubicBezTo>
                        <a:lnTo>
                          <a:pt x="0" y="383744"/>
                        </a:lnTo>
                        <a:lnTo>
                          <a:pt x="297913" y="740413"/>
                        </a:lnTo>
                        <a:cubicBezTo>
                          <a:pt x="403809" y="652182"/>
                          <a:pt x="464966" y="521515"/>
                          <a:pt x="464774" y="383744"/>
                        </a:cubicBezTo>
                        <a:close/>
                      </a:path>
                    </a:pathLst>
                  </a:custGeom>
                  <a:solidFill>
                    <a:srgbClr val="44799C"/>
                  </a:solidFill>
                  <a:ln w="956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D97021F-0F9D-0035-6D5A-64B4BC47B0BC}"/>
                      </a:ext>
                    </a:extLst>
                  </p:cNvPr>
                  <p:cNvSpPr/>
                  <p:nvPr/>
                </p:nvSpPr>
                <p:spPr>
                  <a:xfrm>
                    <a:off x="7951856" y="3845900"/>
                    <a:ext cx="727259" cy="464889"/>
                  </a:xfrm>
                  <a:custGeom>
                    <a:avLst/>
                    <a:gdLst>
                      <a:gd name="connsiteX0" fmla="*/ 727164 w 727259"/>
                      <a:gd name="connsiteY0" fmla="*/ 81145 h 464889"/>
                      <a:gd name="connsiteX1" fmla="*/ 81127 w 727259"/>
                      <a:gd name="connsiteY1" fmla="*/ 202500 h 464889"/>
                      <a:gd name="connsiteX2" fmla="*/ 0 w 727259"/>
                      <a:gd name="connsiteY2" fmla="*/ 464889 h 464889"/>
                      <a:gd name="connsiteX3" fmla="*/ 464870 w 727259"/>
                      <a:gd name="connsiteY3" fmla="*/ 464889 h 464889"/>
                      <a:gd name="connsiteX4" fmla="*/ 727260 w 727259"/>
                      <a:gd name="connsiteY4" fmla="*/ 81145 h 46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59" h="464889">
                        <a:moveTo>
                          <a:pt x="727164" y="81145"/>
                        </a:moveTo>
                        <a:cubicBezTo>
                          <a:pt x="515275" y="-63731"/>
                          <a:pt x="226003" y="-9390"/>
                          <a:pt x="81127" y="202500"/>
                        </a:cubicBezTo>
                        <a:cubicBezTo>
                          <a:pt x="28322" y="279786"/>
                          <a:pt x="0" y="371281"/>
                          <a:pt x="0" y="464889"/>
                        </a:cubicBezTo>
                        <a:lnTo>
                          <a:pt x="464870" y="464889"/>
                        </a:lnTo>
                        <a:lnTo>
                          <a:pt x="727260" y="81145"/>
                        </a:lnTo>
                        <a:close/>
                      </a:path>
                    </a:pathLst>
                  </a:custGeom>
                  <a:solidFill>
                    <a:srgbClr val="101D26">
                      <a:alpha val="17000"/>
                    </a:srgbClr>
                  </a:solidFill>
                  <a:ln w="956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509282F-DDD6-8FBE-54B4-9D0C44AAC621}"/>
                      </a:ext>
                    </a:extLst>
                  </p:cNvPr>
                  <p:cNvSpPr/>
                  <p:nvPr/>
                </p:nvSpPr>
                <p:spPr>
                  <a:xfrm>
                    <a:off x="7951760" y="4310789"/>
                    <a:ext cx="762782" cy="464774"/>
                  </a:xfrm>
                  <a:custGeom>
                    <a:avLst/>
                    <a:gdLst>
                      <a:gd name="connsiteX0" fmla="*/ 0 w 762782"/>
                      <a:gd name="connsiteY0" fmla="*/ 0 h 464774"/>
                      <a:gd name="connsiteX1" fmla="*/ 464870 w 762782"/>
                      <a:gd name="connsiteY1" fmla="*/ 464774 h 464774"/>
                      <a:gd name="connsiteX2" fmla="*/ 762783 w 762782"/>
                      <a:gd name="connsiteY2" fmla="*/ 356765 h 464774"/>
                      <a:gd name="connsiteX3" fmla="*/ 464870 w 762782"/>
                      <a:gd name="connsiteY3" fmla="*/ 96 h 464774"/>
                      <a:gd name="connsiteX4" fmla="*/ 0 w 762782"/>
                      <a:gd name="connsiteY4" fmla="*/ 96 h 46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82" h="464774">
                        <a:moveTo>
                          <a:pt x="0" y="0"/>
                        </a:moveTo>
                        <a:cubicBezTo>
                          <a:pt x="0" y="256725"/>
                          <a:pt x="208145" y="464774"/>
                          <a:pt x="464870" y="464774"/>
                        </a:cubicBezTo>
                        <a:cubicBezTo>
                          <a:pt x="573743" y="464774"/>
                          <a:pt x="679160" y="426563"/>
                          <a:pt x="762783" y="356765"/>
                        </a:cubicBezTo>
                        <a:lnTo>
                          <a:pt x="464870" y="96"/>
                        </a:lnTo>
                        <a:lnTo>
                          <a:pt x="0" y="96"/>
                        </a:lnTo>
                        <a:close/>
                      </a:path>
                    </a:pathLst>
                  </a:custGeom>
                  <a:solidFill>
                    <a:srgbClr val="44799C"/>
                  </a:solidFill>
                  <a:ln w="956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658E9D9-6B77-CC3C-0FF1-B4DCEA7F36B1}"/>
                      </a:ext>
                    </a:extLst>
                  </p:cNvPr>
                  <p:cNvSpPr/>
                  <p:nvPr/>
                </p:nvSpPr>
                <p:spPr>
                  <a:xfrm>
                    <a:off x="7719325" y="3102530"/>
                    <a:ext cx="2138288" cy="1952417"/>
                  </a:xfrm>
                  <a:custGeom>
                    <a:avLst/>
                    <a:gdLst>
                      <a:gd name="connsiteX0" fmla="*/ 185967 w 2138288"/>
                      <a:gd name="connsiteY0" fmla="*/ 0 h 1952417"/>
                      <a:gd name="connsiteX1" fmla="*/ 1952321 w 2138288"/>
                      <a:gd name="connsiteY1" fmla="*/ 0 h 1952417"/>
                      <a:gd name="connsiteX2" fmla="*/ 2138289 w 2138288"/>
                      <a:gd name="connsiteY2" fmla="*/ 185967 h 1952417"/>
                      <a:gd name="connsiteX3" fmla="*/ 2138289 w 2138288"/>
                      <a:gd name="connsiteY3" fmla="*/ 1766450 h 1952417"/>
                      <a:gd name="connsiteX4" fmla="*/ 1952321 w 2138288"/>
                      <a:gd name="connsiteY4" fmla="*/ 1952417 h 1952417"/>
                      <a:gd name="connsiteX5" fmla="*/ 185967 w 2138288"/>
                      <a:gd name="connsiteY5" fmla="*/ 1952417 h 1952417"/>
                      <a:gd name="connsiteX6" fmla="*/ 0 w 2138288"/>
                      <a:gd name="connsiteY6" fmla="*/ 1766450 h 1952417"/>
                      <a:gd name="connsiteX7" fmla="*/ 0 w 2138288"/>
                      <a:gd name="connsiteY7" fmla="*/ 185967 h 1952417"/>
                      <a:gd name="connsiteX8" fmla="*/ 185967 w 2138288"/>
                      <a:gd name="connsiteY8" fmla="*/ 96 h 19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288" h="1952417">
                        <a:moveTo>
                          <a:pt x="185967" y="0"/>
                        </a:moveTo>
                        <a:lnTo>
                          <a:pt x="1952321" y="0"/>
                        </a:lnTo>
                        <a:cubicBezTo>
                          <a:pt x="1952321" y="0"/>
                          <a:pt x="2138289" y="0"/>
                          <a:pt x="2138289" y="185967"/>
                        </a:cubicBezTo>
                        <a:lnTo>
                          <a:pt x="2138289" y="1766450"/>
                        </a:lnTo>
                        <a:cubicBezTo>
                          <a:pt x="2138289" y="1766450"/>
                          <a:pt x="2138289" y="1952417"/>
                          <a:pt x="1952321" y="1952417"/>
                        </a:cubicBezTo>
                        <a:lnTo>
                          <a:pt x="185967" y="1952417"/>
                        </a:lnTo>
                        <a:cubicBezTo>
                          <a:pt x="185967" y="1952417"/>
                          <a:pt x="0" y="1952417"/>
                          <a:pt x="0" y="1766450"/>
                        </a:cubicBezTo>
                        <a:lnTo>
                          <a:pt x="0" y="185967"/>
                        </a:lnTo>
                        <a:cubicBezTo>
                          <a:pt x="0" y="185967"/>
                          <a:pt x="0" y="96"/>
                          <a:pt x="185967" y="96"/>
                        </a:cubicBezTo>
                      </a:path>
                    </a:pathLst>
                  </a:custGeom>
                  <a:noFill/>
                  <a:ln w="38100" cap="rnd">
                    <a:solidFill>
                      <a:schemeClr val="bg1"/>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74E03B27-A695-9DDA-EF6E-D30B6332F2B2}"/>
                      </a:ext>
                    </a:extLst>
                  </p:cNvPr>
                  <p:cNvSpPr/>
                  <p:nvPr/>
                </p:nvSpPr>
                <p:spPr>
                  <a:xfrm>
                    <a:off x="8021558" y="3311731"/>
                    <a:ext cx="46467" cy="46467"/>
                  </a:xfrm>
                  <a:custGeom>
                    <a:avLst/>
                    <a:gdLst>
                      <a:gd name="connsiteX0" fmla="*/ 23234 w 46467"/>
                      <a:gd name="connsiteY0" fmla="*/ 0 h 46467"/>
                      <a:gd name="connsiteX1" fmla="*/ 46468 w 46467"/>
                      <a:gd name="connsiteY1" fmla="*/ 23234 h 46467"/>
                      <a:gd name="connsiteX2" fmla="*/ 23234 w 46467"/>
                      <a:gd name="connsiteY2" fmla="*/ 46468 h 46467"/>
                      <a:gd name="connsiteX3" fmla="*/ 0 w 46467"/>
                      <a:gd name="connsiteY3" fmla="*/ 23234 h 46467"/>
                      <a:gd name="connsiteX4" fmla="*/ 0 w 46467"/>
                      <a:gd name="connsiteY4" fmla="*/ 22850 h 46467"/>
                      <a:gd name="connsiteX5" fmla="*/ 23234 w 46467"/>
                      <a:gd name="connsiteY5" fmla="*/ 0 h 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7" h="46467">
                        <a:moveTo>
                          <a:pt x="23234" y="0"/>
                        </a:moveTo>
                        <a:cubicBezTo>
                          <a:pt x="36099" y="0"/>
                          <a:pt x="46468" y="10369"/>
                          <a:pt x="46468" y="23234"/>
                        </a:cubicBezTo>
                        <a:cubicBezTo>
                          <a:pt x="46468" y="36099"/>
                          <a:pt x="36099" y="46468"/>
                          <a:pt x="23234" y="46468"/>
                        </a:cubicBezTo>
                        <a:cubicBezTo>
                          <a:pt x="10369" y="46468"/>
                          <a:pt x="0" y="36099"/>
                          <a:pt x="0" y="23234"/>
                        </a:cubicBezTo>
                        <a:cubicBezTo>
                          <a:pt x="0" y="23138"/>
                          <a:pt x="0" y="22946"/>
                          <a:pt x="0" y="22850"/>
                        </a:cubicBezTo>
                        <a:cubicBezTo>
                          <a:pt x="192" y="10177"/>
                          <a:pt x="10561" y="0"/>
                          <a:pt x="23234" y="0"/>
                        </a:cubicBezTo>
                      </a:path>
                    </a:pathLst>
                  </a:custGeom>
                  <a:noFill/>
                  <a:ln w="79687" cap="rnd">
                    <a:solidFill>
                      <a:schemeClr val="bg1"/>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7133E0D9-3444-173C-5E67-C625F8B69E5A}"/>
                      </a:ext>
                    </a:extLst>
                  </p:cNvPr>
                  <p:cNvSpPr/>
                  <p:nvPr/>
                </p:nvSpPr>
                <p:spPr>
                  <a:xfrm>
                    <a:off x="8300461" y="3311731"/>
                    <a:ext cx="46467" cy="46467"/>
                  </a:xfrm>
                  <a:custGeom>
                    <a:avLst/>
                    <a:gdLst>
                      <a:gd name="connsiteX0" fmla="*/ 23234 w 46467"/>
                      <a:gd name="connsiteY0" fmla="*/ 0 h 46467"/>
                      <a:gd name="connsiteX1" fmla="*/ 46468 w 46467"/>
                      <a:gd name="connsiteY1" fmla="*/ 23234 h 46467"/>
                      <a:gd name="connsiteX2" fmla="*/ 23234 w 46467"/>
                      <a:gd name="connsiteY2" fmla="*/ 46468 h 46467"/>
                      <a:gd name="connsiteX3" fmla="*/ 0 w 46467"/>
                      <a:gd name="connsiteY3" fmla="*/ 23234 h 46467"/>
                      <a:gd name="connsiteX4" fmla="*/ 0 w 46467"/>
                      <a:gd name="connsiteY4" fmla="*/ 22850 h 46467"/>
                      <a:gd name="connsiteX5" fmla="*/ 23234 w 46467"/>
                      <a:gd name="connsiteY5" fmla="*/ 0 h 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7" h="46467">
                        <a:moveTo>
                          <a:pt x="23234" y="0"/>
                        </a:moveTo>
                        <a:cubicBezTo>
                          <a:pt x="36099" y="0"/>
                          <a:pt x="46468" y="10369"/>
                          <a:pt x="46468" y="23234"/>
                        </a:cubicBezTo>
                        <a:cubicBezTo>
                          <a:pt x="46468" y="36099"/>
                          <a:pt x="36099" y="46468"/>
                          <a:pt x="23234" y="46468"/>
                        </a:cubicBezTo>
                        <a:cubicBezTo>
                          <a:pt x="10369" y="46468"/>
                          <a:pt x="0" y="36099"/>
                          <a:pt x="0" y="23234"/>
                        </a:cubicBezTo>
                        <a:cubicBezTo>
                          <a:pt x="0" y="23138"/>
                          <a:pt x="0" y="22946"/>
                          <a:pt x="0" y="22850"/>
                        </a:cubicBezTo>
                        <a:cubicBezTo>
                          <a:pt x="192" y="10177"/>
                          <a:pt x="10561" y="0"/>
                          <a:pt x="23234" y="0"/>
                        </a:cubicBezTo>
                      </a:path>
                    </a:pathLst>
                  </a:custGeom>
                  <a:noFill/>
                  <a:ln w="79687" cap="rnd">
                    <a:solidFill>
                      <a:schemeClr val="bg1"/>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7795216F-F0A0-4A74-F785-8911C2DD9004}"/>
                      </a:ext>
                    </a:extLst>
                  </p:cNvPr>
                  <p:cNvSpPr/>
                  <p:nvPr/>
                </p:nvSpPr>
                <p:spPr>
                  <a:xfrm>
                    <a:off x="8579364" y="3311347"/>
                    <a:ext cx="46467" cy="46851"/>
                  </a:xfrm>
                  <a:custGeom>
                    <a:avLst/>
                    <a:gdLst>
                      <a:gd name="connsiteX0" fmla="*/ 23234 w 46467"/>
                      <a:gd name="connsiteY0" fmla="*/ 384 h 46851"/>
                      <a:gd name="connsiteX1" fmla="*/ 46468 w 46467"/>
                      <a:gd name="connsiteY1" fmla="*/ 23618 h 46851"/>
                      <a:gd name="connsiteX2" fmla="*/ 23234 w 46467"/>
                      <a:gd name="connsiteY2" fmla="*/ 46852 h 46851"/>
                      <a:gd name="connsiteX3" fmla="*/ 0 w 46467"/>
                      <a:gd name="connsiteY3" fmla="*/ 23618 h 46851"/>
                      <a:gd name="connsiteX4" fmla="*/ 0 w 46467"/>
                      <a:gd name="connsiteY4" fmla="*/ 23234 h 46851"/>
                      <a:gd name="connsiteX5" fmla="*/ 23234 w 46467"/>
                      <a:gd name="connsiteY5" fmla="*/ 0 h 4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7" h="46851">
                        <a:moveTo>
                          <a:pt x="23234" y="384"/>
                        </a:moveTo>
                        <a:cubicBezTo>
                          <a:pt x="36099" y="384"/>
                          <a:pt x="46468" y="10753"/>
                          <a:pt x="46468" y="23618"/>
                        </a:cubicBezTo>
                        <a:cubicBezTo>
                          <a:pt x="46468" y="36483"/>
                          <a:pt x="36099" y="46852"/>
                          <a:pt x="23234" y="46852"/>
                        </a:cubicBezTo>
                        <a:cubicBezTo>
                          <a:pt x="10369" y="46852"/>
                          <a:pt x="0" y="36483"/>
                          <a:pt x="0" y="23618"/>
                        </a:cubicBezTo>
                        <a:cubicBezTo>
                          <a:pt x="0" y="23522"/>
                          <a:pt x="0" y="23330"/>
                          <a:pt x="0" y="23234"/>
                        </a:cubicBezTo>
                        <a:cubicBezTo>
                          <a:pt x="0" y="10369"/>
                          <a:pt x="10369" y="0"/>
                          <a:pt x="23234" y="0"/>
                        </a:cubicBezTo>
                      </a:path>
                    </a:pathLst>
                  </a:custGeom>
                  <a:noFill/>
                  <a:ln w="79687" cap="rnd">
                    <a:solidFill>
                      <a:schemeClr val="bg1"/>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7E069C5B-A73C-0789-642A-D6B77248CA23}"/>
                      </a:ext>
                    </a:extLst>
                  </p:cNvPr>
                  <p:cNvSpPr/>
                  <p:nvPr/>
                </p:nvSpPr>
                <p:spPr>
                  <a:xfrm>
                    <a:off x="9067372" y="3939239"/>
                    <a:ext cx="557805" cy="9600"/>
                  </a:xfrm>
                  <a:custGeom>
                    <a:avLst/>
                    <a:gdLst>
                      <a:gd name="connsiteX0" fmla="*/ 0 w 557805"/>
                      <a:gd name="connsiteY0" fmla="*/ 0 h 9600"/>
                      <a:gd name="connsiteX1" fmla="*/ 557806 w 557805"/>
                      <a:gd name="connsiteY1" fmla="*/ 0 h 9600"/>
                    </a:gdLst>
                    <a:ahLst/>
                    <a:cxnLst>
                      <a:cxn ang="0">
                        <a:pos x="connsiteX0" y="connsiteY0"/>
                      </a:cxn>
                      <a:cxn ang="0">
                        <a:pos x="connsiteX1" y="connsiteY1"/>
                      </a:cxn>
                    </a:cxnLst>
                    <a:rect l="l" t="t" r="r" b="b"/>
                    <a:pathLst>
                      <a:path w="557805" h="9600">
                        <a:moveTo>
                          <a:pt x="0" y="0"/>
                        </a:moveTo>
                        <a:lnTo>
                          <a:pt x="557806" y="0"/>
                        </a:lnTo>
                      </a:path>
                    </a:pathLst>
                  </a:custGeom>
                  <a:noFill/>
                  <a:ln w="38100" cap="rnd">
                    <a:solidFill>
                      <a:schemeClr val="bg1"/>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BE02E3F3-81D1-C277-77BF-58440C8BC879}"/>
                      </a:ext>
                    </a:extLst>
                  </p:cNvPr>
                  <p:cNvSpPr/>
                  <p:nvPr/>
                </p:nvSpPr>
                <p:spPr>
                  <a:xfrm>
                    <a:off x="9067372" y="4218142"/>
                    <a:ext cx="557805" cy="9600"/>
                  </a:xfrm>
                  <a:custGeom>
                    <a:avLst/>
                    <a:gdLst>
                      <a:gd name="connsiteX0" fmla="*/ 0 w 557805"/>
                      <a:gd name="connsiteY0" fmla="*/ 0 h 9600"/>
                      <a:gd name="connsiteX1" fmla="*/ 557806 w 557805"/>
                      <a:gd name="connsiteY1" fmla="*/ 0 h 9600"/>
                    </a:gdLst>
                    <a:ahLst/>
                    <a:cxnLst>
                      <a:cxn ang="0">
                        <a:pos x="connsiteX0" y="connsiteY0"/>
                      </a:cxn>
                      <a:cxn ang="0">
                        <a:pos x="connsiteX1" y="connsiteY1"/>
                      </a:cxn>
                    </a:cxnLst>
                    <a:rect l="l" t="t" r="r" b="b"/>
                    <a:pathLst>
                      <a:path w="557805" h="9600">
                        <a:moveTo>
                          <a:pt x="0" y="0"/>
                        </a:moveTo>
                        <a:lnTo>
                          <a:pt x="557806" y="0"/>
                        </a:lnTo>
                      </a:path>
                    </a:pathLst>
                  </a:custGeom>
                  <a:noFill/>
                  <a:ln w="38100" cap="rnd">
                    <a:solidFill>
                      <a:schemeClr val="bg1"/>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325265FB-B01A-73A2-CCF8-A9AC53D7C4B9}"/>
                      </a:ext>
                    </a:extLst>
                  </p:cNvPr>
                  <p:cNvSpPr/>
                  <p:nvPr/>
                </p:nvSpPr>
                <p:spPr>
                  <a:xfrm>
                    <a:off x="9067372" y="4497045"/>
                    <a:ext cx="557805" cy="9600"/>
                  </a:xfrm>
                  <a:custGeom>
                    <a:avLst/>
                    <a:gdLst>
                      <a:gd name="connsiteX0" fmla="*/ 0 w 557805"/>
                      <a:gd name="connsiteY0" fmla="*/ 0 h 9600"/>
                      <a:gd name="connsiteX1" fmla="*/ 557806 w 557805"/>
                      <a:gd name="connsiteY1" fmla="*/ 0 h 9600"/>
                    </a:gdLst>
                    <a:ahLst/>
                    <a:cxnLst>
                      <a:cxn ang="0">
                        <a:pos x="connsiteX0" y="connsiteY0"/>
                      </a:cxn>
                      <a:cxn ang="0">
                        <a:pos x="connsiteX1" y="connsiteY1"/>
                      </a:cxn>
                    </a:cxnLst>
                    <a:rect l="l" t="t" r="r" b="b"/>
                    <a:pathLst>
                      <a:path w="557805" h="9600">
                        <a:moveTo>
                          <a:pt x="0" y="0"/>
                        </a:moveTo>
                        <a:lnTo>
                          <a:pt x="557806" y="0"/>
                        </a:lnTo>
                      </a:path>
                    </a:pathLst>
                  </a:custGeom>
                  <a:noFill/>
                  <a:ln w="38100" cap="rnd">
                    <a:solidFill>
                      <a:schemeClr val="bg1"/>
                    </a:solidFill>
                    <a:prstDash val="solid"/>
                    <a:round/>
                  </a:ln>
                </p:spPr>
                <p:txBody>
                  <a:bodyPr rtlCol="0" anchor="ctr"/>
                  <a:lstStyle/>
                  <a:p>
                    <a:endParaRPr lang="en-US"/>
                  </a:p>
                </p:txBody>
              </p:sp>
            </p:grpSp>
            <p:grpSp>
              <p:nvGrpSpPr>
                <p:cNvPr id="50" name="Group 49">
                  <a:extLst>
                    <a:ext uri="{FF2B5EF4-FFF2-40B4-BE49-F238E27FC236}">
                      <a16:creationId xmlns:a16="http://schemas.microsoft.com/office/drawing/2014/main" id="{3DF54867-A2A0-5C6A-B3E0-7895872348E0}"/>
                    </a:ext>
                  </a:extLst>
                </p:cNvPr>
                <p:cNvGrpSpPr/>
                <p:nvPr/>
              </p:nvGrpSpPr>
              <p:grpSpPr>
                <a:xfrm>
                  <a:off x="5237979" y="3817802"/>
                  <a:ext cx="929644" cy="929836"/>
                  <a:chOff x="7412333" y="3689643"/>
                  <a:chExt cx="929644" cy="929836"/>
                </a:xfrm>
              </p:grpSpPr>
              <p:sp>
                <p:nvSpPr>
                  <p:cNvPr id="38" name="Freeform: Shape 37">
                    <a:extLst>
                      <a:ext uri="{FF2B5EF4-FFF2-40B4-BE49-F238E27FC236}">
                        <a16:creationId xmlns:a16="http://schemas.microsoft.com/office/drawing/2014/main" id="{9A35A546-A44A-7DC9-FC17-B31B4AAED7DB}"/>
                      </a:ext>
                    </a:extLst>
                  </p:cNvPr>
                  <p:cNvSpPr/>
                  <p:nvPr/>
                </p:nvSpPr>
                <p:spPr>
                  <a:xfrm>
                    <a:off x="7412333" y="3689643"/>
                    <a:ext cx="929644" cy="929836"/>
                  </a:xfrm>
                  <a:custGeom>
                    <a:avLst/>
                    <a:gdLst>
                      <a:gd name="connsiteX0" fmla="*/ 0 w 929644"/>
                      <a:gd name="connsiteY0" fmla="*/ 464870 h 929836"/>
                      <a:gd name="connsiteX1" fmla="*/ 464678 w 929644"/>
                      <a:gd name="connsiteY1" fmla="*/ 929837 h 929836"/>
                      <a:gd name="connsiteX2" fmla="*/ 929645 w 929644"/>
                      <a:gd name="connsiteY2" fmla="*/ 465158 h 929836"/>
                      <a:gd name="connsiteX3" fmla="*/ 929645 w 929644"/>
                      <a:gd name="connsiteY3" fmla="*/ 464870 h 929836"/>
                      <a:gd name="connsiteX4" fmla="*/ 464870 w 929644"/>
                      <a:gd name="connsiteY4" fmla="*/ 0 h 929836"/>
                      <a:gd name="connsiteX5" fmla="*/ 0 w 929644"/>
                      <a:gd name="connsiteY5" fmla="*/ 464774 h 929836"/>
                      <a:gd name="connsiteX6" fmla="*/ 0 w 929644"/>
                      <a:gd name="connsiteY6" fmla="*/ 464774 h 92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644" h="929836">
                        <a:moveTo>
                          <a:pt x="0" y="464870"/>
                        </a:moveTo>
                        <a:cubicBezTo>
                          <a:pt x="0" y="721596"/>
                          <a:pt x="207953" y="929741"/>
                          <a:pt x="464678" y="929837"/>
                        </a:cubicBezTo>
                        <a:cubicBezTo>
                          <a:pt x="721404" y="929837"/>
                          <a:pt x="929549" y="721884"/>
                          <a:pt x="929645" y="465158"/>
                        </a:cubicBezTo>
                        <a:lnTo>
                          <a:pt x="929645" y="464870"/>
                        </a:lnTo>
                        <a:cubicBezTo>
                          <a:pt x="929645" y="208145"/>
                          <a:pt x="721596" y="0"/>
                          <a:pt x="464870" y="0"/>
                        </a:cubicBezTo>
                        <a:cubicBezTo>
                          <a:pt x="208145" y="0"/>
                          <a:pt x="0" y="208049"/>
                          <a:pt x="0" y="464774"/>
                        </a:cubicBezTo>
                        <a:lnTo>
                          <a:pt x="0" y="464774"/>
                        </a:lnTo>
                      </a:path>
                    </a:pathLst>
                  </a:custGeom>
                  <a:noFill/>
                  <a:ln w="50800" cap="rnd">
                    <a:solidFill>
                      <a:schemeClr val="bg1"/>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BE05AAE7-D6DC-7DF7-F04D-8B811992A2C0}"/>
                      </a:ext>
                    </a:extLst>
                  </p:cNvPr>
                  <p:cNvSpPr/>
                  <p:nvPr/>
                </p:nvSpPr>
                <p:spPr>
                  <a:xfrm>
                    <a:off x="7884823" y="3770770"/>
                    <a:ext cx="297912" cy="740413"/>
                  </a:xfrm>
                  <a:custGeom>
                    <a:avLst/>
                    <a:gdLst>
                      <a:gd name="connsiteX0" fmla="*/ 262294 w 297912"/>
                      <a:gd name="connsiteY0" fmla="*/ 0 h 740413"/>
                      <a:gd name="connsiteX1" fmla="*/ 0 w 297912"/>
                      <a:gd name="connsiteY1" fmla="*/ 383744 h 740413"/>
                      <a:gd name="connsiteX2" fmla="*/ 297913 w 297912"/>
                      <a:gd name="connsiteY2" fmla="*/ 740413 h 740413"/>
                    </a:gdLst>
                    <a:ahLst/>
                    <a:cxnLst>
                      <a:cxn ang="0">
                        <a:pos x="connsiteX0" y="connsiteY0"/>
                      </a:cxn>
                      <a:cxn ang="0">
                        <a:pos x="connsiteX1" y="connsiteY1"/>
                      </a:cxn>
                      <a:cxn ang="0">
                        <a:pos x="connsiteX2" y="connsiteY2"/>
                      </a:cxn>
                    </a:cxnLst>
                    <a:rect l="l" t="t" r="r" b="b"/>
                    <a:pathLst>
                      <a:path w="297912" h="740413">
                        <a:moveTo>
                          <a:pt x="262294" y="0"/>
                        </a:moveTo>
                        <a:lnTo>
                          <a:pt x="0" y="383744"/>
                        </a:lnTo>
                        <a:lnTo>
                          <a:pt x="297913" y="740413"/>
                        </a:lnTo>
                      </a:path>
                    </a:pathLst>
                  </a:custGeom>
                  <a:noFill/>
                  <a:ln w="44450" cap="rnd">
                    <a:solidFill>
                      <a:schemeClr val="bg1"/>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F2E0499A-1A6D-8480-858D-B6C8A1DB1D40}"/>
                      </a:ext>
                    </a:extLst>
                  </p:cNvPr>
                  <p:cNvSpPr/>
                  <p:nvPr/>
                </p:nvSpPr>
                <p:spPr>
                  <a:xfrm>
                    <a:off x="7419953" y="4154514"/>
                    <a:ext cx="464870" cy="9600"/>
                  </a:xfrm>
                  <a:custGeom>
                    <a:avLst/>
                    <a:gdLst>
                      <a:gd name="connsiteX0" fmla="*/ 464870 w 464870"/>
                      <a:gd name="connsiteY0" fmla="*/ 0 h 9600"/>
                      <a:gd name="connsiteX1" fmla="*/ 0 w 464870"/>
                      <a:gd name="connsiteY1" fmla="*/ 0 h 9600"/>
                    </a:gdLst>
                    <a:ahLst/>
                    <a:cxnLst>
                      <a:cxn ang="0">
                        <a:pos x="connsiteX0" y="connsiteY0"/>
                      </a:cxn>
                      <a:cxn ang="0">
                        <a:pos x="connsiteX1" y="connsiteY1"/>
                      </a:cxn>
                    </a:cxnLst>
                    <a:rect l="l" t="t" r="r" b="b"/>
                    <a:pathLst>
                      <a:path w="464870" h="9600">
                        <a:moveTo>
                          <a:pt x="464870" y="0"/>
                        </a:moveTo>
                        <a:lnTo>
                          <a:pt x="0" y="0"/>
                        </a:lnTo>
                      </a:path>
                    </a:pathLst>
                  </a:custGeom>
                  <a:noFill/>
                  <a:ln w="44450" cap="rnd">
                    <a:solidFill>
                      <a:schemeClr val="bg1"/>
                    </a:solidFill>
                    <a:prstDash val="solid"/>
                    <a:round/>
                  </a:ln>
                </p:spPr>
                <p:txBody>
                  <a:bodyPr rtlCol="0" anchor="ctr"/>
                  <a:lstStyle/>
                  <a:p>
                    <a:endParaRPr lang="en-US"/>
                  </a:p>
                </p:txBody>
              </p:sp>
            </p:grpSp>
          </p:grpSp>
          <p:sp>
            <p:nvSpPr>
              <p:cNvPr id="60" name="Rectangle 59">
                <a:extLst>
                  <a:ext uri="{FF2B5EF4-FFF2-40B4-BE49-F238E27FC236}">
                    <a16:creationId xmlns:a16="http://schemas.microsoft.com/office/drawing/2014/main" id="{2D974A01-F176-8D10-3741-02A5C67E48AC}"/>
                  </a:ext>
                </a:extLst>
              </p:cNvPr>
              <p:cNvSpPr/>
              <p:nvPr/>
            </p:nvSpPr>
            <p:spPr>
              <a:xfrm>
                <a:off x="4922678" y="3562031"/>
                <a:ext cx="2138192" cy="76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Slide Number Placeholder 1">
            <a:extLst>
              <a:ext uri="{FF2B5EF4-FFF2-40B4-BE49-F238E27FC236}">
                <a16:creationId xmlns:a16="http://schemas.microsoft.com/office/drawing/2014/main" id="{349E4EE3-D3AB-01F6-9542-AE2646E8A11C}"/>
              </a:ext>
            </a:extLst>
          </p:cNvPr>
          <p:cNvSpPr>
            <a:spLocks noGrp="1"/>
          </p:cNvSpPr>
          <p:nvPr>
            <p:ph type="sldNum" sz="quarter" idx="4"/>
          </p:nvPr>
        </p:nvSpPr>
        <p:spPr/>
        <p:txBody>
          <a:bodyPr/>
          <a:lstStyle/>
          <a:p>
            <a:fld id="{A32A761C-9405-4592-AF9C-4304B350F9AC}" type="slidenum">
              <a:rPr lang="en-US" smtClean="0"/>
              <a:pPr/>
              <a:t>4</a:t>
            </a:fld>
            <a:endParaRPr lang="en-US"/>
          </a:p>
        </p:txBody>
      </p:sp>
    </p:spTree>
    <p:extLst>
      <p:ext uri="{BB962C8B-B14F-4D97-AF65-F5344CB8AC3E}">
        <p14:creationId xmlns:p14="http://schemas.microsoft.com/office/powerpoint/2010/main" val="3120813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4616E0AA-224E-C0D8-420E-305FCF638CEC}"/>
              </a:ext>
            </a:extLst>
          </p:cNvPr>
          <p:cNvPicPr>
            <a:picLocks noGrp="1" noChangeAspect="1"/>
          </p:cNvPicPr>
          <p:nvPr>
            <p:ph sz="half" idx="1"/>
          </p:nvPr>
        </p:nvPicPr>
        <p:blipFill>
          <a:blip r:embed="rId3"/>
          <a:stretch>
            <a:fillRect/>
          </a:stretch>
        </p:blipFill>
        <p:spPr>
          <a:xfrm>
            <a:off x="1013988" y="2016662"/>
            <a:ext cx="3753374" cy="3686689"/>
          </a:xfrm>
          <a:prstGeom prst="roundRect">
            <a:avLst>
              <a:gd name="adj" fmla="val 9759"/>
            </a:avLst>
          </a:prstGeom>
        </p:spPr>
      </p:pic>
      <p:sp>
        <p:nvSpPr>
          <p:cNvPr id="4" name="Title 3">
            <a:extLst>
              <a:ext uri="{FF2B5EF4-FFF2-40B4-BE49-F238E27FC236}">
                <a16:creationId xmlns:a16="http://schemas.microsoft.com/office/drawing/2014/main" id="{58116C36-AD75-6EF9-7D24-322875951CCA}"/>
              </a:ext>
            </a:extLst>
          </p:cNvPr>
          <p:cNvSpPr>
            <a:spLocks noGrp="1"/>
          </p:cNvSpPr>
          <p:nvPr>
            <p:ph type="title"/>
          </p:nvPr>
        </p:nvSpPr>
        <p:spPr/>
        <p:txBody>
          <a:bodyPr/>
          <a:lstStyle/>
          <a:p>
            <a:r>
              <a:rPr lang="en-US"/>
              <a:t>TDMM Part 1 – Developing a Model</a:t>
            </a:r>
          </a:p>
        </p:txBody>
      </p:sp>
      <p:grpSp>
        <p:nvGrpSpPr>
          <p:cNvPr id="64" name="Group 63">
            <a:extLst>
              <a:ext uri="{FF2B5EF4-FFF2-40B4-BE49-F238E27FC236}">
                <a16:creationId xmlns:a16="http://schemas.microsoft.com/office/drawing/2014/main" id="{D3716AFA-DE9A-EDC1-0366-BF81477AFB67}"/>
              </a:ext>
            </a:extLst>
          </p:cNvPr>
          <p:cNvGrpSpPr/>
          <p:nvPr/>
        </p:nvGrpSpPr>
        <p:grpSpPr>
          <a:xfrm>
            <a:off x="5069711" y="1254368"/>
            <a:ext cx="6169789" cy="862537"/>
            <a:chOff x="5069711" y="1254368"/>
            <a:chExt cx="6169789" cy="862537"/>
          </a:xfrm>
        </p:grpSpPr>
        <p:sp>
          <p:nvSpPr>
            <p:cNvPr id="44" name="Freeform: Shape 43">
              <a:extLst>
                <a:ext uri="{FF2B5EF4-FFF2-40B4-BE49-F238E27FC236}">
                  <a16:creationId xmlns:a16="http://schemas.microsoft.com/office/drawing/2014/main" id="{7533D3AD-21D7-1382-8D46-D94EF15288C0}"/>
                </a:ext>
              </a:extLst>
            </p:cNvPr>
            <p:cNvSpPr/>
            <p:nvPr/>
          </p:nvSpPr>
          <p:spPr>
            <a:xfrm>
              <a:off x="5069711" y="1349037"/>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1</a:t>
              </a:r>
            </a:p>
          </p:txBody>
        </p:sp>
        <p:sp>
          <p:nvSpPr>
            <p:cNvPr id="45" name="Left Brace 44">
              <a:extLst>
                <a:ext uri="{FF2B5EF4-FFF2-40B4-BE49-F238E27FC236}">
                  <a16:creationId xmlns:a16="http://schemas.microsoft.com/office/drawing/2014/main" id="{D9B438EC-1B96-EC0F-CD74-78AC00D5C235}"/>
                </a:ext>
              </a:extLst>
            </p:cNvPr>
            <p:cNvSpPr/>
            <p:nvPr/>
          </p:nvSpPr>
          <p:spPr>
            <a:xfrm>
              <a:off x="6612157" y="1254368"/>
              <a:ext cx="308489" cy="862537"/>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46" name="Freeform: Shape 45">
              <a:extLst>
                <a:ext uri="{FF2B5EF4-FFF2-40B4-BE49-F238E27FC236}">
                  <a16:creationId xmlns:a16="http://schemas.microsoft.com/office/drawing/2014/main" id="{DFF33D70-BD02-16FE-35AE-7A9FA1F80456}"/>
                </a:ext>
              </a:extLst>
            </p:cNvPr>
            <p:cNvSpPr/>
            <p:nvPr/>
          </p:nvSpPr>
          <p:spPr>
            <a:xfrm>
              <a:off x="7044044" y="1254368"/>
              <a:ext cx="4195456" cy="862537"/>
            </a:xfrm>
            <a:custGeom>
              <a:avLst/>
              <a:gdLst>
                <a:gd name="connsiteX0" fmla="*/ 0 w 3817658"/>
                <a:gd name="connsiteY0" fmla="*/ 0 h 862537"/>
                <a:gd name="connsiteX1" fmla="*/ 3817658 w 3817658"/>
                <a:gd name="connsiteY1" fmla="*/ 0 h 862537"/>
                <a:gd name="connsiteX2" fmla="*/ 3817658 w 3817658"/>
                <a:gd name="connsiteY2" fmla="*/ 862537 h 862537"/>
                <a:gd name="connsiteX3" fmla="*/ 0 w 3817658"/>
                <a:gd name="connsiteY3" fmla="*/ 862537 h 862537"/>
                <a:gd name="connsiteX4" fmla="*/ 0 w 3817658"/>
                <a:gd name="connsiteY4" fmla="*/ 0 h 86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862537">
                  <a:moveTo>
                    <a:pt x="0" y="0"/>
                  </a:moveTo>
                  <a:lnTo>
                    <a:pt x="3817658" y="0"/>
                  </a:lnTo>
                  <a:lnTo>
                    <a:pt x="3817658" y="862537"/>
                  </a:lnTo>
                  <a:lnTo>
                    <a:pt x="0" y="862537"/>
                  </a:lnTo>
                  <a:lnTo>
                    <a:pt x="0" y="0"/>
                  </a:lnTo>
                  <a:close/>
                </a:path>
              </a:pathLst>
            </a:custGeom>
            <a:gradFill flip="none" rotWithShape="1">
              <a:gsLst>
                <a:gs pos="0">
                  <a:srgbClr val="4D80A2">
                    <a:shade val="30000"/>
                    <a:satMod val="115000"/>
                  </a:srgbClr>
                </a:gs>
                <a:gs pos="50000">
                  <a:srgbClr val="4D80A2">
                    <a:shade val="67500"/>
                    <a:satMod val="115000"/>
                  </a:srgbClr>
                </a:gs>
                <a:gs pos="100000">
                  <a:srgbClr val="4D80A2">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Overview of Model Development Process</a:t>
              </a:r>
            </a:p>
          </p:txBody>
        </p:sp>
      </p:grpSp>
      <p:grpSp>
        <p:nvGrpSpPr>
          <p:cNvPr id="65" name="Group 64">
            <a:extLst>
              <a:ext uri="{FF2B5EF4-FFF2-40B4-BE49-F238E27FC236}">
                <a16:creationId xmlns:a16="http://schemas.microsoft.com/office/drawing/2014/main" id="{EF731D34-9BD3-0184-5797-A7474A64BC7D}"/>
              </a:ext>
            </a:extLst>
          </p:cNvPr>
          <p:cNvGrpSpPr/>
          <p:nvPr/>
        </p:nvGrpSpPr>
        <p:grpSpPr>
          <a:xfrm>
            <a:off x="5069711" y="2239306"/>
            <a:ext cx="6169789" cy="862537"/>
            <a:chOff x="5069711" y="2239306"/>
            <a:chExt cx="6169789" cy="862537"/>
          </a:xfrm>
        </p:grpSpPr>
        <p:sp>
          <p:nvSpPr>
            <p:cNvPr id="47" name="Freeform: Shape 46">
              <a:extLst>
                <a:ext uri="{FF2B5EF4-FFF2-40B4-BE49-F238E27FC236}">
                  <a16:creationId xmlns:a16="http://schemas.microsoft.com/office/drawing/2014/main" id="{9B78653C-BDB6-D724-AAEC-6C66E6BE43DA}"/>
                </a:ext>
              </a:extLst>
            </p:cNvPr>
            <p:cNvSpPr/>
            <p:nvPr/>
          </p:nvSpPr>
          <p:spPr>
            <a:xfrm>
              <a:off x="5069711" y="2333975"/>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2</a:t>
              </a:r>
            </a:p>
          </p:txBody>
        </p:sp>
        <p:sp>
          <p:nvSpPr>
            <p:cNvPr id="48" name="Left Brace 47">
              <a:extLst>
                <a:ext uri="{FF2B5EF4-FFF2-40B4-BE49-F238E27FC236}">
                  <a16:creationId xmlns:a16="http://schemas.microsoft.com/office/drawing/2014/main" id="{D55DAE98-0897-44F0-89A5-8C7ED4E32429}"/>
                </a:ext>
              </a:extLst>
            </p:cNvPr>
            <p:cNvSpPr/>
            <p:nvPr/>
          </p:nvSpPr>
          <p:spPr>
            <a:xfrm>
              <a:off x="6612157" y="2239306"/>
              <a:ext cx="308489" cy="862537"/>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49" name="Freeform: Shape 48">
              <a:extLst>
                <a:ext uri="{FF2B5EF4-FFF2-40B4-BE49-F238E27FC236}">
                  <a16:creationId xmlns:a16="http://schemas.microsoft.com/office/drawing/2014/main" id="{F4CF94C9-B111-0C9F-7B4C-99E7C3576C54}"/>
                </a:ext>
              </a:extLst>
            </p:cNvPr>
            <p:cNvSpPr/>
            <p:nvPr/>
          </p:nvSpPr>
          <p:spPr>
            <a:xfrm>
              <a:off x="7044044" y="2239306"/>
              <a:ext cx="4195456" cy="862537"/>
            </a:xfrm>
            <a:custGeom>
              <a:avLst/>
              <a:gdLst>
                <a:gd name="connsiteX0" fmla="*/ 0 w 3817658"/>
                <a:gd name="connsiteY0" fmla="*/ 0 h 862537"/>
                <a:gd name="connsiteX1" fmla="*/ 3817658 w 3817658"/>
                <a:gd name="connsiteY1" fmla="*/ 0 h 862537"/>
                <a:gd name="connsiteX2" fmla="*/ 3817658 w 3817658"/>
                <a:gd name="connsiteY2" fmla="*/ 862537 h 862537"/>
                <a:gd name="connsiteX3" fmla="*/ 0 w 3817658"/>
                <a:gd name="connsiteY3" fmla="*/ 862537 h 862537"/>
                <a:gd name="connsiteX4" fmla="*/ 0 w 3817658"/>
                <a:gd name="connsiteY4" fmla="*/ 0 h 86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862537">
                  <a:moveTo>
                    <a:pt x="0" y="0"/>
                  </a:moveTo>
                  <a:lnTo>
                    <a:pt x="3817658" y="0"/>
                  </a:lnTo>
                  <a:lnTo>
                    <a:pt x="3817658" y="862537"/>
                  </a:lnTo>
                  <a:lnTo>
                    <a:pt x="0" y="862537"/>
                  </a:lnTo>
                  <a:lnTo>
                    <a:pt x="0" y="0"/>
                  </a:lnTo>
                  <a:close/>
                </a:path>
              </a:pathLst>
            </a:custGeom>
            <a:gradFill flip="none" rotWithShape="1">
              <a:gsLst>
                <a:gs pos="0">
                  <a:srgbClr val="4D80A2">
                    <a:shade val="30000"/>
                    <a:satMod val="115000"/>
                  </a:srgbClr>
                </a:gs>
                <a:gs pos="50000">
                  <a:srgbClr val="4D80A2">
                    <a:shade val="67500"/>
                    <a:satMod val="115000"/>
                  </a:srgbClr>
                </a:gs>
                <a:gs pos="100000">
                  <a:srgbClr val="4D80A2">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Preparing for Model Development</a:t>
              </a:r>
            </a:p>
          </p:txBody>
        </p:sp>
      </p:grpSp>
      <p:grpSp>
        <p:nvGrpSpPr>
          <p:cNvPr id="66" name="Group 65">
            <a:extLst>
              <a:ext uri="{FF2B5EF4-FFF2-40B4-BE49-F238E27FC236}">
                <a16:creationId xmlns:a16="http://schemas.microsoft.com/office/drawing/2014/main" id="{E9A14295-1866-D400-5969-A2E7C09574D1}"/>
              </a:ext>
            </a:extLst>
          </p:cNvPr>
          <p:cNvGrpSpPr/>
          <p:nvPr/>
        </p:nvGrpSpPr>
        <p:grpSpPr>
          <a:xfrm>
            <a:off x="5069711" y="3224243"/>
            <a:ext cx="6169789" cy="673200"/>
            <a:chOff x="5069711" y="3224243"/>
            <a:chExt cx="6169789" cy="673200"/>
          </a:xfrm>
        </p:grpSpPr>
        <p:sp>
          <p:nvSpPr>
            <p:cNvPr id="50" name="Freeform: Shape 49">
              <a:extLst>
                <a:ext uri="{FF2B5EF4-FFF2-40B4-BE49-F238E27FC236}">
                  <a16:creationId xmlns:a16="http://schemas.microsoft.com/office/drawing/2014/main" id="{E4E95AB0-0E24-4384-08DF-3AB073648020}"/>
                </a:ext>
              </a:extLst>
            </p:cNvPr>
            <p:cNvSpPr/>
            <p:nvPr/>
          </p:nvSpPr>
          <p:spPr>
            <a:xfrm>
              <a:off x="5069711" y="3224243"/>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3</a:t>
              </a:r>
            </a:p>
          </p:txBody>
        </p:sp>
        <p:sp>
          <p:nvSpPr>
            <p:cNvPr id="51" name="Left Brace 50">
              <a:extLst>
                <a:ext uri="{FF2B5EF4-FFF2-40B4-BE49-F238E27FC236}">
                  <a16:creationId xmlns:a16="http://schemas.microsoft.com/office/drawing/2014/main" id="{E757CFCE-F9A6-DD8D-4686-C7E6EFA334D2}"/>
                </a:ext>
              </a:extLst>
            </p:cNvPr>
            <p:cNvSpPr/>
            <p:nvPr/>
          </p:nvSpPr>
          <p:spPr>
            <a:xfrm>
              <a:off x="6612157" y="3224243"/>
              <a:ext cx="308489" cy="673200"/>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52" name="Freeform: Shape 51">
              <a:extLst>
                <a:ext uri="{FF2B5EF4-FFF2-40B4-BE49-F238E27FC236}">
                  <a16:creationId xmlns:a16="http://schemas.microsoft.com/office/drawing/2014/main" id="{2D6CD928-680B-9250-0D6C-EEED2E6FACDD}"/>
                </a:ext>
              </a:extLst>
            </p:cNvPr>
            <p:cNvSpPr/>
            <p:nvPr/>
          </p:nvSpPr>
          <p:spPr>
            <a:xfrm>
              <a:off x="7044044" y="3224243"/>
              <a:ext cx="4195456" cy="673200"/>
            </a:xfrm>
            <a:custGeom>
              <a:avLst/>
              <a:gdLst>
                <a:gd name="connsiteX0" fmla="*/ 0 w 3817658"/>
                <a:gd name="connsiteY0" fmla="*/ 0 h 673200"/>
                <a:gd name="connsiteX1" fmla="*/ 3817658 w 3817658"/>
                <a:gd name="connsiteY1" fmla="*/ 0 h 673200"/>
                <a:gd name="connsiteX2" fmla="*/ 3817658 w 3817658"/>
                <a:gd name="connsiteY2" fmla="*/ 673200 h 673200"/>
                <a:gd name="connsiteX3" fmla="*/ 0 w 3817658"/>
                <a:gd name="connsiteY3" fmla="*/ 673200 h 673200"/>
                <a:gd name="connsiteX4" fmla="*/ 0 w 3817658"/>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673200">
                  <a:moveTo>
                    <a:pt x="0" y="0"/>
                  </a:moveTo>
                  <a:lnTo>
                    <a:pt x="3817658" y="0"/>
                  </a:lnTo>
                  <a:lnTo>
                    <a:pt x="3817658" y="673200"/>
                  </a:lnTo>
                  <a:lnTo>
                    <a:pt x="0" y="673200"/>
                  </a:lnTo>
                  <a:lnTo>
                    <a:pt x="0" y="0"/>
                  </a:lnTo>
                  <a:close/>
                </a:path>
              </a:pathLst>
            </a:custGeom>
            <a:gradFill flip="none" rotWithShape="1">
              <a:gsLst>
                <a:gs pos="0">
                  <a:srgbClr val="4D80A2">
                    <a:shade val="30000"/>
                    <a:satMod val="115000"/>
                  </a:srgbClr>
                </a:gs>
                <a:gs pos="50000">
                  <a:srgbClr val="4D80A2">
                    <a:shade val="67500"/>
                    <a:satMod val="115000"/>
                  </a:srgbClr>
                </a:gs>
                <a:gs pos="100000">
                  <a:srgbClr val="4D80A2">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Preparing Model Data</a:t>
              </a:r>
            </a:p>
          </p:txBody>
        </p:sp>
      </p:grpSp>
      <p:grpSp>
        <p:nvGrpSpPr>
          <p:cNvPr id="67" name="Group 66">
            <a:extLst>
              <a:ext uri="{FF2B5EF4-FFF2-40B4-BE49-F238E27FC236}">
                <a16:creationId xmlns:a16="http://schemas.microsoft.com/office/drawing/2014/main" id="{C31914B7-091D-A079-7F70-24775DE549C9}"/>
              </a:ext>
            </a:extLst>
          </p:cNvPr>
          <p:cNvGrpSpPr/>
          <p:nvPr/>
        </p:nvGrpSpPr>
        <p:grpSpPr>
          <a:xfrm>
            <a:off x="5069711" y="4019843"/>
            <a:ext cx="6169789" cy="862537"/>
            <a:chOff x="5069711" y="4019843"/>
            <a:chExt cx="6169789" cy="862537"/>
          </a:xfrm>
        </p:grpSpPr>
        <p:sp>
          <p:nvSpPr>
            <p:cNvPr id="53" name="Freeform: Shape 52">
              <a:extLst>
                <a:ext uri="{FF2B5EF4-FFF2-40B4-BE49-F238E27FC236}">
                  <a16:creationId xmlns:a16="http://schemas.microsoft.com/office/drawing/2014/main" id="{0B47CB5A-6339-504A-18DA-CE990460AFAD}"/>
                </a:ext>
              </a:extLst>
            </p:cNvPr>
            <p:cNvSpPr/>
            <p:nvPr/>
          </p:nvSpPr>
          <p:spPr>
            <a:xfrm>
              <a:off x="5069711" y="4114512"/>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4</a:t>
              </a:r>
            </a:p>
          </p:txBody>
        </p:sp>
        <p:sp>
          <p:nvSpPr>
            <p:cNvPr id="54" name="Left Brace 53">
              <a:extLst>
                <a:ext uri="{FF2B5EF4-FFF2-40B4-BE49-F238E27FC236}">
                  <a16:creationId xmlns:a16="http://schemas.microsoft.com/office/drawing/2014/main" id="{116C280B-8DB1-37B1-27EA-6EC1259C6722}"/>
                </a:ext>
              </a:extLst>
            </p:cNvPr>
            <p:cNvSpPr/>
            <p:nvPr/>
          </p:nvSpPr>
          <p:spPr>
            <a:xfrm>
              <a:off x="6612157" y="4019843"/>
              <a:ext cx="308489" cy="862537"/>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55" name="Freeform: Shape 54">
              <a:extLst>
                <a:ext uri="{FF2B5EF4-FFF2-40B4-BE49-F238E27FC236}">
                  <a16:creationId xmlns:a16="http://schemas.microsoft.com/office/drawing/2014/main" id="{5BE6FEE6-CEDE-1CD2-2E89-ABF8C5B26DA7}"/>
                </a:ext>
              </a:extLst>
            </p:cNvPr>
            <p:cNvSpPr/>
            <p:nvPr/>
          </p:nvSpPr>
          <p:spPr>
            <a:xfrm>
              <a:off x="7044044" y="4019843"/>
              <a:ext cx="4195456" cy="862537"/>
            </a:xfrm>
            <a:custGeom>
              <a:avLst/>
              <a:gdLst>
                <a:gd name="connsiteX0" fmla="*/ 0 w 3817658"/>
                <a:gd name="connsiteY0" fmla="*/ 0 h 862537"/>
                <a:gd name="connsiteX1" fmla="*/ 3817658 w 3817658"/>
                <a:gd name="connsiteY1" fmla="*/ 0 h 862537"/>
                <a:gd name="connsiteX2" fmla="*/ 3817658 w 3817658"/>
                <a:gd name="connsiteY2" fmla="*/ 862537 h 862537"/>
                <a:gd name="connsiteX3" fmla="*/ 0 w 3817658"/>
                <a:gd name="connsiteY3" fmla="*/ 862537 h 862537"/>
                <a:gd name="connsiteX4" fmla="*/ 0 w 3817658"/>
                <a:gd name="connsiteY4" fmla="*/ 0 h 86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862537">
                  <a:moveTo>
                    <a:pt x="0" y="0"/>
                  </a:moveTo>
                  <a:lnTo>
                    <a:pt x="3817658" y="0"/>
                  </a:lnTo>
                  <a:lnTo>
                    <a:pt x="3817658" y="862537"/>
                  </a:lnTo>
                  <a:lnTo>
                    <a:pt x="0" y="862537"/>
                  </a:lnTo>
                  <a:lnTo>
                    <a:pt x="0" y="0"/>
                  </a:lnTo>
                  <a:close/>
                </a:path>
              </a:pathLst>
            </a:custGeom>
            <a:gradFill flip="none" rotWithShape="1">
              <a:gsLst>
                <a:gs pos="0">
                  <a:srgbClr val="4D80A2">
                    <a:shade val="30000"/>
                    <a:satMod val="115000"/>
                  </a:srgbClr>
                </a:gs>
                <a:gs pos="50000">
                  <a:srgbClr val="4D80A2">
                    <a:shade val="67500"/>
                    <a:satMod val="115000"/>
                  </a:srgbClr>
                </a:gs>
                <a:gs pos="100000">
                  <a:srgbClr val="4D80A2">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Developing and Refining the Base Year Model</a:t>
              </a:r>
            </a:p>
          </p:txBody>
        </p:sp>
      </p:grpSp>
      <p:grpSp>
        <p:nvGrpSpPr>
          <p:cNvPr id="68" name="Group 67">
            <a:extLst>
              <a:ext uri="{FF2B5EF4-FFF2-40B4-BE49-F238E27FC236}">
                <a16:creationId xmlns:a16="http://schemas.microsoft.com/office/drawing/2014/main" id="{A2D7E46C-1809-50D9-D883-E68B3EF9811C}"/>
              </a:ext>
            </a:extLst>
          </p:cNvPr>
          <p:cNvGrpSpPr/>
          <p:nvPr/>
        </p:nvGrpSpPr>
        <p:grpSpPr>
          <a:xfrm>
            <a:off x="5069711" y="5004781"/>
            <a:ext cx="6169789" cy="673200"/>
            <a:chOff x="5069711" y="5004781"/>
            <a:chExt cx="6169789" cy="673200"/>
          </a:xfrm>
        </p:grpSpPr>
        <p:sp>
          <p:nvSpPr>
            <p:cNvPr id="56" name="Freeform: Shape 55">
              <a:extLst>
                <a:ext uri="{FF2B5EF4-FFF2-40B4-BE49-F238E27FC236}">
                  <a16:creationId xmlns:a16="http://schemas.microsoft.com/office/drawing/2014/main" id="{20105F59-D273-5ECC-7824-272953B363DB}"/>
                </a:ext>
              </a:extLst>
            </p:cNvPr>
            <p:cNvSpPr/>
            <p:nvPr/>
          </p:nvSpPr>
          <p:spPr>
            <a:xfrm>
              <a:off x="5069711" y="5004781"/>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5</a:t>
              </a:r>
            </a:p>
          </p:txBody>
        </p:sp>
        <p:sp>
          <p:nvSpPr>
            <p:cNvPr id="57" name="Left Brace 56">
              <a:extLst>
                <a:ext uri="{FF2B5EF4-FFF2-40B4-BE49-F238E27FC236}">
                  <a16:creationId xmlns:a16="http://schemas.microsoft.com/office/drawing/2014/main" id="{693593E8-F04B-8295-1566-3DF3202ABCFD}"/>
                </a:ext>
              </a:extLst>
            </p:cNvPr>
            <p:cNvSpPr/>
            <p:nvPr/>
          </p:nvSpPr>
          <p:spPr>
            <a:xfrm>
              <a:off x="6612157" y="5004781"/>
              <a:ext cx="308489" cy="673200"/>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58" name="Freeform: Shape 57">
              <a:extLst>
                <a:ext uri="{FF2B5EF4-FFF2-40B4-BE49-F238E27FC236}">
                  <a16:creationId xmlns:a16="http://schemas.microsoft.com/office/drawing/2014/main" id="{4C711BBB-EB27-A542-B88C-AC79C0BFB7AF}"/>
                </a:ext>
              </a:extLst>
            </p:cNvPr>
            <p:cNvSpPr/>
            <p:nvPr/>
          </p:nvSpPr>
          <p:spPr>
            <a:xfrm>
              <a:off x="7044044" y="5004781"/>
              <a:ext cx="4195456" cy="673200"/>
            </a:xfrm>
            <a:custGeom>
              <a:avLst/>
              <a:gdLst>
                <a:gd name="connsiteX0" fmla="*/ 0 w 3817658"/>
                <a:gd name="connsiteY0" fmla="*/ 0 h 673200"/>
                <a:gd name="connsiteX1" fmla="*/ 3817658 w 3817658"/>
                <a:gd name="connsiteY1" fmla="*/ 0 h 673200"/>
                <a:gd name="connsiteX2" fmla="*/ 3817658 w 3817658"/>
                <a:gd name="connsiteY2" fmla="*/ 673200 h 673200"/>
                <a:gd name="connsiteX3" fmla="*/ 0 w 3817658"/>
                <a:gd name="connsiteY3" fmla="*/ 673200 h 673200"/>
                <a:gd name="connsiteX4" fmla="*/ 0 w 3817658"/>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673200">
                  <a:moveTo>
                    <a:pt x="0" y="0"/>
                  </a:moveTo>
                  <a:lnTo>
                    <a:pt x="3817658" y="0"/>
                  </a:lnTo>
                  <a:lnTo>
                    <a:pt x="3817658" y="673200"/>
                  </a:lnTo>
                  <a:lnTo>
                    <a:pt x="0" y="673200"/>
                  </a:lnTo>
                  <a:lnTo>
                    <a:pt x="0" y="0"/>
                  </a:lnTo>
                  <a:close/>
                </a:path>
              </a:pathLst>
            </a:custGeom>
            <a:gradFill flip="none" rotWithShape="1">
              <a:gsLst>
                <a:gs pos="0">
                  <a:srgbClr val="4D80A2">
                    <a:shade val="30000"/>
                    <a:satMod val="115000"/>
                  </a:srgbClr>
                </a:gs>
                <a:gs pos="50000">
                  <a:srgbClr val="4D80A2">
                    <a:shade val="67500"/>
                    <a:satMod val="115000"/>
                  </a:srgbClr>
                </a:gs>
                <a:gs pos="100000">
                  <a:srgbClr val="4D80A2">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Developing the Future Year</a:t>
              </a:r>
            </a:p>
          </p:txBody>
        </p:sp>
      </p:grpSp>
      <p:grpSp>
        <p:nvGrpSpPr>
          <p:cNvPr id="69" name="Group 68">
            <a:extLst>
              <a:ext uri="{FF2B5EF4-FFF2-40B4-BE49-F238E27FC236}">
                <a16:creationId xmlns:a16="http://schemas.microsoft.com/office/drawing/2014/main" id="{F6CCE99B-8414-A0C9-64BC-1D9CE718C0B4}"/>
              </a:ext>
            </a:extLst>
          </p:cNvPr>
          <p:cNvGrpSpPr/>
          <p:nvPr/>
        </p:nvGrpSpPr>
        <p:grpSpPr>
          <a:xfrm>
            <a:off x="5069711" y="5800381"/>
            <a:ext cx="6169789" cy="673200"/>
            <a:chOff x="5069711" y="5800381"/>
            <a:chExt cx="6169789" cy="673200"/>
          </a:xfrm>
        </p:grpSpPr>
        <p:sp>
          <p:nvSpPr>
            <p:cNvPr id="59" name="Freeform: Shape 58">
              <a:extLst>
                <a:ext uri="{FF2B5EF4-FFF2-40B4-BE49-F238E27FC236}">
                  <a16:creationId xmlns:a16="http://schemas.microsoft.com/office/drawing/2014/main" id="{71CDA237-617F-26FA-F1A0-0D7A629D29C0}"/>
                </a:ext>
              </a:extLst>
            </p:cNvPr>
            <p:cNvSpPr/>
            <p:nvPr/>
          </p:nvSpPr>
          <p:spPr>
            <a:xfrm>
              <a:off x="5069711" y="5800381"/>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6</a:t>
              </a:r>
            </a:p>
          </p:txBody>
        </p:sp>
        <p:sp>
          <p:nvSpPr>
            <p:cNvPr id="60" name="Left Brace 59">
              <a:extLst>
                <a:ext uri="{FF2B5EF4-FFF2-40B4-BE49-F238E27FC236}">
                  <a16:creationId xmlns:a16="http://schemas.microsoft.com/office/drawing/2014/main" id="{D8739C54-802D-EB4B-10A3-AA8F9FA85933}"/>
                </a:ext>
              </a:extLst>
            </p:cNvPr>
            <p:cNvSpPr/>
            <p:nvPr/>
          </p:nvSpPr>
          <p:spPr>
            <a:xfrm>
              <a:off x="6612157" y="5800381"/>
              <a:ext cx="308489" cy="673200"/>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61" name="Freeform: Shape 60">
              <a:extLst>
                <a:ext uri="{FF2B5EF4-FFF2-40B4-BE49-F238E27FC236}">
                  <a16:creationId xmlns:a16="http://schemas.microsoft.com/office/drawing/2014/main" id="{3057BB4A-E23F-D818-3A21-FACD34CDD4C4}"/>
                </a:ext>
              </a:extLst>
            </p:cNvPr>
            <p:cNvSpPr/>
            <p:nvPr/>
          </p:nvSpPr>
          <p:spPr>
            <a:xfrm>
              <a:off x="7044044" y="5800381"/>
              <a:ext cx="4195456" cy="673200"/>
            </a:xfrm>
            <a:custGeom>
              <a:avLst/>
              <a:gdLst>
                <a:gd name="connsiteX0" fmla="*/ 0 w 3817658"/>
                <a:gd name="connsiteY0" fmla="*/ 0 h 673200"/>
                <a:gd name="connsiteX1" fmla="*/ 3817658 w 3817658"/>
                <a:gd name="connsiteY1" fmla="*/ 0 h 673200"/>
                <a:gd name="connsiteX2" fmla="*/ 3817658 w 3817658"/>
                <a:gd name="connsiteY2" fmla="*/ 673200 h 673200"/>
                <a:gd name="connsiteX3" fmla="*/ 0 w 3817658"/>
                <a:gd name="connsiteY3" fmla="*/ 673200 h 673200"/>
                <a:gd name="connsiteX4" fmla="*/ 0 w 3817658"/>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673200">
                  <a:moveTo>
                    <a:pt x="0" y="0"/>
                  </a:moveTo>
                  <a:lnTo>
                    <a:pt x="3817658" y="0"/>
                  </a:lnTo>
                  <a:lnTo>
                    <a:pt x="3817658" y="673200"/>
                  </a:lnTo>
                  <a:lnTo>
                    <a:pt x="0" y="673200"/>
                  </a:lnTo>
                  <a:lnTo>
                    <a:pt x="0" y="0"/>
                  </a:lnTo>
                  <a:close/>
                </a:path>
              </a:pathLst>
            </a:custGeom>
            <a:gradFill flip="none" rotWithShape="1">
              <a:gsLst>
                <a:gs pos="0">
                  <a:srgbClr val="4D80A2">
                    <a:shade val="30000"/>
                    <a:satMod val="115000"/>
                  </a:srgbClr>
                </a:gs>
                <a:gs pos="50000">
                  <a:srgbClr val="4D80A2">
                    <a:shade val="67500"/>
                    <a:satMod val="115000"/>
                  </a:srgbClr>
                </a:gs>
                <a:gs pos="100000">
                  <a:srgbClr val="4D80A2">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Resources</a:t>
              </a:r>
            </a:p>
          </p:txBody>
        </p:sp>
      </p:grpSp>
      <p:sp>
        <p:nvSpPr>
          <p:cNvPr id="2" name="Slide Number Placeholder 1">
            <a:extLst>
              <a:ext uri="{FF2B5EF4-FFF2-40B4-BE49-F238E27FC236}">
                <a16:creationId xmlns:a16="http://schemas.microsoft.com/office/drawing/2014/main" id="{F5E2175B-7B5E-2498-1363-FC8BA423A1BA}"/>
              </a:ext>
            </a:extLst>
          </p:cNvPr>
          <p:cNvSpPr>
            <a:spLocks noGrp="1"/>
          </p:cNvSpPr>
          <p:nvPr>
            <p:ph type="sldNum" sz="quarter" idx="4"/>
          </p:nvPr>
        </p:nvSpPr>
        <p:spPr/>
        <p:txBody>
          <a:bodyPr/>
          <a:lstStyle/>
          <a:p>
            <a:fld id="{A32A761C-9405-4592-AF9C-4304B350F9AC}" type="slidenum">
              <a:rPr lang="en-US" smtClean="0"/>
              <a:pPr/>
              <a:t>5</a:t>
            </a:fld>
            <a:endParaRPr lang="en-US"/>
          </a:p>
        </p:txBody>
      </p:sp>
    </p:spTree>
    <p:extLst>
      <p:ext uri="{BB962C8B-B14F-4D97-AF65-F5344CB8AC3E}">
        <p14:creationId xmlns:p14="http://schemas.microsoft.com/office/powerpoint/2010/main" val="323117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500" fill="hold"/>
                                        <p:tgtEl>
                                          <p:spTgt spid="65"/>
                                        </p:tgtEl>
                                        <p:attrNameLst>
                                          <p:attrName>ppt_x</p:attrName>
                                        </p:attrNameLst>
                                      </p:cBhvr>
                                      <p:tavLst>
                                        <p:tav tm="0">
                                          <p:val>
                                            <p:strVal val="#ppt_x"/>
                                          </p:val>
                                        </p:tav>
                                        <p:tav tm="100000">
                                          <p:val>
                                            <p:strVal val="#ppt_x"/>
                                          </p:val>
                                        </p:tav>
                                      </p:tavLst>
                                    </p:anim>
                                    <p:anim calcmode="lin" valueType="num">
                                      <p:cBhvr additive="base">
                                        <p:cTn id="1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500" fill="hold"/>
                                        <p:tgtEl>
                                          <p:spTgt spid="66"/>
                                        </p:tgtEl>
                                        <p:attrNameLst>
                                          <p:attrName>ppt_x</p:attrName>
                                        </p:attrNameLst>
                                      </p:cBhvr>
                                      <p:tavLst>
                                        <p:tav tm="0">
                                          <p:val>
                                            <p:strVal val="#ppt_x"/>
                                          </p:val>
                                        </p:tav>
                                        <p:tav tm="100000">
                                          <p:val>
                                            <p:strVal val="#ppt_x"/>
                                          </p:val>
                                        </p:tav>
                                      </p:tavLst>
                                    </p:anim>
                                    <p:anim calcmode="lin" valueType="num">
                                      <p:cBhvr additive="base">
                                        <p:cTn id="2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ppt_x"/>
                                          </p:val>
                                        </p:tav>
                                        <p:tav tm="100000">
                                          <p:val>
                                            <p:strVal val="#ppt_x"/>
                                          </p:val>
                                        </p:tav>
                                      </p:tavLst>
                                    </p:anim>
                                    <p:anim calcmode="lin" valueType="num">
                                      <p:cBhvr additive="base">
                                        <p:cTn id="2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fill="hold"/>
                                        <p:tgtEl>
                                          <p:spTgt spid="68"/>
                                        </p:tgtEl>
                                        <p:attrNameLst>
                                          <p:attrName>ppt_x</p:attrName>
                                        </p:attrNameLst>
                                      </p:cBhvr>
                                      <p:tavLst>
                                        <p:tav tm="0">
                                          <p:val>
                                            <p:strVal val="#ppt_x"/>
                                          </p:val>
                                        </p:tav>
                                        <p:tav tm="100000">
                                          <p:val>
                                            <p:strVal val="#ppt_x"/>
                                          </p:val>
                                        </p:tav>
                                      </p:tavLst>
                                    </p:anim>
                                    <p:anim calcmode="lin" valueType="num">
                                      <p:cBhvr additive="base">
                                        <p:cTn id="3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ppt_x"/>
                                          </p:val>
                                        </p:tav>
                                        <p:tav tm="100000">
                                          <p:val>
                                            <p:strVal val="#ppt_x"/>
                                          </p:val>
                                        </p:tav>
                                      </p:tavLst>
                                    </p:anim>
                                    <p:anim calcmode="lin" valueType="num">
                                      <p:cBhvr additive="base">
                                        <p:cTn id="3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958ABD9-66D6-044B-D71B-53F15471DBD4}"/>
              </a:ext>
            </a:extLst>
          </p:cNvPr>
          <p:cNvGrpSpPr/>
          <p:nvPr/>
        </p:nvGrpSpPr>
        <p:grpSpPr>
          <a:xfrm>
            <a:off x="5069711" y="1254368"/>
            <a:ext cx="6169789" cy="862537"/>
            <a:chOff x="5069711" y="1254368"/>
            <a:chExt cx="6169789" cy="862537"/>
          </a:xfrm>
        </p:grpSpPr>
        <p:sp>
          <p:nvSpPr>
            <p:cNvPr id="44" name="Freeform: Shape 43">
              <a:extLst>
                <a:ext uri="{FF2B5EF4-FFF2-40B4-BE49-F238E27FC236}">
                  <a16:creationId xmlns:a16="http://schemas.microsoft.com/office/drawing/2014/main" id="{7533D3AD-21D7-1382-8D46-D94EF15288C0}"/>
                </a:ext>
              </a:extLst>
            </p:cNvPr>
            <p:cNvSpPr/>
            <p:nvPr/>
          </p:nvSpPr>
          <p:spPr>
            <a:xfrm>
              <a:off x="5069711" y="1349037"/>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1</a:t>
              </a:r>
            </a:p>
          </p:txBody>
        </p:sp>
        <p:sp>
          <p:nvSpPr>
            <p:cNvPr id="45" name="Left Brace 44">
              <a:extLst>
                <a:ext uri="{FF2B5EF4-FFF2-40B4-BE49-F238E27FC236}">
                  <a16:creationId xmlns:a16="http://schemas.microsoft.com/office/drawing/2014/main" id="{D9B438EC-1B96-EC0F-CD74-78AC00D5C235}"/>
                </a:ext>
              </a:extLst>
            </p:cNvPr>
            <p:cNvSpPr/>
            <p:nvPr/>
          </p:nvSpPr>
          <p:spPr>
            <a:xfrm>
              <a:off x="6612157" y="1254368"/>
              <a:ext cx="308489" cy="862537"/>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46" name="Freeform: Shape 45">
              <a:extLst>
                <a:ext uri="{FF2B5EF4-FFF2-40B4-BE49-F238E27FC236}">
                  <a16:creationId xmlns:a16="http://schemas.microsoft.com/office/drawing/2014/main" id="{DFF33D70-BD02-16FE-35AE-7A9FA1F80456}"/>
                </a:ext>
              </a:extLst>
            </p:cNvPr>
            <p:cNvSpPr/>
            <p:nvPr/>
          </p:nvSpPr>
          <p:spPr>
            <a:xfrm>
              <a:off x="7044044" y="1254368"/>
              <a:ext cx="4195456" cy="862537"/>
            </a:xfrm>
            <a:custGeom>
              <a:avLst/>
              <a:gdLst>
                <a:gd name="connsiteX0" fmla="*/ 0 w 3817658"/>
                <a:gd name="connsiteY0" fmla="*/ 0 h 862537"/>
                <a:gd name="connsiteX1" fmla="*/ 3817658 w 3817658"/>
                <a:gd name="connsiteY1" fmla="*/ 0 h 862537"/>
                <a:gd name="connsiteX2" fmla="*/ 3817658 w 3817658"/>
                <a:gd name="connsiteY2" fmla="*/ 862537 h 862537"/>
                <a:gd name="connsiteX3" fmla="*/ 0 w 3817658"/>
                <a:gd name="connsiteY3" fmla="*/ 862537 h 862537"/>
                <a:gd name="connsiteX4" fmla="*/ 0 w 3817658"/>
                <a:gd name="connsiteY4" fmla="*/ 0 h 86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862537">
                  <a:moveTo>
                    <a:pt x="0" y="0"/>
                  </a:moveTo>
                  <a:lnTo>
                    <a:pt x="3817658" y="0"/>
                  </a:lnTo>
                  <a:lnTo>
                    <a:pt x="3817658" y="862537"/>
                  </a:lnTo>
                  <a:lnTo>
                    <a:pt x="0" y="862537"/>
                  </a:lnTo>
                  <a:lnTo>
                    <a:pt x="0" y="0"/>
                  </a:lnTo>
                  <a:close/>
                </a:path>
              </a:pathLst>
            </a:custGeom>
            <a:gradFill flip="none" rotWithShape="1">
              <a:gsLst>
                <a:gs pos="0">
                  <a:srgbClr val="11557B">
                    <a:shade val="30000"/>
                    <a:satMod val="115000"/>
                  </a:srgbClr>
                </a:gs>
                <a:gs pos="50000">
                  <a:srgbClr val="11557B">
                    <a:shade val="67500"/>
                    <a:satMod val="115000"/>
                  </a:srgbClr>
                </a:gs>
                <a:gs pos="100000">
                  <a:srgbClr val="11557B">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Defining the Ask</a:t>
              </a:r>
            </a:p>
          </p:txBody>
        </p:sp>
      </p:grpSp>
      <p:grpSp>
        <p:nvGrpSpPr>
          <p:cNvPr id="8" name="Group 7">
            <a:extLst>
              <a:ext uri="{FF2B5EF4-FFF2-40B4-BE49-F238E27FC236}">
                <a16:creationId xmlns:a16="http://schemas.microsoft.com/office/drawing/2014/main" id="{A6520EAC-CA1C-A8A5-7C59-E257EDDF0F1D}"/>
              </a:ext>
            </a:extLst>
          </p:cNvPr>
          <p:cNvGrpSpPr/>
          <p:nvPr/>
        </p:nvGrpSpPr>
        <p:grpSpPr>
          <a:xfrm>
            <a:off x="5069711" y="2239306"/>
            <a:ext cx="6169789" cy="862537"/>
            <a:chOff x="5069711" y="2239306"/>
            <a:chExt cx="6169789" cy="862537"/>
          </a:xfrm>
        </p:grpSpPr>
        <p:sp>
          <p:nvSpPr>
            <p:cNvPr id="47" name="Freeform: Shape 46">
              <a:extLst>
                <a:ext uri="{FF2B5EF4-FFF2-40B4-BE49-F238E27FC236}">
                  <a16:creationId xmlns:a16="http://schemas.microsoft.com/office/drawing/2014/main" id="{9B78653C-BDB6-D724-AAEC-6C66E6BE43DA}"/>
                </a:ext>
              </a:extLst>
            </p:cNvPr>
            <p:cNvSpPr/>
            <p:nvPr/>
          </p:nvSpPr>
          <p:spPr>
            <a:xfrm>
              <a:off x="5069711" y="2333975"/>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2</a:t>
              </a:r>
            </a:p>
          </p:txBody>
        </p:sp>
        <p:sp>
          <p:nvSpPr>
            <p:cNvPr id="48" name="Left Brace 47">
              <a:extLst>
                <a:ext uri="{FF2B5EF4-FFF2-40B4-BE49-F238E27FC236}">
                  <a16:creationId xmlns:a16="http://schemas.microsoft.com/office/drawing/2014/main" id="{D55DAE98-0897-44F0-89A5-8C7ED4E32429}"/>
                </a:ext>
              </a:extLst>
            </p:cNvPr>
            <p:cNvSpPr/>
            <p:nvPr/>
          </p:nvSpPr>
          <p:spPr>
            <a:xfrm>
              <a:off x="6612157" y="2239306"/>
              <a:ext cx="308489" cy="862537"/>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49" name="Freeform: Shape 48">
              <a:extLst>
                <a:ext uri="{FF2B5EF4-FFF2-40B4-BE49-F238E27FC236}">
                  <a16:creationId xmlns:a16="http://schemas.microsoft.com/office/drawing/2014/main" id="{F4CF94C9-B111-0C9F-7B4C-99E7C3576C54}"/>
                </a:ext>
              </a:extLst>
            </p:cNvPr>
            <p:cNvSpPr/>
            <p:nvPr/>
          </p:nvSpPr>
          <p:spPr>
            <a:xfrm>
              <a:off x="7044044" y="2239306"/>
              <a:ext cx="4195456" cy="862537"/>
            </a:xfrm>
            <a:custGeom>
              <a:avLst/>
              <a:gdLst>
                <a:gd name="connsiteX0" fmla="*/ 0 w 3817658"/>
                <a:gd name="connsiteY0" fmla="*/ 0 h 862537"/>
                <a:gd name="connsiteX1" fmla="*/ 3817658 w 3817658"/>
                <a:gd name="connsiteY1" fmla="*/ 0 h 862537"/>
                <a:gd name="connsiteX2" fmla="*/ 3817658 w 3817658"/>
                <a:gd name="connsiteY2" fmla="*/ 862537 h 862537"/>
                <a:gd name="connsiteX3" fmla="*/ 0 w 3817658"/>
                <a:gd name="connsiteY3" fmla="*/ 862537 h 862537"/>
                <a:gd name="connsiteX4" fmla="*/ 0 w 3817658"/>
                <a:gd name="connsiteY4" fmla="*/ 0 h 86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862537">
                  <a:moveTo>
                    <a:pt x="0" y="0"/>
                  </a:moveTo>
                  <a:lnTo>
                    <a:pt x="3817658" y="0"/>
                  </a:lnTo>
                  <a:lnTo>
                    <a:pt x="3817658" y="862537"/>
                  </a:lnTo>
                  <a:lnTo>
                    <a:pt x="0" y="862537"/>
                  </a:lnTo>
                  <a:lnTo>
                    <a:pt x="0" y="0"/>
                  </a:lnTo>
                  <a:close/>
                </a:path>
              </a:pathLst>
            </a:custGeom>
            <a:gradFill flip="none" rotWithShape="1">
              <a:gsLst>
                <a:gs pos="0">
                  <a:srgbClr val="11557B">
                    <a:shade val="30000"/>
                    <a:satMod val="115000"/>
                  </a:srgbClr>
                </a:gs>
                <a:gs pos="50000">
                  <a:srgbClr val="11557B">
                    <a:shade val="67500"/>
                    <a:satMod val="115000"/>
                  </a:srgbClr>
                </a:gs>
                <a:gs pos="100000">
                  <a:srgbClr val="11557B">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Accuracy and Precision</a:t>
              </a:r>
            </a:p>
          </p:txBody>
        </p:sp>
      </p:grpSp>
      <p:grpSp>
        <p:nvGrpSpPr>
          <p:cNvPr id="9" name="Group 8">
            <a:extLst>
              <a:ext uri="{FF2B5EF4-FFF2-40B4-BE49-F238E27FC236}">
                <a16:creationId xmlns:a16="http://schemas.microsoft.com/office/drawing/2014/main" id="{11066B7E-1712-FDD4-078F-A45AF8D5D74E}"/>
              </a:ext>
            </a:extLst>
          </p:cNvPr>
          <p:cNvGrpSpPr/>
          <p:nvPr/>
        </p:nvGrpSpPr>
        <p:grpSpPr>
          <a:xfrm>
            <a:off x="5069711" y="3224243"/>
            <a:ext cx="6169789" cy="673200"/>
            <a:chOff x="5069711" y="3224243"/>
            <a:chExt cx="6169789" cy="673200"/>
          </a:xfrm>
        </p:grpSpPr>
        <p:sp>
          <p:nvSpPr>
            <p:cNvPr id="50" name="Freeform: Shape 49">
              <a:extLst>
                <a:ext uri="{FF2B5EF4-FFF2-40B4-BE49-F238E27FC236}">
                  <a16:creationId xmlns:a16="http://schemas.microsoft.com/office/drawing/2014/main" id="{E4E95AB0-0E24-4384-08DF-3AB073648020}"/>
                </a:ext>
              </a:extLst>
            </p:cNvPr>
            <p:cNvSpPr/>
            <p:nvPr/>
          </p:nvSpPr>
          <p:spPr>
            <a:xfrm>
              <a:off x="5069711" y="3224243"/>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3</a:t>
              </a:r>
            </a:p>
          </p:txBody>
        </p:sp>
        <p:sp>
          <p:nvSpPr>
            <p:cNvPr id="51" name="Left Brace 50">
              <a:extLst>
                <a:ext uri="{FF2B5EF4-FFF2-40B4-BE49-F238E27FC236}">
                  <a16:creationId xmlns:a16="http://schemas.microsoft.com/office/drawing/2014/main" id="{E757CFCE-F9A6-DD8D-4686-C7E6EFA334D2}"/>
                </a:ext>
              </a:extLst>
            </p:cNvPr>
            <p:cNvSpPr/>
            <p:nvPr/>
          </p:nvSpPr>
          <p:spPr>
            <a:xfrm>
              <a:off x="6612157" y="3224243"/>
              <a:ext cx="308489" cy="673200"/>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52" name="Freeform: Shape 51">
              <a:extLst>
                <a:ext uri="{FF2B5EF4-FFF2-40B4-BE49-F238E27FC236}">
                  <a16:creationId xmlns:a16="http://schemas.microsoft.com/office/drawing/2014/main" id="{2D6CD928-680B-9250-0D6C-EEED2E6FACDD}"/>
                </a:ext>
              </a:extLst>
            </p:cNvPr>
            <p:cNvSpPr/>
            <p:nvPr/>
          </p:nvSpPr>
          <p:spPr>
            <a:xfrm>
              <a:off x="7044044" y="3224243"/>
              <a:ext cx="4195456" cy="673200"/>
            </a:xfrm>
            <a:custGeom>
              <a:avLst/>
              <a:gdLst>
                <a:gd name="connsiteX0" fmla="*/ 0 w 3817658"/>
                <a:gd name="connsiteY0" fmla="*/ 0 h 673200"/>
                <a:gd name="connsiteX1" fmla="*/ 3817658 w 3817658"/>
                <a:gd name="connsiteY1" fmla="*/ 0 h 673200"/>
                <a:gd name="connsiteX2" fmla="*/ 3817658 w 3817658"/>
                <a:gd name="connsiteY2" fmla="*/ 673200 h 673200"/>
                <a:gd name="connsiteX3" fmla="*/ 0 w 3817658"/>
                <a:gd name="connsiteY3" fmla="*/ 673200 h 673200"/>
                <a:gd name="connsiteX4" fmla="*/ 0 w 3817658"/>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673200">
                  <a:moveTo>
                    <a:pt x="0" y="0"/>
                  </a:moveTo>
                  <a:lnTo>
                    <a:pt x="3817658" y="0"/>
                  </a:lnTo>
                  <a:lnTo>
                    <a:pt x="3817658" y="673200"/>
                  </a:lnTo>
                  <a:lnTo>
                    <a:pt x="0" y="673200"/>
                  </a:lnTo>
                  <a:lnTo>
                    <a:pt x="0" y="0"/>
                  </a:lnTo>
                  <a:close/>
                </a:path>
              </a:pathLst>
            </a:custGeom>
            <a:gradFill flip="none" rotWithShape="1">
              <a:gsLst>
                <a:gs pos="0">
                  <a:srgbClr val="11557B">
                    <a:shade val="30000"/>
                    <a:satMod val="115000"/>
                  </a:srgbClr>
                </a:gs>
                <a:gs pos="50000">
                  <a:srgbClr val="11557B">
                    <a:shade val="67500"/>
                    <a:satMod val="115000"/>
                  </a:srgbClr>
                </a:gs>
                <a:gs pos="100000">
                  <a:srgbClr val="11557B">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Running a Baseline</a:t>
              </a:r>
            </a:p>
          </p:txBody>
        </p:sp>
      </p:grpSp>
      <p:grpSp>
        <p:nvGrpSpPr>
          <p:cNvPr id="10" name="Group 9">
            <a:extLst>
              <a:ext uri="{FF2B5EF4-FFF2-40B4-BE49-F238E27FC236}">
                <a16:creationId xmlns:a16="http://schemas.microsoft.com/office/drawing/2014/main" id="{030F2746-2F73-BD66-2AE9-C0E2303AABBE}"/>
              </a:ext>
            </a:extLst>
          </p:cNvPr>
          <p:cNvGrpSpPr/>
          <p:nvPr/>
        </p:nvGrpSpPr>
        <p:grpSpPr>
          <a:xfrm>
            <a:off x="5069711" y="4019843"/>
            <a:ext cx="6169789" cy="862537"/>
            <a:chOff x="5069711" y="4019843"/>
            <a:chExt cx="6169789" cy="862537"/>
          </a:xfrm>
        </p:grpSpPr>
        <p:sp>
          <p:nvSpPr>
            <p:cNvPr id="53" name="Freeform: Shape 52">
              <a:extLst>
                <a:ext uri="{FF2B5EF4-FFF2-40B4-BE49-F238E27FC236}">
                  <a16:creationId xmlns:a16="http://schemas.microsoft.com/office/drawing/2014/main" id="{0B47CB5A-6339-504A-18DA-CE990460AFAD}"/>
                </a:ext>
              </a:extLst>
            </p:cNvPr>
            <p:cNvSpPr/>
            <p:nvPr/>
          </p:nvSpPr>
          <p:spPr>
            <a:xfrm>
              <a:off x="5069711" y="4114512"/>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4</a:t>
              </a:r>
            </a:p>
          </p:txBody>
        </p:sp>
        <p:sp>
          <p:nvSpPr>
            <p:cNvPr id="54" name="Left Brace 53">
              <a:extLst>
                <a:ext uri="{FF2B5EF4-FFF2-40B4-BE49-F238E27FC236}">
                  <a16:creationId xmlns:a16="http://schemas.microsoft.com/office/drawing/2014/main" id="{116C280B-8DB1-37B1-27EA-6EC1259C6722}"/>
                </a:ext>
              </a:extLst>
            </p:cNvPr>
            <p:cNvSpPr/>
            <p:nvPr/>
          </p:nvSpPr>
          <p:spPr>
            <a:xfrm>
              <a:off x="6612157" y="4019843"/>
              <a:ext cx="308489" cy="862537"/>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55" name="Freeform: Shape 54">
              <a:extLst>
                <a:ext uri="{FF2B5EF4-FFF2-40B4-BE49-F238E27FC236}">
                  <a16:creationId xmlns:a16="http://schemas.microsoft.com/office/drawing/2014/main" id="{5BE6FEE6-CEDE-1CD2-2E89-ABF8C5B26DA7}"/>
                </a:ext>
              </a:extLst>
            </p:cNvPr>
            <p:cNvSpPr/>
            <p:nvPr/>
          </p:nvSpPr>
          <p:spPr>
            <a:xfrm>
              <a:off x="7044044" y="4019843"/>
              <a:ext cx="4195456" cy="862537"/>
            </a:xfrm>
            <a:custGeom>
              <a:avLst/>
              <a:gdLst>
                <a:gd name="connsiteX0" fmla="*/ 0 w 3817658"/>
                <a:gd name="connsiteY0" fmla="*/ 0 h 862537"/>
                <a:gd name="connsiteX1" fmla="*/ 3817658 w 3817658"/>
                <a:gd name="connsiteY1" fmla="*/ 0 h 862537"/>
                <a:gd name="connsiteX2" fmla="*/ 3817658 w 3817658"/>
                <a:gd name="connsiteY2" fmla="*/ 862537 h 862537"/>
                <a:gd name="connsiteX3" fmla="*/ 0 w 3817658"/>
                <a:gd name="connsiteY3" fmla="*/ 862537 h 862537"/>
                <a:gd name="connsiteX4" fmla="*/ 0 w 3817658"/>
                <a:gd name="connsiteY4" fmla="*/ 0 h 86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862537">
                  <a:moveTo>
                    <a:pt x="0" y="0"/>
                  </a:moveTo>
                  <a:lnTo>
                    <a:pt x="3817658" y="0"/>
                  </a:lnTo>
                  <a:lnTo>
                    <a:pt x="3817658" y="862537"/>
                  </a:lnTo>
                  <a:lnTo>
                    <a:pt x="0" y="862537"/>
                  </a:lnTo>
                  <a:lnTo>
                    <a:pt x="0" y="0"/>
                  </a:lnTo>
                  <a:close/>
                </a:path>
              </a:pathLst>
            </a:custGeom>
            <a:gradFill flip="none" rotWithShape="1">
              <a:gsLst>
                <a:gs pos="0">
                  <a:srgbClr val="11557B">
                    <a:shade val="30000"/>
                    <a:satMod val="115000"/>
                  </a:srgbClr>
                </a:gs>
                <a:gs pos="50000">
                  <a:srgbClr val="11557B">
                    <a:shade val="67500"/>
                    <a:satMod val="115000"/>
                  </a:srgbClr>
                </a:gs>
                <a:gs pos="100000">
                  <a:srgbClr val="11557B">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Modeling Scenarios</a:t>
              </a:r>
            </a:p>
          </p:txBody>
        </p:sp>
      </p:grpSp>
      <p:grpSp>
        <p:nvGrpSpPr>
          <p:cNvPr id="11" name="Group 10">
            <a:extLst>
              <a:ext uri="{FF2B5EF4-FFF2-40B4-BE49-F238E27FC236}">
                <a16:creationId xmlns:a16="http://schemas.microsoft.com/office/drawing/2014/main" id="{F635E925-9C8E-C3A4-987A-7ADF6CD325EB}"/>
              </a:ext>
            </a:extLst>
          </p:cNvPr>
          <p:cNvGrpSpPr/>
          <p:nvPr/>
        </p:nvGrpSpPr>
        <p:grpSpPr>
          <a:xfrm>
            <a:off x="5069711" y="5004781"/>
            <a:ext cx="6169789" cy="673200"/>
            <a:chOff x="5069711" y="5004781"/>
            <a:chExt cx="6169789" cy="673200"/>
          </a:xfrm>
        </p:grpSpPr>
        <p:sp>
          <p:nvSpPr>
            <p:cNvPr id="56" name="Freeform: Shape 55">
              <a:extLst>
                <a:ext uri="{FF2B5EF4-FFF2-40B4-BE49-F238E27FC236}">
                  <a16:creationId xmlns:a16="http://schemas.microsoft.com/office/drawing/2014/main" id="{20105F59-D273-5ECC-7824-272953B363DB}"/>
                </a:ext>
              </a:extLst>
            </p:cNvPr>
            <p:cNvSpPr/>
            <p:nvPr/>
          </p:nvSpPr>
          <p:spPr>
            <a:xfrm>
              <a:off x="5069711" y="5004781"/>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5</a:t>
              </a:r>
            </a:p>
          </p:txBody>
        </p:sp>
        <p:sp>
          <p:nvSpPr>
            <p:cNvPr id="57" name="Left Brace 56">
              <a:extLst>
                <a:ext uri="{FF2B5EF4-FFF2-40B4-BE49-F238E27FC236}">
                  <a16:creationId xmlns:a16="http://schemas.microsoft.com/office/drawing/2014/main" id="{693593E8-F04B-8295-1566-3DF3202ABCFD}"/>
                </a:ext>
              </a:extLst>
            </p:cNvPr>
            <p:cNvSpPr/>
            <p:nvPr/>
          </p:nvSpPr>
          <p:spPr>
            <a:xfrm>
              <a:off x="6612157" y="5004781"/>
              <a:ext cx="308489" cy="673200"/>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58" name="Freeform: Shape 57">
              <a:extLst>
                <a:ext uri="{FF2B5EF4-FFF2-40B4-BE49-F238E27FC236}">
                  <a16:creationId xmlns:a16="http://schemas.microsoft.com/office/drawing/2014/main" id="{4C711BBB-EB27-A542-B88C-AC79C0BFB7AF}"/>
                </a:ext>
              </a:extLst>
            </p:cNvPr>
            <p:cNvSpPr/>
            <p:nvPr/>
          </p:nvSpPr>
          <p:spPr>
            <a:xfrm>
              <a:off x="7044044" y="5004781"/>
              <a:ext cx="4195456" cy="673200"/>
            </a:xfrm>
            <a:custGeom>
              <a:avLst/>
              <a:gdLst>
                <a:gd name="connsiteX0" fmla="*/ 0 w 3817658"/>
                <a:gd name="connsiteY0" fmla="*/ 0 h 673200"/>
                <a:gd name="connsiteX1" fmla="*/ 3817658 w 3817658"/>
                <a:gd name="connsiteY1" fmla="*/ 0 h 673200"/>
                <a:gd name="connsiteX2" fmla="*/ 3817658 w 3817658"/>
                <a:gd name="connsiteY2" fmla="*/ 673200 h 673200"/>
                <a:gd name="connsiteX3" fmla="*/ 0 w 3817658"/>
                <a:gd name="connsiteY3" fmla="*/ 673200 h 673200"/>
                <a:gd name="connsiteX4" fmla="*/ 0 w 3817658"/>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673200">
                  <a:moveTo>
                    <a:pt x="0" y="0"/>
                  </a:moveTo>
                  <a:lnTo>
                    <a:pt x="3817658" y="0"/>
                  </a:lnTo>
                  <a:lnTo>
                    <a:pt x="3817658" y="673200"/>
                  </a:lnTo>
                  <a:lnTo>
                    <a:pt x="0" y="673200"/>
                  </a:lnTo>
                  <a:lnTo>
                    <a:pt x="0" y="0"/>
                  </a:lnTo>
                  <a:close/>
                </a:path>
              </a:pathLst>
            </a:custGeom>
            <a:gradFill flip="none" rotWithShape="1">
              <a:gsLst>
                <a:gs pos="0">
                  <a:srgbClr val="11557B">
                    <a:shade val="30000"/>
                    <a:satMod val="115000"/>
                  </a:srgbClr>
                </a:gs>
                <a:gs pos="50000">
                  <a:srgbClr val="11557B">
                    <a:shade val="67500"/>
                    <a:satMod val="115000"/>
                  </a:srgbClr>
                </a:gs>
                <a:gs pos="100000">
                  <a:srgbClr val="11557B">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Scenario Outputs</a:t>
              </a:r>
            </a:p>
          </p:txBody>
        </p:sp>
      </p:grpSp>
      <p:grpSp>
        <p:nvGrpSpPr>
          <p:cNvPr id="12" name="Group 11">
            <a:extLst>
              <a:ext uri="{FF2B5EF4-FFF2-40B4-BE49-F238E27FC236}">
                <a16:creationId xmlns:a16="http://schemas.microsoft.com/office/drawing/2014/main" id="{90698363-46A0-1BD4-C13F-7407A42FA7F6}"/>
              </a:ext>
            </a:extLst>
          </p:cNvPr>
          <p:cNvGrpSpPr/>
          <p:nvPr/>
        </p:nvGrpSpPr>
        <p:grpSpPr>
          <a:xfrm>
            <a:off x="5069711" y="5800381"/>
            <a:ext cx="6169789" cy="673200"/>
            <a:chOff x="5069711" y="5800381"/>
            <a:chExt cx="6169789" cy="673200"/>
          </a:xfrm>
        </p:grpSpPr>
        <p:sp>
          <p:nvSpPr>
            <p:cNvPr id="59" name="Freeform: Shape 58">
              <a:extLst>
                <a:ext uri="{FF2B5EF4-FFF2-40B4-BE49-F238E27FC236}">
                  <a16:creationId xmlns:a16="http://schemas.microsoft.com/office/drawing/2014/main" id="{71CDA237-617F-26FA-F1A0-0D7A629D29C0}"/>
                </a:ext>
              </a:extLst>
            </p:cNvPr>
            <p:cNvSpPr/>
            <p:nvPr/>
          </p:nvSpPr>
          <p:spPr>
            <a:xfrm>
              <a:off x="5069711" y="5800381"/>
              <a:ext cx="1542448" cy="673200"/>
            </a:xfrm>
            <a:custGeom>
              <a:avLst/>
              <a:gdLst>
                <a:gd name="connsiteX0" fmla="*/ 0 w 1403551"/>
                <a:gd name="connsiteY0" fmla="*/ 0 h 673200"/>
                <a:gd name="connsiteX1" fmla="*/ 1403551 w 1403551"/>
                <a:gd name="connsiteY1" fmla="*/ 0 h 673200"/>
                <a:gd name="connsiteX2" fmla="*/ 1403551 w 1403551"/>
                <a:gd name="connsiteY2" fmla="*/ 673200 h 673200"/>
                <a:gd name="connsiteX3" fmla="*/ 0 w 1403551"/>
                <a:gd name="connsiteY3" fmla="*/ 673200 h 673200"/>
                <a:gd name="connsiteX4" fmla="*/ 0 w 1403551"/>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551" h="673200">
                  <a:moveTo>
                    <a:pt x="0" y="0"/>
                  </a:moveTo>
                  <a:lnTo>
                    <a:pt x="1403551" y="0"/>
                  </a:lnTo>
                  <a:lnTo>
                    <a:pt x="1403551" y="673200"/>
                  </a:lnTo>
                  <a:lnTo>
                    <a:pt x="0" y="67320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a:latin typeface="Biome" panose="020B0503030204020804" pitchFamily="34" charset="0"/>
                  <a:cs typeface="Biome" panose="020B0503030204020804" pitchFamily="34" charset="0"/>
                </a:rPr>
                <a:t>Chapter 6</a:t>
              </a:r>
            </a:p>
          </p:txBody>
        </p:sp>
        <p:sp>
          <p:nvSpPr>
            <p:cNvPr id="60" name="Left Brace 59">
              <a:extLst>
                <a:ext uri="{FF2B5EF4-FFF2-40B4-BE49-F238E27FC236}">
                  <a16:creationId xmlns:a16="http://schemas.microsoft.com/office/drawing/2014/main" id="{D8739C54-802D-EB4B-10A3-AA8F9FA85933}"/>
                </a:ext>
              </a:extLst>
            </p:cNvPr>
            <p:cNvSpPr/>
            <p:nvPr/>
          </p:nvSpPr>
          <p:spPr>
            <a:xfrm>
              <a:off x="6612157" y="5800381"/>
              <a:ext cx="308489" cy="673200"/>
            </a:xfrm>
            <a:prstGeom prst="leftBrace">
              <a:avLst>
                <a:gd name="adj1" fmla="val 35000"/>
                <a:gd name="adj2" fmla="val 50000"/>
              </a:avLst>
            </a:prstGeom>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latin typeface="Biome" panose="020B0503030204020804" pitchFamily="34" charset="0"/>
                <a:cs typeface="Biome" panose="020B0503030204020804" pitchFamily="34" charset="0"/>
              </a:endParaRPr>
            </a:p>
          </p:txBody>
        </p:sp>
        <p:sp>
          <p:nvSpPr>
            <p:cNvPr id="61" name="Freeform: Shape 60">
              <a:extLst>
                <a:ext uri="{FF2B5EF4-FFF2-40B4-BE49-F238E27FC236}">
                  <a16:creationId xmlns:a16="http://schemas.microsoft.com/office/drawing/2014/main" id="{3057BB4A-E23F-D818-3A21-FACD34CDD4C4}"/>
                </a:ext>
              </a:extLst>
            </p:cNvPr>
            <p:cNvSpPr/>
            <p:nvPr/>
          </p:nvSpPr>
          <p:spPr>
            <a:xfrm>
              <a:off x="7044044" y="5800381"/>
              <a:ext cx="4195456" cy="673200"/>
            </a:xfrm>
            <a:custGeom>
              <a:avLst/>
              <a:gdLst>
                <a:gd name="connsiteX0" fmla="*/ 0 w 3817658"/>
                <a:gd name="connsiteY0" fmla="*/ 0 h 673200"/>
                <a:gd name="connsiteX1" fmla="*/ 3817658 w 3817658"/>
                <a:gd name="connsiteY1" fmla="*/ 0 h 673200"/>
                <a:gd name="connsiteX2" fmla="*/ 3817658 w 3817658"/>
                <a:gd name="connsiteY2" fmla="*/ 673200 h 673200"/>
                <a:gd name="connsiteX3" fmla="*/ 0 w 3817658"/>
                <a:gd name="connsiteY3" fmla="*/ 673200 h 673200"/>
                <a:gd name="connsiteX4" fmla="*/ 0 w 3817658"/>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673200">
                  <a:moveTo>
                    <a:pt x="0" y="0"/>
                  </a:moveTo>
                  <a:lnTo>
                    <a:pt x="3817658" y="0"/>
                  </a:lnTo>
                  <a:lnTo>
                    <a:pt x="3817658" y="673200"/>
                  </a:lnTo>
                  <a:lnTo>
                    <a:pt x="0" y="673200"/>
                  </a:lnTo>
                  <a:lnTo>
                    <a:pt x="0" y="0"/>
                  </a:lnTo>
                  <a:close/>
                </a:path>
              </a:pathLst>
            </a:custGeom>
            <a:gradFill flip="none" rotWithShape="1">
              <a:gsLst>
                <a:gs pos="0">
                  <a:srgbClr val="11557B">
                    <a:shade val="30000"/>
                    <a:satMod val="115000"/>
                  </a:srgbClr>
                </a:gs>
                <a:gs pos="50000">
                  <a:srgbClr val="11557B">
                    <a:shade val="67500"/>
                    <a:satMod val="115000"/>
                  </a:srgbClr>
                </a:gs>
                <a:gs pos="100000">
                  <a:srgbClr val="11557B">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000" kern="1200">
                  <a:latin typeface="Biome" panose="020B0503030204020804" pitchFamily="34" charset="0"/>
                  <a:cs typeface="Biome" panose="020B0503030204020804" pitchFamily="34" charset="0"/>
                </a:rPr>
                <a:t>Communicating Results</a:t>
              </a:r>
            </a:p>
          </p:txBody>
        </p:sp>
      </p:grpSp>
      <p:sp>
        <p:nvSpPr>
          <p:cNvPr id="4" name="Title 3">
            <a:extLst>
              <a:ext uri="{FF2B5EF4-FFF2-40B4-BE49-F238E27FC236}">
                <a16:creationId xmlns:a16="http://schemas.microsoft.com/office/drawing/2014/main" id="{58116C36-AD75-6EF9-7D24-322875951CCA}"/>
              </a:ext>
            </a:extLst>
          </p:cNvPr>
          <p:cNvSpPr>
            <a:spLocks noGrp="1"/>
          </p:cNvSpPr>
          <p:nvPr>
            <p:ph type="title"/>
          </p:nvPr>
        </p:nvSpPr>
        <p:spPr/>
        <p:txBody>
          <a:bodyPr/>
          <a:lstStyle/>
          <a:p>
            <a:r>
              <a:rPr lang="en-US"/>
              <a:t>TDMM Part 2 – Using a Model</a:t>
            </a:r>
          </a:p>
        </p:txBody>
      </p:sp>
      <p:pic>
        <p:nvPicPr>
          <p:cNvPr id="3" name="Picture 2">
            <a:extLst>
              <a:ext uri="{FF2B5EF4-FFF2-40B4-BE49-F238E27FC236}">
                <a16:creationId xmlns:a16="http://schemas.microsoft.com/office/drawing/2014/main" id="{1BDC1521-42E7-7381-9D24-41113D1349DF}"/>
              </a:ext>
            </a:extLst>
          </p:cNvPr>
          <p:cNvPicPr>
            <a:picLocks noChangeAspect="1"/>
          </p:cNvPicPr>
          <p:nvPr/>
        </p:nvPicPr>
        <p:blipFill>
          <a:blip r:embed="rId3"/>
          <a:srcRect r="2220"/>
          <a:stretch/>
        </p:blipFill>
        <p:spPr>
          <a:xfrm>
            <a:off x="1205978" y="1949977"/>
            <a:ext cx="3539646" cy="3753374"/>
          </a:xfrm>
          <a:prstGeom prst="roundRect">
            <a:avLst>
              <a:gd name="adj" fmla="val 9872"/>
            </a:avLst>
          </a:prstGeom>
        </p:spPr>
      </p:pic>
      <p:sp>
        <p:nvSpPr>
          <p:cNvPr id="2" name="Slide Number Placeholder 1">
            <a:extLst>
              <a:ext uri="{FF2B5EF4-FFF2-40B4-BE49-F238E27FC236}">
                <a16:creationId xmlns:a16="http://schemas.microsoft.com/office/drawing/2014/main" id="{73B378C6-538B-3FB1-B75D-2493197569B4}"/>
              </a:ext>
            </a:extLst>
          </p:cNvPr>
          <p:cNvSpPr>
            <a:spLocks noGrp="1"/>
          </p:cNvSpPr>
          <p:nvPr>
            <p:ph type="sldNum" sz="quarter" idx="4"/>
          </p:nvPr>
        </p:nvSpPr>
        <p:spPr/>
        <p:txBody>
          <a:bodyPr/>
          <a:lstStyle/>
          <a:p>
            <a:fld id="{A32A761C-9405-4592-AF9C-4304B350F9AC}" type="slidenum">
              <a:rPr lang="en-US" smtClean="0"/>
              <a:pPr/>
              <a:t>6</a:t>
            </a:fld>
            <a:endParaRPr lang="en-US"/>
          </a:p>
        </p:txBody>
      </p:sp>
    </p:spTree>
    <p:extLst>
      <p:ext uri="{BB962C8B-B14F-4D97-AF65-F5344CB8AC3E}">
        <p14:creationId xmlns:p14="http://schemas.microsoft.com/office/powerpoint/2010/main" val="12524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DFF33D70-BD02-16FE-35AE-7A9FA1F80456}"/>
              </a:ext>
            </a:extLst>
          </p:cNvPr>
          <p:cNvSpPr/>
          <p:nvPr/>
        </p:nvSpPr>
        <p:spPr>
          <a:xfrm>
            <a:off x="6094305" y="1718195"/>
            <a:ext cx="5145195" cy="553319"/>
          </a:xfrm>
          <a:custGeom>
            <a:avLst/>
            <a:gdLst>
              <a:gd name="connsiteX0" fmla="*/ 0 w 3817658"/>
              <a:gd name="connsiteY0" fmla="*/ 0 h 862537"/>
              <a:gd name="connsiteX1" fmla="*/ 3817658 w 3817658"/>
              <a:gd name="connsiteY1" fmla="*/ 0 h 862537"/>
              <a:gd name="connsiteX2" fmla="*/ 3817658 w 3817658"/>
              <a:gd name="connsiteY2" fmla="*/ 862537 h 862537"/>
              <a:gd name="connsiteX3" fmla="*/ 0 w 3817658"/>
              <a:gd name="connsiteY3" fmla="*/ 862537 h 862537"/>
              <a:gd name="connsiteX4" fmla="*/ 0 w 3817658"/>
              <a:gd name="connsiteY4" fmla="*/ 0 h 86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862537">
                <a:moveTo>
                  <a:pt x="0" y="0"/>
                </a:moveTo>
                <a:lnTo>
                  <a:pt x="3817658" y="0"/>
                </a:lnTo>
                <a:lnTo>
                  <a:pt x="3817658" y="862537"/>
                </a:lnTo>
                <a:lnTo>
                  <a:pt x="0" y="862537"/>
                </a:lnTo>
                <a:lnTo>
                  <a:pt x="0" y="0"/>
                </a:lnTo>
                <a:close/>
              </a:path>
            </a:pathLst>
          </a:custGeom>
          <a:gradFill flip="none" rotWithShape="1">
            <a:gsLst>
              <a:gs pos="0">
                <a:srgbClr val="11557B">
                  <a:shade val="30000"/>
                  <a:satMod val="115000"/>
                </a:srgbClr>
              </a:gs>
              <a:gs pos="50000">
                <a:srgbClr val="11557B">
                  <a:shade val="67500"/>
                  <a:satMod val="115000"/>
                </a:srgbClr>
              </a:gs>
              <a:gs pos="100000">
                <a:srgbClr val="11557B">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defTabSz="1066800">
              <a:lnSpc>
                <a:spcPct val="90000"/>
              </a:lnSpc>
              <a:spcBef>
                <a:spcPct val="0"/>
              </a:spcBef>
              <a:spcAft>
                <a:spcPct val="15000"/>
              </a:spcAft>
            </a:pPr>
            <a:r>
              <a:rPr lang="en-US" sz="2000">
                <a:latin typeface="Biome"/>
                <a:cs typeface="Biome"/>
              </a:rPr>
              <a:t>User Interface</a:t>
            </a:r>
            <a:endParaRPr lang="en-US" sz="2000" kern="1200">
              <a:latin typeface="Biome" panose="020B0503030204020804" pitchFamily="34" charset="0"/>
              <a:cs typeface="Biome" panose="020B0503030204020804" pitchFamily="34" charset="0"/>
            </a:endParaRPr>
          </a:p>
        </p:txBody>
      </p:sp>
      <p:sp>
        <p:nvSpPr>
          <p:cNvPr id="49" name="Freeform: Shape 48">
            <a:extLst>
              <a:ext uri="{FF2B5EF4-FFF2-40B4-BE49-F238E27FC236}">
                <a16:creationId xmlns:a16="http://schemas.microsoft.com/office/drawing/2014/main" id="{F4CF94C9-B111-0C9F-7B4C-99E7C3576C54}"/>
              </a:ext>
            </a:extLst>
          </p:cNvPr>
          <p:cNvSpPr/>
          <p:nvPr/>
        </p:nvSpPr>
        <p:spPr>
          <a:xfrm>
            <a:off x="6083262" y="2360785"/>
            <a:ext cx="5156238" cy="553321"/>
          </a:xfrm>
          <a:custGeom>
            <a:avLst/>
            <a:gdLst>
              <a:gd name="connsiteX0" fmla="*/ 0 w 3817658"/>
              <a:gd name="connsiteY0" fmla="*/ 0 h 862537"/>
              <a:gd name="connsiteX1" fmla="*/ 3817658 w 3817658"/>
              <a:gd name="connsiteY1" fmla="*/ 0 h 862537"/>
              <a:gd name="connsiteX2" fmla="*/ 3817658 w 3817658"/>
              <a:gd name="connsiteY2" fmla="*/ 862537 h 862537"/>
              <a:gd name="connsiteX3" fmla="*/ 0 w 3817658"/>
              <a:gd name="connsiteY3" fmla="*/ 862537 h 862537"/>
              <a:gd name="connsiteX4" fmla="*/ 0 w 3817658"/>
              <a:gd name="connsiteY4" fmla="*/ 0 h 86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862537">
                <a:moveTo>
                  <a:pt x="0" y="0"/>
                </a:moveTo>
                <a:lnTo>
                  <a:pt x="3817658" y="0"/>
                </a:lnTo>
                <a:lnTo>
                  <a:pt x="3817658" y="862537"/>
                </a:lnTo>
                <a:lnTo>
                  <a:pt x="0" y="862537"/>
                </a:lnTo>
                <a:lnTo>
                  <a:pt x="0" y="0"/>
                </a:lnTo>
                <a:close/>
              </a:path>
            </a:pathLst>
          </a:custGeom>
          <a:solidFill>
            <a:schemeClr val="tx2">
              <a:lumMod val="75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defTabSz="1066800">
              <a:lnSpc>
                <a:spcPct val="90000"/>
              </a:lnSpc>
              <a:spcBef>
                <a:spcPct val="0"/>
              </a:spcBef>
              <a:spcAft>
                <a:spcPct val="15000"/>
              </a:spcAft>
            </a:pPr>
            <a:r>
              <a:rPr lang="en-US" sz="2000">
                <a:latin typeface="Biome"/>
                <a:cs typeface="Biome"/>
              </a:rPr>
              <a:t>Auto Calibration/Validation Using AI</a:t>
            </a:r>
            <a:endParaRPr lang="en-US" sz="2000" kern="1200">
              <a:latin typeface="Biome" panose="020B0503030204020804" pitchFamily="34" charset="0"/>
              <a:cs typeface="Biome" panose="020B0503030204020804" pitchFamily="34" charset="0"/>
            </a:endParaRPr>
          </a:p>
        </p:txBody>
      </p:sp>
      <p:sp>
        <p:nvSpPr>
          <p:cNvPr id="52" name="Freeform: Shape 51">
            <a:extLst>
              <a:ext uri="{FF2B5EF4-FFF2-40B4-BE49-F238E27FC236}">
                <a16:creationId xmlns:a16="http://schemas.microsoft.com/office/drawing/2014/main" id="{2D6CD928-680B-9250-0D6C-EEED2E6FACDD}"/>
              </a:ext>
            </a:extLst>
          </p:cNvPr>
          <p:cNvSpPr/>
          <p:nvPr/>
        </p:nvSpPr>
        <p:spPr>
          <a:xfrm>
            <a:off x="6094305" y="3014417"/>
            <a:ext cx="5145195" cy="551722"/>
          </a:xfrm>
          <a:custGeom>
            <a:avLst/>
            <a:gdLst>
              <a:gd name="connsiteX0" fmla="*/ 0 w 3817658"/>
              <a:gd name="connsiteY0" fmla="*/ 0 h 673200"/>
              <a:gd name="connsiteX1" fmla="*/ 3817658 w 3817658"/>
              <a:gd name="connsiteY1" fmla="*/ 0 h 673200"/>
              <a:gd name="connsiteX2" fmla="*/ 3817658 w 3817658"/>
              <a:gd name="connsiteY2" fmla="*/ 673200 h 673200"/>
              <a:gd name="connsiteX3" fmla="*/ 0 w 3817658"/>
              <a:gd name="connsiteY3" fmla="*/ 673200 h 673200"/>
              <a:gd name="connsiteX4" fmla="*/ 0 w 3817658"/>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673200">
                <a:moveTo>
                  <a:pt x="0" y="0"/>
                </a:moveTo>
                <a:lnTo>
                  <a:pt x="3817658" y="0"/>
                </a:lnTo>
                <a:lnTo>
                  <a:pt x="3817658" y="673200"/>
                </a:lnTo>
                <a:lnTo>
                  <a:pt x="0" y="673200"/>
                </a:lnTo>
                <a:lnTo>
                  <a:pt x="0" y="0"/>
                </a:lnTo>
                <a:close/>
              </a:path>
            </a:pathLst>
          </a:custGeom>
          <a:gradFill flip="none" rotWithShape="1">
            <a:gsLst>
              <a:gs pos="0">
                <a:srgbClr val="11557B">
                  <a:shade val="30000"/>
                  <a:satMod val="115000"/>
                </a:srgbClr>
              </a:gs>
              <a:gs pos="50000">
                <a:srgbClr val="11557B">
                  <a:shade val="67500"/>
                  <a:satMod val="115000"/>
                </a:srgbClr>
              </a:gs>
              <a:gs pos="100000">
                <a:srgbClr val="11557B">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defTabSz="1066800">
              <a:lnSpc>
                <a:spcPct val="90000"/>
              </a:lnSpc>
              <a:spcBef>
                <a:spcPct val="0"/>
              </a:spcBef>
              <a:spcAft>
                <a:spcPct val="15000"/>
              </a:spcAft>
            </a:pPr>
            <a:r>
              <a:rPr lang="en-US" sz="2000">
                <a:latin typeface="Biome"/>
                <a:cs typeface="Biome"/>
              </a:rPr>
              <a:t>Minimum Requirements for Input Data</a:t>
            </a:r>
            <a:endParaRPr lang="en-US" sz="2000" kern="1200">
              <a:latin typeface="Biome" panose="020B0503030204020804" pitchFamily="34" charset="0"/>
              <a:cs typeface="Biome" panose="020B0503030204020804" pitchFamily="34" charset="0"/>
            </a:endParaRPr>
          </a:p>
        </p:txBody>
      </p:sp>
      <p:sp>
        <p:nvSpPr>
          <p:cNvPr id="55" name="Freeform: Shape 54">
            <a:extLst>
              <a:ext uri="{FF2B5EF4-FFF2-40B4-BE49-F238E27FC236}">
                <a16:creationId xmlns:a16="http://schemas.microsoft.com/office/drawing/2014/main" id="{5BE6FEE6-CEDE-1CD2-2E89-ABF8C5B26DA7}"/>
              </a:ext>
            </a:extLst>
          </p:cNvPr>
          <p:cNvSpPr/>
          <p:nvPr/>
        </p:nvSpPr>
        <p:spPr>
          <a:xfrm>
            <a:off x="6083262" y="3655408"/>
            <a:ext cx="5156238" cy="553319"/>
          </a:xfrm>
          <a:custGeom>
            <a:avLst/>
            <a:gdLst>
              <a:gd name="connsiteX0" fmla="*/ 0 w 3817658"/>
              <a:gd name="connsiteY0" fmla="*/ 0 h 862537"/>
              <a:gd name="connsiteX1" fmla="*/ 3817658 w 3817658"/>
              <a:gd name="connsiteY1" fmla="*/ 0 h 862537"/>
              <a:gd name="connsiteX2" fmla="*/ 3817658 w 3817658"/>
              <a:gd name="connsiteY2" fmla="*/ 862537 h 862537"/>
              <a:gd name="connsiteX3" fmla="*/ 0 w 3817658"/>
              <a:gd name="connsiteY3" fmla="*/ 862537 h 862537"/>
              <a:gd name="connsiteX4" fmla="*/ 0 w 3817658"/>
              <a:gd name="connsiteY4" fmla="*/ 0 h 86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862537">
                <a:moveTo>
                  <a:pt x="0" y="0"/>
                </a:moveTo>
                <a:lnTo>
                  <a:pt x="3817658" y="0"/>
                </a:lnTo>
                <a:lnTo>
                  <a:pt x="3817658" y="862537"/>
                </a:lnTo>
                <a:lnTo>
                  <a:pt x="0" y="862537"/>
                </a:lnTo>
                <a:lnTo>
                  <a:pt x="0" y="0"/>
                </a:lnTo>
                <a:close/>
              </a:path>
            </a:pathLst>
          </a:custGeom>
          <a:solidFill>
            <a:schemeClr val="tx2">
              <a:lumMod val="75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defTabSz="1066800">
              <a:lnSpc>
                <a:spcPct val="90000"/>
              </a:lnSpc>
              <a:spcBef>
                <a:spcPct val="0"/>
              </a:spcBef>
              <a:spcAft>
                <a:spcPct val="15000"/>
              </a:spcAft>
            </a:pPr>
            <a:r>
              <a:rPr lang="en-US" sz="2000">
                <a:latin typeface="Biome"/>
                <a:cs typeface="Biome"/>
              </a:rPr>
              <a:t>Trip Generation Rate Modification</a:t>
            </a:r>
            <a:endParaRPr lang="en-US" sz="2000" kern="1200">
              <a:latin typeface="Biome" panose="020B0503030204020804" pitchFamily="34" charset="0"/>
              <a:cs typeface="Biome" panose="020B0503030204020804" pitchFamily="34" charset="0"/>
            </a:endParaRPr>
          </a:p>
        </p:txBody>
      </p:sp>
      <p:sp>
        <p:nvSpPr>
          <p:cNvPr id="58" name="Freeform: Shape 57">
            <a:extLst>
              <a:ext uri="{FF2B5EF4-FFF2-40B4-BE49-F238E27FC236}">
                <a16:creationId xmlns:a16="http://schemas.microsoft.com/office/drawing/2014/main" id="{4C711BBB-EB27-A542-B88C-AC79C0BFB7AF}"/>
              </a:ext>
            </a:extLst>
          </p:cNvPr>
          <p:cNvSpPr/>
          <p:nvPr/>
        </p:nvSpPr>
        <p:spPr>
          <a:xfrm>
            <a:off x="6083262" y="4309042"/>
            <a:ext cx="5145195" cy="551722"/>
          </a:xfrm>
          <a:custGeom>
            <a:avLst/>
            <a:gdLst>
              <a:gd name="connsiteX0" fmla="*/ 0 w 3817658"/>
              <a:gd name="connsiteY0" fmla="*/ 0 h 673200"/>
              <a:gd name="connsiteX1" fmla="*/ 3817658 w 3817658"/>
              <a:gd name="connsiteY1" fmla="*/ 0 h 673200"/>
              <a:gd name="connsiteX2" fmla="*/ 3817658 w 3817658"/>
              <a:gd name="connsiteY2" fmla="*/ 673200 h 673200"/>
              <a:gd name="connsiteX3" fmla="*/ 0 w 3817658"/>
              <a:gd name="connsiteY3" fmla="*/ 673200 h 673200"/>
              <a:gd name="connsiteX4" fmla="*/ 0 w 3817658"/>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673200">
                <a:moveTo>
                  <a:pt x="0" y="0"/>
                </a:moveTo>
                <a:lnTo>
                  <a:pt x="3817658" y="0"/>
                </a:lnTo>
                <a:lnTo>
                  <a:pt x="3817658" y="673200"/>
                </a:lnTo>
                <a:lnTo>
                  <a:pt x="0" y="673200"/>
                </a:lnTo>
                <a:lnTo>
                  <a:pt x="0" y="0"/>
                </a:lnTo>
                <a:close/>
              </a:path>
            </a:pathLst>
          </a:custGeom>
          <a:gradFill flip="none" rotWithShape="1">
            <a:gsLst>
              <a:gs pos="0">
                <a:srgbClr val="11557B">
                  <a:shade val="30000"/>
                  <a:satMod val="115000"/>
                </a:srgbClr>
              </a:gs>
              <a:gs pos="50000">
                <a:srgbClr val="11557B">
                  <a:shade val="67500"/>
                  <a:satMod val="115000"/>
                </a:srgbClr>
              </a:gs>
              <a:gs pos="100000">
                <a:srgbClr val="11557B">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defTabSz="1066800">
              <a:lnSpc>
                <a:spcPct val="90000"/>
              </a:lnSpc>
              <a:spcBef>
                <a:spcPct val="0"/>
              </a:spcBef>
              <a:spcAft>
                <a:spcPct val="15000"/>
              </a:spcAft>
            </a:pPr>
            <a:r>
              <a:rPr lang="en-US" sz="2000">
                <a:latin typeface="Biome"/>
                <a:cs typeface="Biome"/>
              </a:rPr>
              <a:t>Seasonal Population</a:t>
            </a:r>
            <a:endParaRPr lang="en-US" sz="2000" kern="1200">
              <a:latin typeface="Biome"/>
              <a:cs typeface="Biome"/>
            </a:endParaRPr>
          </a:p>
        </p:txBody>
      </p:sp>
      <p:sp>
        <p:nvSpPr>
          <p:cNvPr id="61" name="Freeform: Shape 60">
            <a:extLst>
              <a:ext uri="{FF2B5EF4-FFF2-40B4-BE49-F238E27FC236}">
                <a16:creationId xmlns:a16="http://schemas.microsoft.com/office/drawing/2014/main" id="{3057BB4A-E23F-D818-3A21-FACD34CDD4C4}"/>
              </a:ext>
            </a:extLst>
          </p:cNvPr>
          <p:cNvSpPr/>
          <p:nvPr/>
        </p:nvSpPr>
        <p:spPr>
          <a:xfrm>
            <a:off x="6094305" y="4927946"/>
            <a:ext cx="5134152" cy="551722"/>
          </a:xfrm>
          <a:custGeom>
            <a:avLst/>
            <a:gdLst>
              <a:gd name="connsiteX0" fmla="*/ 0 w 3817658"/>
              <a:gd name="connsiteY0" fmla="*/ 0 h 673200"/>
              <a:gd name="connsiteX1" fmla="*/ 3817658 w 3817658"/>
              <a:gd name="connsiteY1" fmla="*/ 0 h 673200"/>
              <a:gd name="connsiteX2" fmla="*/ 3817658 w 3817658"/>
              <a:gd name="connsiteY2" fmla="*/ 673200 h 673200"/>
              <a:gd name="connsiteX3" fmla="*/ 0 w 3817658"/>
              <a:gd name="connsiteY3" fmla="*/ 673200 h 673200"/>
              <a:gd name="connsiteX4" fmla="*/ 0 w 3817658"/>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673200">
                <a:moveTo>
                  <a:pt x="0" y="0"/>
                </a:moveTo>
                <a:lnTo>
                  <a:pt x="3817658" y="0"/>
                </a:lnTo>
                <a:lnTo>
                  <a:pt x="3817658" y="673200"/>
                </a:lnTo>
                <a:lnTo>
                  <a:pt x="0" y="673200"/>
                </a:lnTo>
                <a:lnTo>
                  <a:pt x="0" y="0"/>
                </a:lnTo>
                <a:close/>
              </a:path>
            </a:pathLst>
          </a:custGeom>
          <a:solidFill>
            <a:schemeClr val="tx2">
              <a:lumMod val="75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defTabSz="1066800">
              <a:lnSpc>
                <a:spcPct val="90000"/>
              </a:lnSpc>
              <a:spcBef>
                <a:spcPct val="0"/>
              </a:spcBef>
              <a:spcAft>
                <a:spcPct val="15000"/>
              </a:spcAft>
            </a:pPr>
            <a:r>
              <a:rPr lang="en-US" sz="2000">
                <a:latin typeface="Biome"/>
                <a:cs typeface="Biome"/>
              </a:rPr>
              <a:t>Visitor Data</a:t>
            </a:r>
            <a:endParaRPr lang="en-US" sz="2000" kern="1200">
              <a:latin typeface="Biome" panose="020B0503030204020804" pitchFamily="34" charset="0"/>
              <a:cs typeface="Biome" panose="020B0503030204020804" pitchFamily="34" charset="0"/>
            </a:endParaRPr>
          </a:p>
        </p:txBody>
      </p:sp>
      <p:sp>
        <p:nvSpPr>
          <p:cNvPr id="4" name="Title 3">
            <a:extLst>
              <a:ext uri="{FF2B5EF4-FFF2-40B4-BE49-F238E27FC236}">
                <a16:creationId xmlns:a16="http://schemas.microsoft.com/office/drawing/2014/main" id="{58116C36-AD75-6EF9-7D24-322875951CCA}"/>
              </a:ext>
            </a:extLst>
          </p:cNvPr>
          <p:cNvSpPr>
            <a:spLocks noGrp="1"/>
          </p:cNvSpPr>
          <p:nvPr>
            <p:ph type="title"/>
          </p:nvPr>
        </p:nvSpPr>
        <p:spPr/>
        <p:txBody>
          <a:bodyPr lIns="91440" tIns="45720" rIns="91440" bIns="45720" anchor="t">
            <a:noAutofit/>
          </a:bodyPr>
          <a:lstStyle/>
          <a:p>
            <a:r>
              <a:rPr lang="en-US">
                <a:latin typeface="Biome"/>
                <a:cs typeface="Biome"/>
              </a:rPr>
              <a:t>TDMM  - Future Technical Specifications</a:t>
            </a:r>
          </a:p>
        </p:txBody>
      </p:sp>
      <p:sp>
        <p:nvSpPr>
          <p:cNvPr id="2" name="Slide Number Placeholder 1">
            <a:extLst>
              <a:ext uri="{FF2B5EF4-FFF2-40B4-BE49-F238E27FC236}">
                <a16:creationId xmlns:a16="http://schemas.microsoft.com/office/drawing/2014/main" id="{73B378C6-538B-3FB1-B75D-2493197569B4}"/>
              </a:ext>
            </a:extLst>
          </p:cNvPr>
          <p:cNvSpPr>
            <a:spLocks noGrp="1"/>
          </p:cNvSpPr>
          <p:nvPr>
            <p:ph type="sldNum" sz="quarter" idx="4"/>
          </p:nvPr>
        </p:nvSpPr>
        <p:spPr/>
        <p:txBody>
          <a:bodyPr/>
          <a:lstStyle/>
          <a:p>
            <a:fld id="{A32A761C-9405-4592-AF9C-4304B350F9AC}" type="slidenum">
              <a:rPr lang="en-US" smtClean="0"/>
              <a:pPr/>
              <a:t>7</a:t>
            </a:fld>
            <a:endParaRPr lang="en-US"/>
          </a:p>
        </p:txBody>
      </p:sp>
      <p:sp>
        <p:nvSpPr>
          <p:cNvPr id="5" name="Freeform: Shape 4">
            <a:extLst>
              <a:ext uri="{FF2B5EF4-FFF2-40B4-BE49-F238E27FC236}">
                <a16:creationId xmlns:a16="http://schemas.microsoft.com/office/drawing/2014/main" id="{7FBEEA69-1591-9E32-B314-2FAB82737BBF}"/>
              </a:ext>
            </a:extLst>
          </p:cNvPr>
          <p:cNvSpPr/>
          <p:nvPr/>
        </p:nvSpPr>
        <p:spPr>
          <a:xfrm>
            <a:off x="6105348" y="5546380"/>
            <a:ext cx="5134152" cy="551722"/>
          </a:xfrm>
          <a:custGeom>
            <a:avLst/>
            <a:gdLst>
              <a:gd name="connsiteX0" fmla="*/ 0 w 3817658"/>
              <a:gd name="connsiteY0" fmla="*/ 0 h 673200"/>
              <a:gd name="connsiteX1" fmla="*/ 3817658 w 3817658"/>
              <a:gd name="connsiteY1" fmla="*/ 0 h 673200"/>
              <a:gd name="connsiteX2" fmla="*/ 3817658 w 3817658"/>
              <a:gd name="connsiteY2" fmla="*/ 673200 h 673200"/>
              <a:gd name="connsiteX3" fmla="*/ 0 w 3817658"/>
              <a:gd name="connsiteY3" fmla="*/ 673200 h 673200"/>
              <a:gd name="connsiteX4" fmla="*/ 0 w 3817658"/>
              <a:gd name="connsiteY4" fmla="*/ 0 h 6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658" h="673200">
                <a:moveTo>
                  <a:pt x="0" y="0"/>
                </a:moveTo>
                <a:lnTo>
                  <a:pt x="3817658" y="0"/>
                </a:lnTo>
                <a:lnTo>
                  <a:pt x="3817658" y="673200"/>
                </a:lnTo>
                <a:lnTo>
                  <a:pt x="0" y="673200"/>
                </a:lnTo>
                <a:lnTo>
                  <a:pt x="0" y="0"/>
                </a:lnTo>
                <a:close/>
              </a:path>
            </a:pathLst>
          </a:custGeom>
          <a:gradFill flip="none" rotWithShape="1">
            <a:gsLst>
              <a:gs pos="0">
                <a:srgbClr val="11557B">
                  <a:shade val="30000"/>
                  <a:satMod val="115000"/>
                </a:srgbClr>
              </a:gs>
              <a:gs pos="50000">
                <a:srgbClr val="11557B">
                  <a:shade val="67500"/>
                  <a:satMod val="115000"/>
                </a:srgbClr>
              </a:gs>
              <a:gs pos="100000">
                <a:srgbClr val="11557B">
                  <a:shade val="100000"/>
                  <a:satMod val="115000"/>
                </a:srgbClr>
              </a:gs>
            </a:gsLst>
            <a:lin ang="16200000" scaled="1"/>
            <a:tileRect/>
          </a:gra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1" defTabSz="1066800">
              <a:lnSpc>
                <a:spcPct val="90000"/>
              </a:lnSpc>
              <a:spcBef>
                <a:spcPct val="0"/>
              </a:spcBef>
              <a:spcAft>
                <a:spcPct val="15000"/>
              </a:spcAft>
            </a:pPr>
            <a:r>
              <a:rPr lang="en-US" sz="2000">
                <a:latin typeface="Biome"/>
                <a:cs typeface="Biome"/>
              </a:rPr>
              <a:t>Freight Data</a:t>
            </a:r>
            <a:endParaRPr lang="en-US" sz="2000" kern="1200">
              <a:latin typeface="Biome" panose="020B0503030204020804" pitchFamily="34" charset="0"/>
              <a:cs typeface="Biome" panose="020B0503030204020804" pitchFamily="34" charset="0"/>
            </a:endParaRPr>
          </a:p>
        </p:txBody>
      </p:sp>
      <p:pic>
        <p:nvPicPr>
          <p:cNvPr id="13" name="Content Placeholder 5">
            <a:extLst>
              <a:ext uri="{FF2B5EF4-FFF2-40B4-BE49-F238E27FC236}">
                <a16:creationId xmlns:a16="http://schemas.microsoft.com/office/drawing/2014/main" id="{1CA8CCB5-A53A-7D5F-2E67-66CEB361ECEE}"/>
              </a:ext>
            </a:extLst>
          </p:cNvPr>
          <p:cNvPicPr>
            <a:picLocks noGrp="1" noChangeAspect="1"/>
          </p:cNvPicPr>
          <p:nvPr>
            <p:ph sz="half" idx="1"/>
          </p:nvPr>
        </p:nvPicPr>
        <p:blipFill>
          <a:blip r:embed="rId3"/>
          <a:stretch>
            <a:fillRect/>
          </a:stretch>
        </p:blipFill>
        <p:spPr>
          <a:xfrm>
            <a:off x="1306289" y="2011898"/>
            <a:ext cx="3200847" cy="3696216"/>
          </a:xfrm>
          <a:prstGeom prst="roundRect">
            <a:avLst>
              <a:gd name="adj" fmla="val 8037"/>
            </a:avLst>
          </a:prstGeom>
        </p:spPr>
      </p:pic>
    </p:spTree>
    <p:extLst>
      <p:ext uri="{BB962C8B-B14F-4D97-AF65-F5344CB8AC3E}">
        <p14:creationId xmlns:p14="http://schemas.microsoft.com/office/powerpoint/2010/main" val="297204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animBg="1"/>
      <p:bldP spid="52" grpId="0" animBg="1"/>
      <p:bldP spid="55" grpId="0" animBg="1"/>
      <p:bldP spid="58" grpId="0" animBg="1"/>
      <p:bldP spid="61"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256236-3AF8-ED75-BCCE-33090EB0E205}"/>
              </a:ext>
            </a:extLst>
          </p:cNvPr>
          <p:cNvSpPr>
            <a:spLocks noGrp="1"/>
          </p:cNvSpPr>
          <p:nvPr>
            <p:ph type="title"/>
          </p:nvPr>
        </p:nvSpPr>
        <p:spPr>
          <a:xfrm>
            <a:off x="179153" y="685191"/>
            <a:ext cx="12012847" cy="1211883"/>
          </a:xfrm>
        </p:spPr>
        <p:txBody>
          <a:bodyPr lIns="91440" tIns="45720" rIns="91440" bIns="45720" anchor="t">
            <a:normAutofit/>
          </a:bodyPr>
          <a:lstStyle/>
          <a:p>
            <a:r>
              <a:rPr lang="en-US">
                <a:latin typeface="Biome"/>
                <a:cs typeface="Biome"/>
              </a:rPr>
              <a:t>Future Technical Specification:</a:t>
            </a:r>
            <a:br>
              <a:rPr lang="en-US">
                <a:latin typeface="Biome"/>
                <a:cs typeface="Biome"/>
              </a:rPr>
            </a:br>
            <a:r>
              <a:rPr lang="en-US">
                <a:latin typeface="Biome"/>
                <a:cs typeface="Biome"/>
              </a:rPr>
              <a:t>User Interface</a:t>
            </a:r>
          </a:p>
        </p:txBody>
      </p:sp>
      <p:graphicFrame>
        <p:nvGraphicFramePr>
          <p:cNvPr id="2" name="Table 1">
            <a:extLst>
              <a:ext uri="{FF2B5EF4-FFF2-40B4-BE49-F238E27FC236}">
                <a16:creationId xmlns:a16="http://schemas.microsoft.com/office/drawing/2014/main" id="{491C7CAA-5814-86AD-906C-E903922D3D4F}"/>
              </a:ext>
            </a:extLst>
          </p:cNvPr>
          <p:cNvGraphicFramePr>
            <a:graphicFrameLocks noGrp="1"/>
          </p:cNvGraphicFramePr>
          <p:nvPr>
            <p:extLst>
              <p:ext uri="{D42A27DB-BD31-4B8C-83A1-F6EECF244321}">
                <p14:modId xmlns:p14="http://schemas.microsoft.com/office/powerpoint/2010/main" val="3484773372"/>
              </p:ext>
            </p:extLst>
          </p:nvPr>
        </p:nvGraphicFramePr>
        <p:xfrm>
          <a:off x="2341217" y="2241826"/>
          <a:ext cx="7254014" cy="1046935"/>
        </p:xfrm>
        <a:graphic>
          <a:graphicData uri="http://schemas.openxmlformats.org/drawingml/2006/table">
            <a:tbl>
              <a:tblPr firstRow="1" firstCol="1" bandRow="1">
                <a:tableStyleId>{B301B821-A1FF-4177-AEE7-76D212191A09}</a:tableStyleId>
              </a:tblPr>
              <a:tblGrid>
                <a:gridCol w="2476208">
                  <a:extLst>
                    <a:ext uri="{9D8B030D-6E8A-4147-A177-3AD203B41FA5}">
                      <a16:colId xmlns:a16="http://schemas.microsoft.com/office/drawing/2014/main" val="419676429"/>
                    </a:ext>
                  </a:extLst>
                </a:gridCol>
                <a:gridCol w="4777806">
                  <a:extLst>
                    <a:ext uri="{9D8B030D-6E8A-4147-A177-3AD203B41FA5}">
                      <a16:colId xmlns:a16="http://schemas.microsoft.com/office/drawing/2014/main" val="725044797"/>
                    </a:ext>
                  </a:extLst>
                </a:gridCol>
              </a:tblGrid>
              <a:tr h="447260">
                <a:tc>
                  <a:txBody>
                    <a:bodyPr/>
                    <a:lstStyle/>
                    <a:p>
                      <a:pPr marL="0" marR="0">
                        <a:spcBef>
                          <a:spcPts val="0"/>
                        </a:spcBef>
                        <a:spcAft>
                          <a:spcPts val="0"/>
                        </a:spcAft>
                      </a:pPr>
                      <a:r>
                        <a:rPr lang="en-US" sz="1800">
                          <a:effectLst/>
                        </a:rPr>
                        <a:t>Specification</a:t>
                      </a:r>
                      <a:endParaRPr lang="en-US" sz="1800">
                        <a:effectLst/>
                        <a:latin typeface="Times New Roman"/>
                        <a:ea typeface="Times New Roman" panose="02020603050405020304" pitchFamily="18" charset="0"/>
                      </a:endParaRPr>
                    </a:p>
                  </a:txBody>
                  <a:tcPr anchor="ctr"/>
                </a:tc>
                <a:tc>
                  <a:txBody>
                    <a:bodyPr/>
                    <a:lstStyle/>
                    <a:p>
                      <a:pPr marL="0" marR="0">
                        <a:spcBef>
                          <a:spcPts val="0"/>
                        </a:spcBef>
                        <a:spcAft>
                          <a:spcPts val="0"/>
                        </a:spcAft>
                      </a:pPr>
                      <a:r>
                        <a:rPr lang="en-US" sz="1800">
                          <a:effectLst/>
                        </a:rPr>
                        <a:t>Description</a:t>
                      </a:r>
                      <a:endParaRPr lang="en-US" sz="1800">
                        <a:effectLst/>
                        <a:latin typeface="Times New Roman"/>
                        <a:ea typeface="Times New Roman" panose="02020603050405020304" pitchFamily="18" charset="0"/>
                      </a:endParaRPr>
                    </a:p>
                  </a:txBody>
                  <a:tcPr anchor="ctr"/>
                </a:tc>
                <a:extLst>
                  <a:ext uri="{0D108BD9-81ED-4DB2-BD59-A6C34878D82A}">
                    <a16:rowId xmlns:a16="http://schemas.microsoft.com/office/drawing/2014/main" val="1847297125"/>
                  </a:ext>
                </a:extLst>
              </a:tr>
              <a:tr h="599675">
                <a:tc>
                  <a:txBody>
                    <a:bodyPr/>
                    <a:lstStyle/>
                    <a:p>
                      <a:pPr marL="0" marR="0">
                        <a:spcBef>
                          <a:spcPts val="0"/>
                        </a:spcBef>
                        <a:spcAft>
                          <a:spcPts val="0"/>
                        </a:spcAft>
                      </a:pPr>
                      <a:r>
                        <a:rPr lang="en-US" sz="1800">
                          <a:effectLst/>
                        </a:rPr>
                        <a:t>User Interface</a:t>
                      </a:r>
                      <a:endParaRPr lang="en-US" sz="1800">
                        <a:effectLst/>
                        <a:latin typeface="Times New Roman"/>
                        <a:ea typeface="Times New Roman" panose="02020603050405020304" pitchFamily="18" charset="0"/>
                      </a:endParaRPr>
                    </a:p>
                  </a:txBody>
                  <a:tcPr anchor="ctr">
                    <a:noFill/>
                  </a:tcPr>
                </a:tc>
                <a:tc>
                  <a:txBody>
                    <a:bodyPr/>
                    <a:lstStyle/>
                    <a:p>
                      <a:pPr marL="0" marR="0">
                        <a:spcBef>
                          <a:spcPts val="0"/>
                        </a:spcBef>
                        <a:spcAft>
                          <a:spcPts val="0"/>
                        </a:spcAft>
                      </a:pPr>
                      <a:r>
                        <a:rPr lang="en-US" sz="1800">
                          <a:effectLst/>
                        </a:rPr>
                        <a:t>dashboards, reports, export functionality</a:t>
                      </a:r>
                      <a:endParaRPr lang="en-US" sz="1800">
                        <a:effectLst/>
                        <a:latin typeface="Times New Roman"/>
                        <a:ea typeface="Times New Roman" panose="02020603050405020304" pitchFamily="18" charset="0"/>
                      </a:endParaRPr>
                    </a:p>
                  </a:txBody>
                  <a:tcPr anchor="ctr">
                    <a:noFill/>
                  </a:tcPr>
                </a:tc>
                <a:extLst>
                  <a:ext uri="{0D108BD9-81ED-4DB2-BD59-A6C34878D82A}">
                    <a16:rowId xmlns:a16="http://schemas.microsoft.com/office/drawing/2014/main" val="2411380750"/>
                  </a:ext>
                </a:extLst>
              </a:tr>
            </a:tbl>
          </a:graphicData>
        </a:graphic>
      </p:graphicFrame>
      <p:sp>
        <p:nvSpPr>
          <p:cNvPr id="3" name="Slide Number Placeholder 2">
            <a:extLst>
              <a:ext uri="{FF2B5EF4-FFF2-40B4-BE49-F238E27FC236}">
                <a16:creationId xmlns:a16="http://schemas.microsoft.com/office/drawing/2014/main" id="{A6F758A3-C430-9DF0-61AD-D37A18E24947}"/>
              </a:ext>
            </a:extLst>
          </p:cNvPr>
          <p:cNvSpPr>
            <a:spLocks noGrp="1"/>
          </p:cNvSpPr>
          <p:nvPr>
            <p:ph type="sldNum" sz="quarter" idx="4"/>
          </p:nvPr>
        </p:nvSpPr>
        <p:spPr/>
        <p:txBody>
          <a:bodyPr/>
          <a:lstStyle/>
          <a:p>
            <a:fld id="{5BC4DA76-296F-4BD7-98FA-AA39B8CA3F26}" type="slidenum">
              <a:rPr lang="en-US" smtClean="0"/>
              <a:pPr/>
              <a:t>8</a:t>
            </a:fld>
            <a:endParaRPr lang="en-US"/>
          </a:p>
        </p:txBody>
      </p:sp>
    </p:spTree>
    <p:extLst>
      <p:ext uri="{BB962C8B-B14F-4D97-AF65-F5344CB8AC3E}">
        <p14:creationId xmlns:p14="http://schemas.microsoft.com/office/powerpoint/2010/main" val="3020430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6F82237-77C4-2239-CF8B-82F043DBED83}"/>
              </a:ext>
            </a:extLst>
          </p:cNvPr>
          <p:cNvSpPr>
            <a:spLocks noGrp="1"/>
          </p:cNvSpPr>
          <p:nvPr>
            <p:ph sz="half" idx="2"/>
          </p:nvPr>
        </p:nvSpPr>
        <p:spPr>
          <a:xfrm>
            <a:off x="6660236" y="1714137"/>
            <a:ext cx="4152465" cy="4726831"/>
          </a:xfrm>
        </p:spPr>
        <p:txBody>
          <a:bodyPr lIns="91440" tIns="45720" rIns="91440" bIns="45720" anchor="ctr">
            <a:normAutofit/>
          </a:bodyPr>
          <a:lstStyle/>
          <a:p>
            <a:pPr algn="ctr"/>
            <a:r>
              <a:rPr lang="en-US" sz="3200">
                <a:latin typeface="Biome"/>
                <a:cs typeface="Biome"/>
              </a:rPr>
              <a:t>www.menti.com</a:t>
            </a:r>
          </a:p>
          <a:p>
            <a:pPr algn="ctr"/>
            <a:endParaRPr lang="en-US" sz="3200">
              <a:latin typeface="Biome"/>
              <a:cs typeface="Biome"/>
            </a:endParaRPr>
          </a:p>
          <a:p>
            <a:pPr algn="ctr"/>
            <a:r>
              <a:rPr lang="en-US" sz="3200" err="1">
                <a:latin typeface="Biome"/>
                <a:cs typeface="Biome"/>
              </a:rPr>
              <a:t>Mentimeter</a:t>
            </a:r>
            <a:r>
              <a:rPr lang="en-US" sz="3200">
                <a:latin typeface="Biome"/>
                <a:cs typeface="Biome"/>
              </a:rPr>
              <a:t> Code:</a:t>
            </a:r>
            <a:r>
              <a:rPr lang="en-US" sz="2800">
                <a:latin typeface="Biome"/>
                <a:cs typeface="Biome"/>
              </a:rPr>
              <a:t> </a:t>
            </a:r>
            <a:endParaRPr lang="en-US" sz="2800"/>
          </a:p>
          <a:p>
            <a:pPr algn="ctr"/>
            <a:r>
              <a:rPr lang="en-US" sz="2800">
                <a:latin typeface="Biome"/>
                <a:cs typeface="Biome"/>
              </a:rPr>
              <a:t>9646 3389</a:t>
            </a:r>
            <a:endParaRPr lang="en-US" sz="2800"/>
          </a:p>
        </p:txBody>
      </p:sp>
      <p:sp>
        <p:nvSpPr>
          <p:cNvPr id="5" name="Title 4">
            <a:extLst>
              <a:ext uri="{FF2B5EF4-FFF2-40B4-BE49-F238E27FC236}">
                <a16:creationId xmlns:a16="http://schemas.microsoft.com/office/drawing/2014/main" id="{9AC77727-703A-B331-3EE9-31D43F31BE07}"/>
              </a:ext>
            </a:extLst>
          </p:cNvPr>
          <p:cNvSpPr>
            <a:spLocks noGrp="1"/>
          </p:cNvSpPr>
          <p:nvPr>
            <p:ph type="title"/>
          </p:nvPr>
        </p:nvSpPr>
        <p:spPr/>
        <p:txBody>
          <a:bodyPr lIns="91440" tIns="45720" rIns="91440" bIns="45720" anchor="t">
            <a:noAutofit/>
          </a:bodyPr>
          <a:lstStyle/>
          <a:p>
            <a:r>
              <a:rPr lang="en-US">
                <a:latin typeface="Biome"/>
                <a:cs typeface="Biome"/>
              </a:rPr>
              <a:t>TDMM – Future Technical Specifications</a:t>
            </a:r>
          </a:p>
        </p:txBody>
      </p:sp>
      <p:pic>
        <p:nvPicPr>
          <p:cNvPr id="6" name="Picture 5">
            <a:extLst>
              <a:ext uri="{FF2B5EF4-FFF2-40B4-BE49-F238E27FC236}">
                <a16:creationId xmlns:a16="http://schemas.microsoft.com/office/drawing/2014/main" id="{7DDFD650-DCC2-D074-3928-EFF62761506A}"/>
              </a:ext>
            </a:extLst>
          </p:cNvPr>
          <p:cNvPicPr>
            <a:picLocks noChangeAspect="1"/>
          </p:cNvPicPr>
          <p:nvPr/>
        </p:nvPicPr>
        <p:blipFill>
          <a:blip r:embed="rId3"/>
          <a:stretch>
            <a:fillRect/>
          </a:stretch>
        </p:blipFill>
        <p:spPr>
          <a:xfrm>
            <a:off x="1468520" y="1798370"/>
            <a:ext cx="3904061" cy="3874320"/>
          </a:xfrm>
          <a:prstGeom prst="rect">
            <a:avLst/>
          </a:prstGeom>
        </p:spPr>
      </p:pic>
      <p:sp>
        <p:nvSpPr>
          <p:cNvPr id="3" name="Slide Number Placeholder 2">
            <a:extLst>
              <a:ext uri="{FF2B5EF4-FFF2-40B4-BE49-F238E27FC236}">
                <a16:creationId xmlns:a16="http://schemas.microsoft.com/office/drawing/2014/main" id="{F50349B7-F920-16A9-6146-0EE0EC9367B0}"/>
              </a:ext>
            </a:extLst>
          </p:cNvPr>
          <p:cNvSpPr>
            <a:spLocks noGrp="1"/>
          </p:cNvSpPr>
          <p:nvPr>
            <p:ph type="sldNum" sz="quarter" idx="4"/>
          </p:nvPr>
        </p:nvSpPr>
        <p:spPr/>
        <p:txBody>
          <a:bodyPr/>
          <a:lstStyle/>
          <a:p>
            <a:fld id="{A32A761C-9405-4592-AF9C-4304B350F9AC}" type="slidenum">
              <a:rPr lang="en-US" smtClean="0"/>
              <a:pPr/>
              <a:t>9</a:t>
            </a:fld>
            <a:endParaRPr lang="en-US"/>
          </a:p>
        </p:txBody>
      </p:sp>
    </p:spTree>
    <p:extLst>
      <p:ext uri="{BB962C8B-B14F-4D97-AF65-F5344CB8AC3E}">
        <p14:creationId xmlns:p14="http://schemas.microsoft.com/office/powerpoint/2010/main" val="26993445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blhfpjpn37xy7pfzwsk1fjpon2ex4wre"/>
</p:tagLst>
</file>

<file path=ppt/theme/theme1.xml><?xml version="1.0" encoding="utf-8"?>
<a:theme xmlns:a="http://schemas.openxmlformats.org/drawingml/2006/main" name="startrek">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trek" id="{B88FE632-A7DE-44C9-95F5-722502E30B2B}" vid="{87DC7BCF-4E08-45E0-9039-5B8C8A40079A}"/>
    </a:ext>
  </a:extLst>
</a:theme>
</file>

<file path=ppt/theme/theme2.xml><?xml version="1.0" encoding="utf-8"?>
<a:theme xmlns:a="http://schemas.openxmlformats.org/drawingml/2006/main" name="Star Trek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26.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27.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28.png"/></Relationships>
</file>

<file path=ppt/webextensions/webextension1.xml><?xml version="1.0" encoding="utf-8"?>
<we:webextension xmlns:we="http://schemas.microsoft.com/office/webextensions/webextension/2010/11" id="{A2796256-B389-45E7-B40D-551872859F7A}">
  <we:reference id="wa104379261" version="4.3.0.0" store="en-IN" storeType="OMEX"/>
  <we:alternateReferences>
    <we:reference id="WA104379261" version="4.3.0.0" store="" storeType="OMEX"/>
  </we:alternateReferences>
  <we:properties>
    <we:property name="MENTIMETER_QUESTION_ID_KEY" value="&quot;mfctarfop4je&quot;"/>
    <we:property name="MENTIMETER_SHOW_JOIN_INSTRUCTIONS" value="&quot;fals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115A5A4B-D983-4FE5-A3CB-F9BB53D5B356}">
  <we:reference id="wa104379261" version="4.3.0.0" store="en-IN" storeType="OMEX"/>
  <we:alternateReferences>
    <we:reference id="WA104379261" version="4.3.0.0" store="" storeType="OMEX"/>
  </we:alternateReferences>
  <we:properties>
    <we:property name="MENTIMETER_QUESTION_ID_KEY" value="&quot;5mnjp6gt66wc&quot;"/>
    <we:property name="MENTIMETER_SHOW_JOIN_INSTRUCTIONS" value="&quot;false&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153E9F30-1C63-405C-A0DE-909891F6C5FD}">
  <we:reference id="wa104379261" version="4.3.0.0" store="en-IN" storeType="OMEX"/>
  <we:alternateReferences>
    <we:reference id="WA104379261" version="4.3.0.0" store="" storeType="OMEX"/>
  </we:alternateReferences>
  <we:properties>
    <we:property name="MENTIMETER_QUESTION_ID_KEY" value="&quot;84x4hfnwjzed&quot;"/>
    <we:property name="MENTIMETER_SHOW_JOIN_INSTRUCTIONS" value="&quot;fals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3A1CEA5DD5CD41A5D16E93E1ACB810" ma:contentTypeVersion="19" ma:contentTypeDescription="Create a new document." ma:contentTypeScope="" ma:versionID="802d1062f82ed928de916dc29cc455e4">
  <xsd:schema xmlns:xsd="http://www.w3.org/2001/XMLSchema" xmlns:xs="http://www.w3.org/2001/XMLSchema" xmlns:p="http://schemas.microsoft.com/office/2006/metadata/properties" xmlns:ns2="80f4cd8f-94a4-400c-8e5c-522c4b7a562a" xmlns:ns3="b4902c75-ef42-4c23-b3ae-440cacf802ff" targetNamespace="http://schemas.microsoft.com/office/2006/metadata/properties" ma:root="true" ma:fieldsID="eae038e460de43c2088dba5c3b4b6cb4" ns2:_="" ns3:_="">
    <xsd:import namespace="80f4cd8f-94a4-400c-8e5c-522c4b7a562a"/>
    <xsd:import namespace="b4902c75-ef42-4c23-b3ae-440cacf802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TWOTitle"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lcf76f155ced4ddcb4097134ff3c332f"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f4cd8f-94a4-400c-8e5c-522c4b7a56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WOTitle" ma:index="12" nillable="true" ma:displayName="TWO" ma:decimals="0" ma:format="Dropdown" ma:internalName="TWOTitle" ma:percentage="FALSE">
      <xsd:simpleType>
        <xsd:restriction base="dms:Number"/>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0d9232b-3ef6-462c-bf90-a33a2db08da6"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902c75-ef42-4c23-b3ae-440cacf802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3" nillable="true" ma:displayName="Taxonomy Catch All Column" ma:hidden="true" ma:list="{c65369ea-d3a6-40af-9c67-13e9c7c8f925}" ma:internalName="TaxCatchAll" ma:showField="CatchAllData" ma:web="b4902c75-ef42-4c23-b3ae-440cacf802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4902c75-ef42-4c23-b3ae-440cacf802ff" xsi:nil="true"/>
    <lcf76f155ced4ddcb4097134ff3c332f xmlns="80f4cd8f-94a4-400c-8e5c-522c4b7a562a">
      <Terms xmlns="http://schemas.microsoft.com/office/infopath/2007/PartnerControls"/>
    </lcf76f155ced4ddcb4097134ff3c332f>
    <TWOTitle xmlns="80f4cd8f-94a4-400c-8e5c-522c4b7a562a" xsi:nil="true"/>
  </documentManagement>
</p:properties>
</file>

<file path=customXml/itemProps1.xml><?xml version="1.0" encoding="utf-8"?>
<ds:datastoreItem xmlns:ds="http://schemas.openxmlformats.org/officeDocument/2006/customXml" ds:itemID="{A6664655-46A5-412E-8B10-6761A5C5E4E0}">
  <ds:schemaRefs>
    <ds:schemaRef ds:uri="http://schemas.microsoft.com/sharepoint/v3/contenttype/forms"/>
  </ds:schemaRefs>
</ds:datastoreItem>
</file>

<file path=customXml/itemProps2.xml><?xml version="1.0" encoding="utf-8"?>
<ds:datastoreItem xmlns:ds="http://schemas.openxmlformats.org/officeDocument/2006/customXml" ds:itemID="{EC083E99-F7D9-4503-B209-42F7E4CE10A4}"/>
</file>

<file path=customXml/itemProps3.xml><?xml version="1.0" encoding="utf-8"?>
<ds:datastoreItem xmlns:ds="http://schemas.openxmlformats.org/officeDocument/2006/customXml" ds:itemID="{3E49238B-B2AE-4453-BBE7-213E33368933}">
  <ds:schemaRefs>
    <ds:schemaRef ds:uri="80f4cd8f-94a4-400c-8e5c-522c4b7a562a"/>
    <ds:schemaRef ds:uri="b4902c75-ef42-4c23-b3ae-440cacf802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startrek</Template>
  <TotalTime>0</TotalTime>
  <Words>1661</Words>
  <Application>Microsoft Office PowerPoint</Application>
  <PresentationFormat>Widescreen</PresentationFormat>
  <Paragraphs>195</Paragraphs>
  <Slides>18</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Agency FB</vt:lpstr>
      <vt:lpstr>Aptos</vt:lpstr>
      <vt:lpstr>Arial</vt:lpstr>
      <vt:lpstr>Arial,Sans-Serif</vt:lpstr>
      <vt:lpstr>Biome</vt:lpstr>
      <vt:lpstr>Calibri</vt:lpstr>
      <vt:lpstr>Century Gothic</vt:lpstr>
      <vt:lpstr>OCRB</vt:lpstr>
      <vt:lpstr>Times New Roman</vt:lpstr>
      <vt:lpstr>startrek</vt:lpstr>
      <vt:lpstr>Star Trek Theme</vt:lpstr>
      <vt:lpstr>The Prime Directive</vt:lpstr>
      <vt:lpstr>The Recent Past: FSUTMS</vt:lpstr>
      <vt:lpstr>The Present: Travel Demand Modeling Manual (TDMM)</vt:lpstr>
      <vt:lpstr>TDMM Structure</vt:lpstr>
      <vt:lpstr>TDMM Part 1 – Developing a Model</vt:lpstr>
      <vt:lpstr>TDMM Part 2 – Using a Model</vt:lpstr>
      <vt:lpstr>TDMM  - Future Technical Specifications</vt:lpstr>
      <vt:lpstr>Future Technical Specification: User Interface</vt:lpstr>
      <vt:lpstr>TDMM – Future Technical Specifications</vt:lpstr>
      <vt:lpstr>Future Technical Specification:   Auto Calibration/Validation Using AI </vt:lpstr>
      <vt:lpstr>Future Technical Specification:  Minimum Requirements for Input Data</vt:lpstr>
      <vt:lpstr>Future Technical Specification: Trip Generation Rate Modification</vt:lpstr>
      <vt:lpstr>Future Technical Specification: Seasonal Population</vt:lpstr>
      <vt:lpstr>Future Technical Specification: Visitor Data</vt:lpstr>
      <vt:lpstr>Future Technical Specification:  Freight Data</vt:lpstr>
      <vt:lpstr>TDMM – Future Technical Specifications</vt:lpstr>
      <vt:lpstr>Future Technical Specifications: What did we miss?</vt:lpstr>
      <vt:lpstr>Thank You</vt:lpstr>
    </vt:vector>
  </TitlesOfParts>
  <Company>HNTB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Savoy Brown</dc:creator>
  <cp:lastModifiedBy>Gabriela Benitez</cp:lastModifiedBy>
  <cp:revision>2</cp:revision>
  <dcterms:created xsi:type="dcterms:W3CDTF">2024-11-06T14:41:49Z</dcterms:created>
  <dcterms:modified xsi:type="dcterms:W3CDTF">2024-12-09T21:11:54Z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0x0101002D3A1CEA5DD5CD41A5D16E93E1ACB810</vt:lpwstr>
  </property>
  <property fmtid="{D5CDD505-2E9C-101B-9397-08002B2CF9AE}" pid="3" name="MediaServiceImageTags">
    <vt:lpwstr/>
  </property>
</Properties>
</file>