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webextensions/webextension1.xml" ContentType="application/vnd.ms-office.webextension+xml"/>
  <Override PartName="/ppt/notesSlides/notesSlide10.xml" ContentType="application/vnd.openxmlformats-officedocument.presentationml.notesSlide+xml"/>
  <Override PartName="/ppt/webextensions/webextension2.xml" ContentType="application/vnd.ms-office.webextension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notesMasterIdLst>
    <p:notesMasterId r:id="rId18"/>
  </p:notesMasterIdLst>
  <p:sldIdLst>
    <p:sldId id="256" r:id="rId5"/>
    <p:sldId id="270" r:id="rId6"/>
    <p:sldId id="273" r:id="rId7"/>
    <p:sldId id="280" r:id="rId8"/>
    <p:sldId id="281" r:id="rId9"/>
    <p:sldId id="283" r:id="rId10"/>
    <p:sldId id="284" r:id="rId11"/>
    <p:sldId id="286" r:id="rId12"/>
    <p:sldId id="288" r:id="rId13"/>
    <p:sldId id="285" r:id="rId14"/>
    <p:sldId id="289" r:id="rId15"/>
    <p:sldId id="287" r:id="rId16"/>
    <p:sldId id="290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CD633C-7C4E-3D18-0341-67B8FBBD7FBD}" name="Jessica Dean" initials="JD" userId="S::jedean@hntb.com::fcf605fd-61c4-4f81-aa50-116a65e97715" providerId="AD"/>
  <p188:author id="{BEFB66BD-F50F-9A2C-B406-1997BF360F40}" name="Sarah Spratley" initials="" userId="S::sspratley@hntb.com::10afd988-249b-49a7-a21f-eb729d8a98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467B"/>
    <a:srgbClr val="C1C630"/>
    <a:srgbClr val="79232E"/>
    <a:srgbClr val="11557B"/>
    <a:srgbClr val="CFB52C"/>
    <a:srgbClr val="3C5B57"/>
    <a:srgbClr val="DE26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11"/>
    <p:restoredTop sz="79694" autoAdjust="0"/>
  </p:normalViewPr>
  <p:slideViewPr>
    <p:cSldViewPr snapToGrid="0">
      <p:cViewPr varScale="1">
        <p:scale>
          <a:sx n="98" d="100"/>
          <a:sy n="98" d="100"/>
        </p:scale>
        <p:origin x="8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Spratley" userId="10afd988-249b-49a7-a21f-eb729d8a98fb" providerId="ADAL" clId="{D9BE5EA9-ACE6-0D49-9EFB-20EDDBA542AE}"/>
    <pc:docChg chg="custSel modSld modMainMaster">
      <pc:chgData name="Sarah Spratley" userId="10afd988-249b-49a7-a21f-eb729d8a98fb" providerId="ADAL" clId="{D9BE5EA9-ACE6-0D49-9EFB-20EDDBA542AE}" dt="2024-12-05T21:05:08.196" v="85"/>
      <pc:docMkLst>
        <pc:docMk/>
      </pc:docMkLst>
      <pc:sldChg chg="addSp delSp modSp mod">
        <pc:chgData name="Sarah Spratley" userId="10afd988-249b-49a7-a21f-eb729d8a98fb" providerId="ADAL" clId="{D9BE5EA9-ACE6-0D49-9EFB-20EDDBA542AE}" dt="2024-12-05T21:05:08.196" v="85"/>
        <pc:sldMkLst>
          <pc:docMk/>
          <pc:sldMk cId="1582542941" sldId="269"/>
        </pc:sldMkLst>
        <pc:spChg chg="add mod">
          <ac:chgData name="Sarah Spratley" userId="10afd988-249b-49a7-a21f-eb729d8a98fb" providerId="ADAL" clId="{D9BE5EA9-ACE6-0D49-9EFB-20EDDBA542AE}" dt="2024-12-04T13:48:20.251" v="69" actId="948"/>
          <ac:spMkLst>
            <pc:docMk/>
            <pc:sldMk cId="1582542941" sldId="269"/>
            <ac:spMk id="4" creationId="{68F0EEF1-BEDE-9666-3FD4-4E7282A2702D}"/>
          </ac:spMkLst>
        </pc:spChg>
        <pc:spChg chg="add mod">
          <ac:chgData name="Sarah Spratley" userId="10afd988-249b-49a7-a21f-eb729d8a98fb" providerId="ADAL" clId="{D9BE5EA9-ACE6-0D49-9EFB-20EDDBA542AE}" dt="2024-12-04T13:48:31.278" v="73" actId="1076"/>
          <ac:spMkLst>
            <pc:docMk/>
            <pc:sldMk cId="1582542941" sldId="269"/>
            <ac:spMk id="5" creationId="{0185D95A-B51B-4C02-ADF3-E2C171B45726}"/>
          </ac:spMkLst>
        </pc:spChg>
        <pc:spChg chg="del">
          <ac:chgData name="Sarah Spratley" userId="10afd988-249b-49a7-a21f-eb729d8a98fb" providerId="ADAL" clId="{D9BE5EA9-ACE6-0D49-9EFB-20EDDBA542AE}" dt="2024-12-04T13:44:44.113" v="0" actId="478"/>
          <ac:spMkLst>
            <pc:docMk/>
            <pc:sldMk cId="1582542941" sldId="269"/>
            <ac:spMk id="5" creationId="{996A805D-4FA5-6AC6-6803-3F751E959B17}"/>
          </ac:spMkLst>
        </pc:spChg>
        <pc:spChg chg="del">
          <ac:chgData name="Sarah Spratley" userId="10afd988-249b-49a7-a21f-eb729d8a98fb" providerId="ADAL" clId="{D9BE5EA9-ACE6-0D49-9EFB-20EDDBA542AE}" dt="2024-12-04T13:44:45.045" v="1" actId="478"/>
          <ac:spMkLst>
            <pc:docMk/>
            <pc:sldMk cId="1582542941" sldId="269"/>
            <ac:spMk id="6" creationId="{1A967E2B-286D-00AC-75EF-69F04C3D521E}"/>
          </ac:spMkLst>
        </pc:spChg>
        <pc:spChg chg="add mod">
          <ac:chgData name="Sarah Spratley" userId="10afd988-249b-49a7-a21f-eb729d8a98fb" providerId="ADAL" clId="{D9BE5EA9-ACE6-0D49-9EFB-20EDDBA542AE}" dt="2024-12-04T13:48:37.697" v="76" actId="1076"/>
          <ac:spMkLst>
            <pc:docMk/>
            <pc:sldMk cId="1582542941" sldId="269"/>
            <ac:spMk id="6" creationId="{BC82A355-BFB5-8730-17B1-F658874DF4F4}"/>
          </ac:spMkLst>
        </pc:spChg>
        <pc:spChg chg="add mod">
          <ac:chgData name="Sarah Spratley" userId="10afd988-249b-49a7-a21f-eb729d8a98fb" providerId="ADAL" clId="{D9BE5EA9-ACE6-0D49-9EFB-20EDDBA542AE}" dt="2024-12-04T13:48:37.697" v="76" actId="1076"/>
          <ac:spMkLst>
            <pc:docMk/>
            <pc:sldMk cId="1582542941" sldId="269"/>
            <ac:spMk id="7" creationId="{B09280B8-4CF5-E6D9-C865-AF434D3D87E7}"/>
          </ac:spMkLst>
        </pc:spChg>
        <pc:spChg chg="del">
          <ac:chgData name="Sarah Spratley" userId="10afd988-249b-49a7-a21f-eb729d8a98fb" providerId="ADAL" clId="{D9BE5EA9-ACE6-0D49-9EFB-20EDDBA542AE}" dt="2024-12-04T13:44:45.980" v="2" actId="478"/>
          <ac:spMkLst>
            <pc:docMk/>
            <pc:sldMk cId="1582542941" sldId="269"/>
            <ac:spMk id="7" creationId="{BE32525F-66DD-66E0-3192-A4D9685C5204}"/>
          </ac:spMkLst>
        </pc:spChg>
        <pc:spChg chg="add mod">
          <ac:chgData name="Sarah Spratley" userId="10afd988-249b-49a7-a21f-eb729d8a98fb" providerId="ADAL" clId="{D9BE5EA9-ACE6-0D49-9EFB-20EDDBA542AE}" dt="2024-12-04T13:48:44.010" v="79" actId="1076"/>
          <ac:spMkLst>
            <pc:docMk/>
            <pc:sldMk cId="1582542941" sldId="269"/>
            <ac:spMk id="8" creationId="{2A6A2B25-22E1-EFF9-D810-5B5C3176B6D5}"/>
          </ac:spMkLst>
        </pc:spChg>
        <pc:spChg chg="del">
          <ac:chgData name="Sarah Spratley" userId="10afd988-249b-49a7-a21f-eb729d8a98fb" providerId="ADAL" clId="{D9BE5EA9-ACE6-0D49-9EFB-20EDDBA542AE}" dt="2024-12-04T13:44:46.905" v="3" actId="478"/>
          <ac:spMkLst>
            <pc:docMk/>
            <pc:sldMk cId="1582542941" sldId="269"/>
            <ac:spMk id="8" creationId="{88CED9DA-68FB-DC48-3173-F338F5441A89}"/>
          </ac:spMkLst>
        </pc:spChg>
        <pc:spChg chg="add del mod">
          <ac:chgData name="Sarah Spratley" userId="10afd988-249b-49a7-a21f-eb729d8a98fb" providerId="ADAL" clId="{D9BE5EA9-ACE6-0D49-9EFB-20EDDBA542AE}" dt="2024-12-05T21:04:59.936" v="83"/>
          <ac:spMkLst>
            <pc:docMk/>
            <pc:sldMk cId="1582542941" sldId="269"/>
            <ac:spMk id="9" creationId="{4EF8DFAB-05A5-4DD7-A1BE-87550B9E393B}"/>
          </ac:spMkLst>
        </pc:spChg>
        <pc:spChg chg="del">
          <ac:chgData name="Sarah Spratley" userId="10afd988-249b-49a7-a21f-eb729d8a98fb" providerId="ADAL" clId="{D9BE5EA9-ACE6-0D49-9EFB-20EDDBA542AE}" dt="2024-12-04T13:44:47.745" v="4" actId="478"/>
          <ac:spMkLst>
            <pc:docMk/>
            <pc:sldMk cId="1582542941" sldId="269"/>
            <ac:spMk id="9" creationId="{A1268242-75AD-172E-872C-E4CDBDF8293A}"/>
          </ac:spMkLst>
        </pc:spChg>
        <pc:spChg chg="add del mod">
          <ac:chgData name="Sarah Spratley" userId="10afd988-249b-49a7-a21f-eb729d8a98fb" providerId="ADAL" clId="{D9BE5EA9-ACE6-0D49-9EFB-20EDDBA542AE}" dt="2024-12-04T13:48:25.700" v="70" actId="478"/>
          <ac:spMkLst>
            <pc:docMk/>
            <pc:sldMk cId="1582542941" sldId="269"/>
            <ac:spMk id="10" creationId="{5FECBCF9-E2A5-109E-761E-BF7C1E031120}"/>
          </ac:spMkLst>
        </pc:spChg>
        <pc:spChg chg="add del mod">
          <ac:chgData name="Sarah Spratley" userId="10afd988-249b-49a7-a21f-eb729d8a98fb" providerId="ADAL" clId="{D9BE5EA9-ACE6-0D49-9EFB-20EDDBA542AE}" dt="2024-12-04T13:48:25.700" v="70" actId="478"/>
          <ac:spMkLst>
            <pc:docMk/>
            <pc:sldMk cId="1582542941" sldId="269"/>
            <ac:spMk id="11" creationId="{5D5234FF-0E9D-A05B-808E-F502A1469FBE}"/>
          </ac:spMkLst>
        </pc:spChg>
        <pc:spChg chg="add del mod">
          <ac:chgData name="Sarah Spratley" userId="10afd988-249b-49a7-a21f-eb729d8a98fb" providerId="ADAL" clId="{D9BE5EA9-ACE6-0D49-9EFB-20EDDBA542AE}" dt="2024-12-04T13:48:25.700" v="70" actId="478"/>
          <ac:spMkLst>
            <pc:docMk/>
            <pc:sldMk cId="1582542941" sldId="269"/>
            <ac:spMk id="12" creationId="{ECCD0E75-AF44-755B-F474-518A2F9F1F51}"/>
          </ac:spMkLst>
        </pc:spChg>
        <pc:spChg chg="add del mod">
          <ac:chgData name="Sarah Spratley" userId="10afd988-249b-49a7-a21f-eb729d8a98fb" providerId="ADAL" clId="{D9BE5EA9-ACE6-0D49-9EFB-20EDDBA542AE}" dt="2024-12-04T13:48:25.700" v="70" actId="478"/>
          <ac:spMkLst>
            <pc:docMk/>
            <pc:sldMk cId="1582542941" sldId="269"/>
            <ac:spMk id="13" creationId="{E282B53C-F822-2FCE-E0AA-7FE13520D061}"/>
          </ac:spMkLst>
        </pc:spChg>
        <pc:picChg chg="add mod">
          <ac:chgData name="Sarah Spratley" userId="10afd988-249b-49a7-a21f-eb729d8a98fb" providerId="ADAL" clId="{D9BE5EA9-ACE6-0D49-9EFB-20EDDBA542AE}" dt="2024-12-05T21:05:08.196" v="85"/>
          <ac:picMkLst>
            <pc:docMk/>
            <pc:sldMk cId="1582542941" sldId="269"/>
            <ac:picMk id="10" creationId="{50D2879D-8488-FF80-5A1F-9217CBB7059E}"/>
          </ac:picMkLst>
        </pc:picChg>
        <pc:picChg chg="add mod">
          <ac:chgData name="Sarah Spratley" userId="10afd988-249b-49a7-a21f-eb729d8a98fb" providerId="ADAL" clId="{D9BE5EA9-ACE6-0D49-9EFB-20EDDBA542AE}" dt="2024-12-05T21:05:08.196" v="85"/>
          <ac:picMkLst>
            <pc:docMk/>
            <pc:sldMk cId="1582542941" sldId="269"/>
            <ac:picMk id="11" creationId="{F82EA07D-78C8-69A3-0578-8D6B8602043D}"/>
          </ac:picMkLst>
        </pc:picChg>
        <pc:picChg chg="add mod">
          <ac:chgData name="Sarah Spratley" userId="10afd988-249b-49a7-a21f-eb729d8a98fb" providerId="ADAL" clId="{D9BE5EA9-ACE6-0D49-9EFB-20EDDBA542AE}" dt="2024-12-05T21:05:08.196" v="85"/>
          <ac:picMkLst>
            <pc:docMk/>
            <pc:sldMk cId="1582542941" sldId="269"/>
            <ac:picMk id="12" creationId="{7C76664B-8C27-BE30-EB98-130DEBE8D23D}"/>
          </ac:picMkLst>
        </pc:picChg>
        <pc:picChg chg="add mod">
          <ac:chgData name="Sarah Spratley" userId="10afd988-249b-49a7-a21f-eb729d8a98fb" providerId="ADAL" clId="{D9BE5EA9-ACE6-0D49-9EFB-20EDDBA542AE}" dt="2024-12-05T21:05:08.196" v="85"/>
          <ac:picMkLst>
            <pc:docMk/>
            <pc:sldMk cId="1582542941" sldId="269"/>
            <ac:picMk id="13" creationId="{AEA78A99-FACD-B6B5-39B7-70CE00C8A10D}"/>
          </ac:picMkLst>
        </pc:picChg>
        <pc:picChg chg="add mod">
          <ac:chgData name="Sarah Spratley" userId="10afd988-249b-49a7-a21f-eb729d8a98fb" providerId="ADAL" clId="{D9BE5EA9-ACE6-0D49-9EFB-20EDDBA542AE}" dt="2024-12-05T21:05:08.196" v="85"/>
          <ac:picMkLst>
            <pc:docMk/>
            <pc:sldMk cId="1582542941" sldId="269"/>
            <ac:picMk id="14" creationId="{05F1AF7B-B277-2953-4945-128ADC6F885E}"/>
          </ac:picMkLst>
        </pc:picChg>
      </pc:sldChg>
      <pc:sldMasterChg chg="modSldLayout">
        <pc:chgData name="Sarah Spratley" userId="10afd988-249b-49a7-a21f-eb729d8a98fb" providerId="ADAL" clId="{D9BE5EA9-ACE6-0D49-9EFB-20EDDBA542AE}" dt="2024-12-05T21:05:03.139" v="84" actId="478"/>
        <pc:sldMasterMkLst>
          <pc:docMk/>
          <pc:sldMasterMk cId="1304649817" sldId="2147483690"/>
        </pc:sldMasterMkLst>
        <pc:sldLayoutChg chg="modSp mod">
          <pc:chgData name="Sarah Spratley" userId="10afd988-249b-49a7-a21f-eb729d8a98fb" providerId="ADAL" clId="{D9BE5EA9-ACE6-0D49-9EFB-20EDDBA542AE}" dt="2024-12-05T20:47:59.022" v="80" actId="1076"/>
          <pc:sldLayoutMkLst>
            <pc:docMk/>
            <pc:sldMasterMk cId="1304649817" sldId="2147483690"/>
            <pc:sldLayoutMk cId="2212525959" sldId="2147483702"/>
          </pc:sldLayoutMkLst>
          <pc:picChg chg="mod">
            <ac:chgData name="Sarah Spratley" userId="10afd988-249b-49a7-a21f-eb729d8a98fb" providerId="ADAL" clId="{D9BE5EA9-ACE6-0D49-9EFB-20EDDBA542AE}" dt="2024-12-05T20:47:59.022" v="80" actId="1076"/>
            <ac:picMkLst>
              <pc:docMk/>
              <pc:sldMasterMk cId="1304649817" sldId="2147483690"/>
              <pc:sldLayoutMk cId="2212525959" sldId="2147483702"/>
              <ac:picMk id="8" creationId="{5CCA5E26-075B-BC89-880B-3392A7EFE28B}"/>
            </ac:picMkLst>
          </pc:picChg>
        </pc:sldLayoutChg>
        <pc:sldLayoutChg chg="delSp mod">
          <pc:chgData name="Sarah Spratley" userId="10afd988-249b-49a7-a21f-eb729d8a98fb" providerId="ADAL" clId="{D9BE5EA9-ACE6-0D49-9EFB-20EDDBA542AE}" dt="2024-12-05T21:05:03.139" v="84" actId="478"/>
          <pc:sldLayoutMkLst>
            <pc:docMk/>
            <pc:sldMasterMk cId="1304649817" sldId="2147483690"/>
            <pc:sldLayoutMk cId="4185804784" sldId="2147483706"/>
          </pc:sldLayoutMkLst>
          <pc:picChg chg="del">
            <ac:chgData name="Sarah Spratley" userId="10afd988-249b-49a7-a21f-eb729d8a98fb" providerId="ADAL" clId="{D9BE5EA9-ACE6-0D49-9EFB-20EDDBA542AE}" dt="2024-12-05T21:05:03.139" v="84" actId="478"/>
            <ac:picMkLst>
              <pc:docMk/>
              <pc:sldMasterMk cId="1304649817" sldId="2147483690"/>
              <pc:sldLayoutMk cId="4185804784" sldId="2147483706"/>
              <ac:picMk id="13" creationId="{479FA712-3312-D8F3-773A-0FB1C8DDEE02}"/>
            </ac:picMkLst>
          </pc:picChg>
          <pc:picChg chg="del">
            <ac:chgData name="Sarah Spratley" userId="10afd988-249b-49a7-a21f-eb729d8a98fb" providerId="ADAL" clId="{D9BE5EA9-ACE6-0D49-9EFB-20EDDBA542AE}" dt="2024-12-05T21:05:03.139" v="84" actId="478"/>
            <ac:picMkLst>
              <pc:docMk/>
              <pc:sldMasterMk cId="1304649817" sldId="2147483690"/>
              <pc:sldLayoutMk cId="4185804784" sldId="2147483706"/>
              <ac:picMk id="14" creationId="{4D70C3FE-2158-DD25-D146-E9352A9241E6}"/>
            </ac:picMkLst>
          </pc:picChg>
          <pc:picChg chg="del">
            <ac:chgData name="Sarah Spratley" userId="10afd988-249b-49a7-a21f-eb729d8a98fb" providerId="ADAL" clId="{D9BE5EA9-ACE6-0D49-9EFB-20EDDBA542AE}" dt="2024-12-05T21:05:03.139" v="84" actId="478"/>
            <ac:picMkLst>
              <pc:docMk/>
              <pc:sldMasterMk cId="1304649817" sldId="2147483690"/>
              <pc:sldLayoutMk cId="4185804784" sldId="2147483706"/>
              <ac:picMk id="15" creationId="{173DE051-1D44-D33E-E021-87F99FA9ED4D}"/>
            </ac:picMkLst>
          </pc:picChg>
          <pc:picChg chg="del">
            <ac:chgData name="Sarah Spratley" userId="10afd988-249b-49a7-a21f-eb729d8a98fb" providerId="ADAL" clId="{D9BE5EA9-ACE6-0D49-9EFB-20EDDBA542AE}" dt="2024-12-05T21:05:03.139" v="84" actId="478"/>
            <ac:picMkLst>
              <pc:docMk/>
              <pc:sldMasterMk cId="1304649817" sldId="2147483690"/>
              <pc:sldLayoutMk cId="4185804784" sldId="2147483706"/>
              <ac:picMk id="16" creationId="{39AF5C73-47C6-1DA7-6760-312EF10A143E}"/>
            </ac:picMkLst>
          </pc:picChg>
          <pc:picChg chg="del">
            <ac:chgData name="Sarah Spratley" userId="10afd988-249b-49a7-a21f-eb729d8a98fb" providerId="ADAL" clId="{D9BE5EA9-ACE6-0D49-9EFB-20EDDBA542AE}" dt="2024-12-05T21:05:03.139" v="84" actId="478"/>
            <ac:picMkLst>
              <pc:docMk/>
              <pc:sldMasterMk cId="1304649817" sldId="2147483690"/>
              <pc:sldLayoutMk cId="4185804784" sldId="2147483706"/>
              <ac:picMk id="17" creationId="{0731F4C6-FD80-9B7D-6307-7D6E24B58C26}"/>
            </ac:picMkLst>
          </pc:picChg>
        </pc:sldLayoutChg>
      </pc:sldMasterChg>
    </pc:docChg>
  </pc:docChgLst>
  <pc:docChgLst>
    <pc:chgData name="Benitez, Gabriela" userId="07700cfd-63af-48fd-8237-bcab72a6e635" providerId="ADAL" clId="{DCDE540C-68C9-4887-9F29-BC27F67DC3FD}"/>
    <pc:docChg chg="modMainMaster">
      <pc:chgData name="Benitez, Gabriela" userId="07700cfd-63af-48fd-8237-bcab72a6e635" providerId="ADAL" clId="{DCDE540C-68C9-4887-9F29-BC27F67DC3FD}" dt="2024-12-10T22:03:01.422" v="3" actId="14100"/>
      <pc:docMkLst>
        <pc:docMk/>
      </pc:docMkLst>
      <pc:sldMasterChg chg="modSldLayout">
        <pc:chgData name="Benitez, Gabriela" userId="07700cfd-63af-48fd-8237-bcab72a6e635" providerId="ADAL" clId="{DCDE540C-68C9-4887-9F29-BC27F67DC3FD}" dt="2024-12-10T22:03:01.422" v="3" actId="14100"/>
        <pc:sldMasterMkLst>
          <pc:docMk/>
          <pc:sldMasterMk cId="1304649817" sldId="2147483690"/>
        </pc:sldMasterMkLst>
        <pc:sldLayoutChg chg="modSp mod">
          <pc:chgData name="Benitez, Gabriela" userId="07700cfd-63af-48fd-8237-bcab72a6e635" providerId="ADAL" clId="{DCDE540C-68C9-4887-9F29-BC27F67DC3FD}" dt="2024-12-10T22:03:01.422" v="3" actId="14100"/>
          <pc:sldLayoutMkLst>
            <pc:docMk/>
            <pc:sldMasterMk cId="1304649817" sldId="2147483690"/>
            <pc:sldLayoutMk cId="490160505" sldId="2147483691"/>
          </pc:sldLayoutMkLst>
          <pc:picChg chg="mod">
            <ac:chgData name="Benitez, Gabriela" userId="07700cfd-63af-48fd-8237-bcab72a6e635" providerId="ADAL" clId="{DCDE540C-68C9-4887-9F29-BC27F67DC3FD}" dt="2024-12-10T22:03:01.422" v="3" actId="14100"/>
            <ac:picMkLst>
              <pc:docMk/>
              <pc:sldMasterMk cId="1304649817" sldId="2147483690"/>
              <pc:sldLayoutMk cId="490160505" sldId="2147483691"/>
              <ac:picMk id="8" creationId="{178E1E68-308D-8FEC-7BA9-D35B43590007}"/>
            </ac:picMkLst>
          </pc:picChg>
        </pc:sldLayoutChg>
        <pc:sldLayoutChg chg="modSp mod">
          <pc:chgData name="Benitez, Gabriela" userId="07700cfd-63af-48fd-8237-bcab72a6e635" providerId="ADAL" clId="{DCDE540C-68C9-4887-9F29-BC27F67DC3FD}" dt="2024-12-10T22:02:52.514" v="2" actId="1076"/>
          <pc:sldLayoutMkLst>
            <pc:docMk/>
            <pc:sldMasterMk cId="1304649817" sldId="2147483690"/>
            <pc:sldLayoutMk cId="2212525959" sldId="2147483702"/>
          </pc:sldLayoutMkLst>
          <pc:picChg chg="mod">
            <ac:chgData name="Benitez, Gabriela" userId="07700cfd-63af-48fd-8237-bcab72a6e635" providerId="ADAL" clId="{DCDE540C-68C9-4887-9F29-BC27F67DC3FD}" dt="2024-12-10T22:02:52.514" v="2" actId="1076"/>
            <ac:picMkLst>
              <pc:docMk/>
              <pc:sldMasterMk cId="1304649817" sldId="2147483690"/>
              <pc:sldLayoutMk cId="2212525959" sldId="2147483702"/>
              <ac:picMk id="8" creationId="{5CCA5E26-075B-BC89-880B-3392A7EFE28B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ECB7C-1484-FF4D-90F8-93D8E51B91D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D098C-CCFE-514B-82F7-84EC33725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8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D098C-CCFE-514B-82F7-84EC33725B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98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Q2. What training resources have you found valuable and would recommend to others in the field?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D098C-CCFE-514B-82F7-84EC33725B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79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D098C-CCFE-514B-82F7-84EC33725B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53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Huiwei</a:t>
            </a:r>
            <a:r>
              <a:rPr lang="en-US" dirty="0"/>
              <a:t> provides final closing remarks for Live Long and Model!</a:t>
            </a:r>
          </a:p>
          <a:p>
            <a:r>
              <a:rPr lang="en-US" dirty="0"/>
              <a:t>- Remind participants to turn in their credit form at the registration desk on the way out.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D098C-CCFE-514B-82F7-84EC33725B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35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the FL transportation resource hub. </a:t>
            </a:r>
          </a:p>
          <a:p>
            <a:endParaRPr lang="en-US" dirty="0"/>
          </a:p>
          <a:p>
            <a:r>
              <a:rPr lang="en-US" dirty="0"/>
              <a:t>Access past trainings and upcoming trainings by visiting the training page.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D098C-CCFE-514B-82F7-84EC33725B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52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Multiple different training opportunities are found on the trainings page.</a:t>
            </a:r>
          </a:p>
          <a:p>
            <a:pPr marL="171450" indent="-171450">
              <a:buFontTx/>
              <a:buChar char="-"/>
            </a:pPr>
            <a:r>
              <a:rPr lang="en-US" dirty="0"/>
              <a:t>Webinars (both virtual and in-person training) </a:t>
            </a:r>
          </a:p>
          <a:p>
            <a:pPr marL="171450" indent="-171450">
              <a:buFontTx/>
              <a:buChar char="-"/>
            </a:pPr>
            <a:r>
              <a:rPr lang="en-US" dirty="0"/>
              <a:t>On-demand training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Third party software training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r>
              <a:rPr lang="en-US" dirty="0"/>
              <a:t>Explore this page to see what trainings may interest you </a:t>
            </a:r>
          </a:p>
          <a:p>
            <a:r>
              <a:rPr lang="en-US" dirty="0"/>
              <a:t>This page gets updated periodically to add new opportunities.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D098C-CCFE-514B-82F7-84EC33725B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77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Available recorded webinars: </a:t>
            </a:r>
          </a:p>
          <a:p>
            <a:r>
              <a:rPr lang="en-US" dirty="0"/>
              <a:t>-Lost in Lanes: A Non-Technical Guide to Transportation Demand Modeling Adventures</a:t>
            </a:r>
          </a:p>
          <a:p>
            <a:r>
              <a:rPr lang="en-US" dirty="0"/>
              <a:t>-Big Insights in Transportation Through Microsimulation</a:t>
            </a:r>
          </a:p>
          <a:p>
            <a:r>
              <a:rPr lang="en-US" dirty="0"/>
              <a:t>-Modeling for Planners and Decision-Makers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on the training of your choice to see additional details of when the webinar was held, where the recording can be found, and a description of the training.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D098C-CCFE-514B-82F7-84EC33725B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43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On-demand training</a:t>
            </a:r>
          </a:p>
          <a:p>
            <a:r>
              <a:rPr lang="en-US" dirty="0"/>
              <a:t>-Python for Transportation Modeling</a:t>
            </a:r>
          </a:p>
          <a:p>
            <a:r>
              <a:rPr lang="en-US" dirty="0"/>
              <a:t>-Python for Discrete Choice Modeling</a:t>
            </a:r>
          </a:p>
          <a:p>
            <a:r>
              <a:rPr lang="en-US" dirty="0"/>
              <a:t>-D1RPM 2.0 Webinar Series</a:t>
            </a:r>
          </a:p>
          <a:p>
            <a:r>
              <a:rPr lang="en-US" dirty="0"/>
              <a:t>-FSUTMS Executive Summary Modeling Seminar</a:t>
            </a:r>
          </a:p>
          <a:p>
            <a:r>
              <a:rPr lang="en-US" dirty="0"/>
              <a:t>-FSUTM Data Mining for Transportation Modeling </a:t>
            </a:r>
          </a:p>
          <a:p>
            <a:endParaRPr lang="en-US" dirty="0"/>
          </a:p>
          <a:p>
            <a:r>
              <a:rPr lang="en-US" dirty="0"/>
              <a:t>Third party modeling software trainings</a:t>
            </a:r>
          </a:p>
          <a:p>
            <a:r>
              <a:rPr lang="en-US" dirty="0"/>
              <a:t>-PTV </a:t>
            </a:r>
            <a:r>
              <a:rPr lang="en-US" dirty="0" err="1"/>
              <a:t>Visum</a:t>
            </a:r>
            <a:r>
              <a:rPr lang="en-US" dirty="0"/>
              <a:t> (Video recordings)</a:t>
            </a:r>
          </a:p>
          <a:p>
            <a:r>
              <a:rPr lang="en-US" dirty="0"/>
              <a:t>-</a:t>
            </a:r>
            <a:r>
              <a:rPr lang="en-US" dirty="0" err="1"/>
              <a:t>TransCAD</a:t>
            </a:r>
            <a:r>
              <a:rPr lang="en-US" dirty="0"/>
              <a:t> (Virtual classroom)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D098C-CCFE-514B-82F7-84EC33725B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60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next side to play the explainer video. Once on the slide, click the space bar to play video.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D098C-CCFE-514B-82F7-84EC33725B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09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enter to start video.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D098C-CCFE-514B-82F7-84EC33725B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51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We’d like to collect insight from the audience. </a:t>
            </a:r>
          </a:p>
          <a:p>
            <a:endParaRPr lang="en-US" dirty="0"/>
          </a:p>
          <a:p>
            <a:r>
              <a:rPr lang="en-US" dirty="0"/>
              <a:t>Please scan the QR code with your mobile device or insert code to submit your responses.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D098C-CCFE-514B-82F7-84EC33725B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86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Q1. Where are you receiving your training from?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D098C-CCFE-514B-82F7-84EC33725B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1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CA5E26-075B-BC89-880B-3392A7EFE2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262" y="0"/>
            <a:ext cx="12223262" cy="687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25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5F76724-8DB3-C797-6243-6B0028D6D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A6EF7C6-36A7-54A1-B615-3AF7A009277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9388" y="1572322"/>
            <a:ext cx="10614992" cy="4884234"/>
          </a:xfrm>
          <a:prstGeom prst="rect">
            <a:avLst/>
          </a:prstGeom>
        </p:spPr>
        <p:txBody>
          <a:bodyPr/>
          <a:lstStyle>
            <a:lvl1pPr>
              <a:defRPr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E9BB09-ACE2-9690-DA85-D35973B24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153" y="685191"/>
            <a:ext cx="12012847" cy="549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1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Header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30465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5F76724-8DB3-C797-6243-6B0028D6D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9424A0E4-3003-0048-2B50-77709247F8E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79153" y="1605776"/>
            <a:ext cx="10838097" cy="4828362"/>
          </a:xfrm>
          <a:prstGeom prst="rect">
            <a:avLst/>
          </a:prstGeom>
        </p:spPr>
        <p:txBody>
          <a:bodyPr/>
          <a:lstStyle>
            <a:lvl1pPr>
              <a:defRPr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82529-F29B-70A8-7AAE-98D8E55A7E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153" y="685191"/>
            <a:ext cx="12012847" cy="549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1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Header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16085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5F76724-8DB3-C797-6243-6B0028D6D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026C84-4004-98AD-1D0E-42AC58F54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153" y="685191"/>
            <a:ext cx="9508375" cy="549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1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Header Title Goes Here</a:t>
            </a:r>
          </a:p>
        </p:txBody>
      </p:sp>
      <p:pic>
        <p:nvPicPr>
          <p:cNvPr id="2" name="Picture 1" descr="A group of squares with different colors&#10;&#10;Description automatically generated">
            <a:extLst>
              <a:ext uri="{FF2B5EF4-FFF2-40B4-BE49-F238E27FC236}">
                <a16:creationId xmlns:a16="http://schemas.microsoft.com/office/drawing/2014/main" id="{0567BC3E-2FE6-6761-FB65-5FD1AF775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04" y="1685967"/>
            <a:ext cx="9689592" cy="4166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E19838-95F6-F566-EFBB-31F7AFD8C5B7}"/>
              </a:ext>
            </a:extLst>
          </p:cNvPr>
          <p:cNvSpPr txBox="1"/>
          <p:nvPr userDrawn="1"/>
        </p:nvSpPr>
        <p:spPr>
          <a:xfrm>
            <a:off x="1251204" y="270597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#072c48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9FC32-CD88-9B87-E22C-D3E66E34FE14}"/>
              </a:ext>
            </a:extLst>
          </p:cNvPr>
          <p:cNvSpPr txBox="1"/>
          <p:nvPr userDrawn="1"/>
        </p:nvSpPr>
        <p:spPr>
          <a:xfrm>
            <a:off x="2994747" y="270597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#cfb52c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B4882-6263-6A49-55A9-56C6EC19F6A2}"/>
              </a:ext>
            </a:extLst>
          </p:cNvPr>
          <p:cNvSpPr txBox="1"/>
          <p:nvPr userDrawn="1"/>
        </p:nvSpPr>
        <p:spPr>
          <a:xfrm>
            <a:off x="4738290" y="270597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#0c312b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AC011B-F989-EDF5-47A0-3FF0A542E61E}"/>
              </a:ext>
            </a:extLst>
          </p:cNvPr>
          <p:cNvSpPr txBox="1"/>
          <p:nvPr userDrawn="1"/>
        </p:nvSpPr>
        <p:spPr>
          <a:xfrm>
            <a:off x="6481833" y="270597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#11567c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05CCD5-E214-A3BF-9D4E-AF89AF5C744B}"/>
              </a:ext>
            </a:extLst>
          </p:cNvPr>
          <p:cNvSpPr txBox="1"/>
          <p:nvPr userDrawn="1"/>
        </p:nvSpPr>
        <p:spPr>
          <a:xfrm>
            <a:off x="8225376" y="270597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#3d5b58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38643B-ADFE-438D-316A-A651DE574538}"/>
              </a:ext>
            </a:extLst>
          </p:cNvPr>
          <p:cNvSpPr txBox="1"/>
          <p:nvPr userDrawn="1"/>
        </p:nvSpPr>
        <p:spPr>
          <a:xfrm>
            <a:off x="9968917" y="270597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#79242f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5EFE24-C692-5778-D6AA-D3FD07A6C6A4}"/>
              </a:ext>
            </a:extLst>
          </p:cNvPr>
          <p:cNvSpPr txBox="1"/>
          <p:nvPr userDrawn="1"/>
        </p:nvSpPr>
        <p:spPr>
          <a:xfrm>
            <a:off x="1251204" y="4299636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#45aa44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885836-F763-9454-B1A8-9B488987A031}"/>
              </a:ext>
            </a:extLst>
          </p:cNvPr>
          <p:cNvSpPr txBox="1"/>
          <p:nvPr userDrawn="1"/>
        </p:nvSpPr>
        <p:spPr>
          <a:xfrm>
            <a:off x="2994747" y="4299636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#978d85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08FFF3-B512-9A4B-97B9-1C7589E86CC6}"/>
              </a:ext>
            </a:extLst>
          </p:cNvPr>
          <p:cNvSpPr txBox="1"/>
          <p:nvPr userDrawn="1"/>
        </p:nvSpPr>
        <p:spPr>
          <a:xfrm>
            <a:off x="4738290" y="4299636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#f8a81b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384408-D36E-83ED-2229-C51AF68F22F9}"/>
              </a:ext>
            </a:extLst>
          </p:cNvPr>
          <p:cNvSpPr txBox="1"/>
          <p:nvPr userDrawn="1"/>
        </p:nvSpPr>
        <p:spPr>
          <a:xfrm>
            <a:off x="6481833" y="4299636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#1d242d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EF342E-7EC5-EE11-3354-6895CC7A63D5}"/>
              </a:ext>
            </a:extLst>
          </p:cNvPr>
          <p:cNvSpPr txBox="1"/>
          <p:nvPr userDrawn="1"/>
        </p:nvSpPr>
        <p:spPr>
          <a:xfrm>
            <a:off x="8225376" y="4299636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#60b0bc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AD7CC3-8E6A-8140-A02D-F47C26E2C85D}"/>
              </a:ext>
            </a:extLst>
          </p:cNvPr>
          <p:cNvSpPr txBox="1"/>
          <p:nvPr userDrawn="1"/>
        </p:nvSpPr>
        <p:spPr>
          <a:xfrm>
            <a:off x="9968917" y="4299636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#94722e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57C567-ABE9-91F5-A5EB-752FA116F0B0}"/>
              </a:ext>
            </a:extLst>
          </p:cNvPr>
          <p:cNvSpPr txBox="1"/>
          <p:nvPr userDrawn="1"/>
        </p:nvSpPr>
        <p:spPr>
          <a:xfrm>
            <a:off x="1251204" y="589581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#833b24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8B8D1E-294F-2AB7-EA12-8BEB51D9FA82}"/>
              </a:ext>
            </a:extLst>
          </p:cNvPr>
          <p:cNvSpPr txBox="1"/>
          <p:nvPr userDrawn="1"/>
        </p:nvSpPr>
        <p:spPr>
          <a:xfrm>
            <a:off x="4738290" y="589581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#404727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DA5B57-3E75-8809-1DEF-1E39B23B0C52}"/>
              </a:ext>
            </a:extLst>
          </p:cNvPr>
          <p:cNvSpPr txBox="1"/>
          <p:nvPr userDrawn="1"/>
        </p:nvSpPr>
        <p:spPr>
          <a:xfrm>
            <a:off x="8225376" y="589581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#df231e</a:t>
            </a:r>
          </a:p>
        </p:txBody>
      </p:sp>
    </p:spTree>
    <p:extLst>
      <p:ext uri="{BB962C8B-B14F-4D97-AF65-F5344CB8AC3E}">
        <p14:creationId xmlns:p14="http://schemas.microsoft.com/office/powerpoint/2010/main" val="1267433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Warp Sp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8E1E68-308D-8FEC-7BA9-D35B43590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708" y="-32495"/>
            <a:ext cx="12245184" cy="6889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Session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C1C630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984A9-E083-7B8F-3F4F-02A89D7AB8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9" y="657226"/>
            <a:ext cx="3619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6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8E1E68-308D-8FEC-7BA9-D35B43590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857"/>
            <a:ext cx="12185904" cy="6856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Session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C1C630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984A9-E083-7B8F-3F4F-02A89D7AB8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9" y="657226"/>
            <a:ext cx="3619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8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8E1E68-308D-8FEC-7BA9-D35B43590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74"/>
            <a:ext cx="12179300" cy="6852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Session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DD02CB-8474-CF36-9CFC-F070D70239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9" y="657226"/>
            <a:ext cx="3619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76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B772B2-3D8D-2B52-DFF3-173689563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7"/>
            <a:ext cx="12185904" cy="68562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1B527F6-6925-467E-45AF-E85C915448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Session Name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E90E429-AE2D-1A9E-EC95-B35905D04B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E90548-2A0A-BC47-0D4C-1E71C72591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9" y="657226"/>
            <a:ext cx="3619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6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9DE77F-AEE2-530A-1C11-E198C49EF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153" y="685191"/>
            <a:ext cx="12012847" cy="549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1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Header Title Goes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22C067-EF4F-D1DB-9EFB-C541FB5A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04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Bullet 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BE607-55E1-323A-B8D8-F41A7A813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153" y="1460810"/>
            <a:ext cx="10701337" cy="22071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Biome" panose="020B0503030204020804" pitchFamily="34" charset="0"/>
                <a:cs typeface="Biome" panose="020B05030302040208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9CF14C-6429-C0A3-5453-57002A27065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39114" y="3902927"/>
            <a:ext cx="10330248" cy="25742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Tx/>
              <a:buBlip>
                <a:blip r:embed="rId2"/>
              </a:buBlip>
              <a:defRPr sz="1600">
                <a:latin typeface="Biome" panose="020B0503030204020804" pitchFamily="34" charset="0"/>
                <a:cs typeface="Biome" panose="020B05030302040208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add bullet points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5F76724-8DB3-C797-6243-6B0028D6D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026C84-4004-98AD-1D0E-42AC58F54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153" y="685191"/>
            <a:ext cx="12012847" cy="549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1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Header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5923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F4023-6185-5C8D-E595-8F107D709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153" y="1672683"/>
            <a:ext cx="5102808" cy="47682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Biome" panose="020B0503030204020804" pitchFamily="34" charset="0"/>
                <a:cs typeface="Biome" panose="020B05030302040208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2F2EF9-7182-EFF7-B470-D852F244D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09893" y="1672683"/>
            <a:ext cx="5102808" cy="47682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F111FB0-F37B-AA11-831D-283CBFFDE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02F3E6-E5B6-CD3F-A0D1-A3C32AE67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153" y="685191"/>
            <a:ext cx="12012847" cy="549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1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Header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4409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026405-5E89-932C-842F-745640DCF0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11645" y="1536040"/>
            <a:ext cx="5224238" cy="4485619"/>
          </a:xfrm>
          <a:prstGeom prst="rect">
            <a:avLst/>
          </a:prstGeom>
        </p:spPr>
        <p:txBody>
          <a:bodyPr/>
          <a:lstStyle>
            <a:lvl1pPr>
              <a:defRPr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Picture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74D1C-8F21-0ECF-076E-586A8AFDA2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699" y="1536040"/>
            <a:ext cx="5884186" cy="164205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800"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pPr lvl="0"/>
            <a:r>
              <a:rPr lang="en-US"/>
              <a:t>Click to add bullet points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B5598E1-BD93-9169-DB1C-C6BB5B7594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153" y="3546765"/>
            <a:ext cx="6393732" cy="262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Biome" panose="020B0503030204020804" pitchFamily="34" charset="0"/>
                <a:cs typeface="Biome" panose="020B05030302040208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57ACA42-BA7A-1935-5212-33ADD5F04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81C68E-B39B-BF1F-2E46-55DF1FD73A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153" y="685191"/>
            <a:ext cx="12012847" cy="549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1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Header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15513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6CC545-7C2A-53EC-21C8-ED0DFD0789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1" cy="685971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7DC4B5-46AB-9E3C-1FBB-9A2C8B7EE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4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1" r:id="rId2"/>
    <p:sldLayoutId id="2147483713" r:id="rId3"/>
    <p:sldLayoutId id="2147483708" r:id="rId4"/>
    <p:sldLayoutId id="2147483707" r:id="rId5"/>
    <p:sldLayoutId id="2147483706" r:id="rId6"/>
    <p:sldLayoutId id="2147483703" r:id="rId7"/>
    <p:sldLayoutId id="2147483652" r:id="rId8"/>
    <p:sldLayoutId id="2147483654" r:id="rId9"/>
    <p:sldLayoutId id="2147483710" r:id="rId10"/>
    <p:sldLayoutId id="2147483709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iome" panose="020B0503030204020804" pitchFamily="34" charset="0"/>
          <a:ea typeface="+mj-ea"/>
          <a:cs typeface="Biome" panose="020B05030302040208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CRB" panose="020B0609020202020204" pitchFamily="49" charset="77"/>
          <a:ea typeface="+mn-ea"/>
          <a:cs typeface="Biome" panose="020B05030302040208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CRB" panose="020B0609020202020204" pitchFamily="49" charset="77"/>
          <a:ea typeface="+mn-ea"/>
          <a:cs typeface="Biome" panose="020B05030302040208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CRB" panose="020B0609020202020204" pitchFamily="49" charset="77"/>
          <a:ea typeface="+mn-ea"/>
          <a:cs typeface="Biome" panose="020B05030302040208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CRB" panose="020B0609020202020204" pitchFamily="49" charset="77"/>
          <a:ea typeface="+mn-ea"/>
          <a:cs typeface="Biome" panose="020B05030302040208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CRB" panose="020B0609020202020204" pitchFamily="49" charset="77"/>
          <a:ea typeface="+mn-ea"/>
          <a:cs typeface="Biome" panose="020B05030302040208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363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F4E63D-917B-F2C7-28CA-77F7C2715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Survey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6EEEEAC-B335-C848-181F-77B18CE9A04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031916" y="2315495"/>
            <a:ext cx="3379537" cy="2573337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ADD QR CODE TO ACCESS MENTIMETER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74306-3B6A-03EE-8A2F-41E1781DB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41A0E7-121A-44E3-8AC5-310521332F40}" type="slidenum">
              <a:rPr lang="en-US" smtClean="0"/>
              <a:pPr/>
              <a:t>10</a:t>
            </a:fld>
            <a:endParaRPr lang="en-US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dd-in 1">
                <a:extLst>
                  <a:ext uri="{FF2B5EF4-FFF2-40B4-BE49-F238E27FC236}">
                    <a16:creationId xmlns:a16="http://schemas.microsoft.com/office/drawing/2014/main" id="{A2CD134F-8851-DE96-F562-DE208700A2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6716023"/>
                  </p:ext>
                </p:extLst>
              </p:nvPr>
            </p:nvGraphicFramePr>
            <p:xfrm>
              <a:off x="1416205" y="1190432"/>
              <a:ext cx="9556595" cy="515659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Add-in 1">
                <a:extLst>
                  <a:ext uri="{FF2B5EF4-FFF2-40B4-BE49-F238E27FC236}">
                    <a16:creationId xmlns:a16="http://schemas.microsoft.com/office/drawing/2014/main" id="{A2CD134F-8851-DE96-F562-DE208700A2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6205" y="1190432"/>
                <a:ext cx="9556595" cy="51565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5807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C7D5CE-DCEC-ADEE-889A-349BFD85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Survey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Add-in 4">
                <a:extLst>
                  <a:ext uri="{FF2B5EF4-FFF2-40B4-BE49-F238E27FC236}">
                    <a16:creationId xmlns:a16="http://schemas.microsoft.com/office/drawing/2014/main" id="{1855D42C-1EEB-1A03-1905-112D187695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3499799"/>
                  </p:ext>
                </p:extLst>
              </p:nvPr>
            </p:nvGraphicFramePr>
            <p:xfrm>
              <a:off x="1416205" y="1190432"/>
              <a:ext cx="9556595" cy="515659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5" name="Add-in 4">
                <a:extLst>
                  <a:ext uri="{FF2B5EF4-FFF2-40B4-BE49-F238E27FC236}">
                    <a16:creationId xmlns:a16="http://schemas.microsoft.com/office/drawing/2014/main" id="{1855D42C-1EEB-1A03-1905-112D187695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6205" y="1190432"/>
                <a:ext cx="9556595" cy="51565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4498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22800-CFA9-05EF-83A2-6FE0058C30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4A205F-7090-D2F0-06D9-6E6C9466D1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64592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111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1EE23-601E-3161-C093-61D8250FF8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Starfleet Academy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8254C-A914-A1E9-F97A-70881B1291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Terry Corkery, FDOT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28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02ACE5-67DE-A2EB-201D-52AB854A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Florida Transportation Forecasting Resource Hub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C5AC03-B7A0-66C2-0D3D-0B7BBF4B8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93AD7C-D1EF-A1EC-806F-95E0A438C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124" y="1234466"/>
            <a:ext cx="9464040" cy="5203217"/>
          </a:xfrm>
          <a:prstGeom prst="rect">
            <a:avLst/>
          </a:prstGeom>
          <a:ln w="28575">
            <a:solidFill>
              <a:srgbClr val="13467B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21052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84E746-D2A0-1858-9118-F54112933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Page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40D50C-7516-360D-A0AD-BD48BD3B4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80" y="1234466"/>
            <a:ext cx="9464040" cy="5196149"/>
          </a:xfrm>
          <a:prstGeom prst="rect">
            <a:avLst/>
          </a:prstGeom>
          <a:ln w="28575">
            <a:solidFill>
              <a:srgbClr val="13467B"/>
            </a:solidFill>
          </a:ln>
          <a:effectLst/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FEDC341-A3F5-3C9D-2B35-88F5253FA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41A0E7-121A-44E3-8AC5-310521332F4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52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F3A12E-4FAE-460E-B152-19692CAA6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C805AF-C705-BF53-1DE4-C876DCDCA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80" y="1234466"/>
            <a:ext cx="9464040" cy="5199691"/>
          </a:xfrm>
          <a:prstGeom prst="rect">
            <a:avLst/>
          </a:prstGeom>
          <a:ln w="28575">
            <a:solidFill>
              <a:srgbClr val="13467B"/>
            </a:solidFill>
          </a:ln>
          <a:effectLst/>
        </p:spPr>
      </p:pic>
      <p:pic>
        <p:nvPicPr>
          <p:cNvPr id="9" name="Graphic 8" descr="Cursor with solid fill">
            <a:extLst>
              <a:ext uri="{FF2B5EF4-FFF2-40B4-BE49-F238E27FC236}">
                <a16:creationId xmlns:a16="http://schemas.microsoft.com/office/drawing/2014/main" id="{44CE943F-6697-6AC1-0742-B08795D84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530367">
            <a:off x="7573039" y="2901512"/>
            <a:ext cx="841255" cy="84125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F54AABA-35B2-0B19-88CE-1F02069AB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41A0E7-121A-44E3-8AC5-310521332F4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2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6BBC37-1FF4-3BB3-E8CB-E3EF71566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On-Demand Training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FBE6F-C94F-D5E5-1ADA-63A964950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41A0E7-121A-44E3-8AC5-310521332F4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B88D0A-E5D9-8769-C046-2A909D56A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80" y="1234466"/>
            <a:ext cx="9464040" cy="5206981"/>
          </a:xfrm>
          <a:prstGeom prst="rect">
            <a:avLst/>
          </a:prstGeom>
          <a:ln w="28575">
            <a:solidFill>
              <a:srgbClr val="13467B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899988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CBE99-F442-CFD5-967E-9CB4BE13F12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30876" y="2141851"/>
            <a:ext cx="10330248" cy="2574297"/>
          </a:xfrm>
        </p:spPr>
        <p:txBody>
          <a:bodyPr/>
          <a:lstStyle/>
          <a:p>
            <a:r>
              <a:rPr lang="en-US" sz="1600" dirty="0"/>
              <a:t>Executive Level 1-day Course (Basics of Modeling)</a:t>
            </a:r>
          </a:p>
          <a:p>
            <a:r>
              <a:rPr lang="en-US" sz="1600" dirty="0"/>
              <a:t>Microsimulation </a:t>
            </a:r>
          </a:p>
          <a:p>
            <a:r>
              <a:rPr lang="en-US" sz="1600" dirty="0"/>
              <a:t>Python Scripting </a:t>
            </a:r>
          </a:p>
          <a:p>
            <a:r>
              <a:rPr lang="en-US" sz="1600" dirty="0"/>
              <a:t>Sourcebook Training </a:t>
            </a:r>
          </a:p>
          <a:p>
            <a:r>
              <a:rPr lang="en-US" sz="1600" dirty="0"/>
              <a:t>Explainer Videos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484024-F53B-09CB-DC0D-A42798B0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Trainings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DDE23-CC17-82A5-8FD8-43890CF59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41A0E7-121A-44E3-8AC5-310521332F4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77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02ACE5-67DE-A2EB-201D-52AB854A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C5AC03-B7A0-66C2-0D3D-0B7BBF4B8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Video 1 - Traffic Modeling Beginner's Guide-1080p-241202_v2.mp4">
            <a:hlinkClick r:id="" action="ppaction://media"/>
            <a:extLst>
              <a:ext uri="{FF2B5EF4-FFF2-40B4-BE49-F238E27FC236}">
                <a16:creationId xmlns:a16="http://schemas.microsoft.com/office/drawing/2014/main" id="{D6DFA40D-A7EB-3169-311F-0991933EFC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9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F9AC0A-D3DE-45D9-EB4B-1858847021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71203" y="2189918"/>
            <a:ext cx="3324697" cy="319627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D31AA-8D70-26C6-79F2-A1A0BDE52B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pPr algn="ctr"/>
            <a:r>
              <a:rPr lang="en-US" sz="3200" dirty="0"/>
              <a:t>Mentimeter Code:</a:t>
            </a:r>
          </a:p>
          <a:p>
            <a:pPr algn="ctr"/>
            <a:r>
              <a:rPr lang="en-US" sz="2800" dirty="0"/>
              <a:t>9321  7704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3030E7-2CEF-061A-D4F5-5C95ABEAE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Survey</a:t>
            </a:r>
          </a:p>
        </p:txBody>
      </p:sp>
    </p:spTree>
    <p:extLst>
      <p:ext uri="{BB962C8B-B14F-4D97-AF65-F5344CB8AC3E}">
        <p14:creationId xmlns:p14="http://schemas.microsoft.com/office/powerpoint/2010/main" val="42160576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bl9qzy1czpp5u9hcgbanqontg29qhvh2"/>
</p:tagLst>
</file>

<file path=ppt/theme/theme1.xml><?xml version="1.0" encoding="utf-8"?>
<a:theme xmlns:a="http://schemas.openxmlformats.org/drawingml/2006/main" name="Star Trek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webextensions/webextension1.xml><?xml version="1.0" encoding="utf-8"?>
<we:webextension xmlns:we="http://schemas.microsoft.com/office/webextensions/webextension/2010/11" id="{BAAE6E6C-5524-4B55-899E-A392D92D711C}">
  <we:reference id="wa104379261" version="4.3.0.0" store="en-IN" storeType="OMEX"/>
  <we:alternateReferences>
    <we:reference id="WA104379261" version="4.3.0.0" store="" storeType="OMEX"/>
  </we:alternateReferences>
  <we:properties>
    <we:property name="MENTIMETER_QUESTION_ID_KEY" value="&quot;wr658hd1fhsm&quot;"/>
    <we:property name="MENTIMETER_SHOW_JOIN_INSTRUCTIONS" value="&quot;false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BE7488E8-3160-4953-9364-FA2C1C526E10}">
  <we:reference id="wa104379261" version="4.3.0.0" store="en-IN" storeType="OMEX"/>
  <we:alternateReferences>
    <we:reference id="WA104379261" version="4.3.0.0" store="" storeType="OMEX"/>
  </we:alternateReferences>
  <we:properties>
    <we:property name="MENTIMETER_QUESTION_ID_KEY" value="&quot;2sgfho3i5sj6&quot;"/>
    <we:property name="MENTIMETER_SHOW_JOIN_INSTRUCTIONS" value="&quot;false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902c75-ef42-4c23-b3ae-440cacf802ff" xsi:nil="true"/>
    <lcf76f155ced4ddcb4097134ff3c332f xmlns="80f4cd8f-94a4-400c-8e5c-522c4b7a562a">
      <Terms xmlns="http://schemas.microsoft.com/office/infopath/2007/PartnerControls"/>
    </lcf76f155ced4ddcb4097134ff3c332f>
    <TWOTitle xmlns="80f4cd8f-94a4-400c-8e5c-522c4b7a562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3A1CEA5DD5CD41A5D16E93E1ACB810" ma:contentTypeVersion="19" ma:contentTypeDescription="Create a new document." ma:contentTypeScope="" ma:versionID="802d1062f82ed928de916dc29cc455e4">
  <xsd:schema xmlns:xsd="http://www.w3.org/2001/XMLSchema" xmlns:xs="http://www.w3.org/2001/XMLSchema" xmlns:p="http://schemas.microsoft.com/office/2006/metadata/properties" xmlns:ns2="80f4cd8f-94a4-400c-8e5c-522c4b7a562a" xmlns:ns3="b4902c75-ef42-4c23-b3ae-440cacf802ff" targetNamespace="http://schemas.microsoft.com/office/2006/metadata/properties" ma:root="true" ma:fieldsID="eae038e460de43c2088dba5c3b4b6cb4" ns2:_="" ns3:_="">
    <xsd:import namespace="80f4cd8f-94a4-400c-8e5c-522c4b7a562a"/>
    <xsd:import namespace="b4902c75-ef42-4c23-b3ae-440cacf802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TWOTitle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f4cd8f-94a4-400c-8e5c-522c4b7a5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TWOTitle" ma:index="12" nillable="true" ma:displayName="TWO" ma:decimals="0" ma:format="Dropdown" ma:internalName="TWOTitle" ma:percentage="FALSE">
      <xsd:simpleType>
        <xsd:restriction base="dms:Number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0d9232b-3ef6-462c-bf90-a33a2db08d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02c75-ef42-4c23-b3ae-440cacf802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3" nillable="true" ma:displayName="Taxonomy Catch All Column" ma:hidden="true" ma:list="{c65369ea-d3a6-40af-9c67-13e9c7c8f925}" ma:internalName="TaxCatchAll" ma:showField="CatchAllData" ma:web="b4902c75-ef42-4c23-b3ae-440cacf802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49238B-B2AE-4453-BBE7-213E33368933}">
  <ds:schemaRefs>
    <ds:schemaRef ds:uri="http://purl.org/dc/elements/1.1/"/>
    <ds:schemaRef ds:uri="http://schemas.microsoft.com/office/2006/metadata/properties"/>
    <ds:schemaRef ds:uri="80f4cd8f-94a4-400c-8e5c-522c4b7a562a"/>
    <ds:schemaRef ds:uri="http://purl.org/dc/terms/"/>
    <ds:schemaRef ds:uri="b4902c75-ef42-4c23-b3ae-440cacf802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CAB3902-D200-48C0-BD22-D5D001A69F36}"/>
</file>

<file path=customXml/itemProps3.xml><?xml version="1.0" encoding="utf-8"?>
<ds:datastoreItem xmlns:ds="http://schemas.openxmlformats.org/officeDocument/2006/customXml" ds:itemID="{A6664655-46A5-412E-8B10-6761A5C5E4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1116</TotalTime>
  <Words>362</Words>
  <Application>Microsoft Office PowerPoint</Application>
  <PresentationFormat>Widescreen</PresentationFormat>
  <Paragraphs>75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Arial</vt:lpstr>
      <vt:lpstr>Biome</vt:lpstr>
      <vt:lpstr>Calibri</vt:lpstr>
      <vt:lpstr>OCRB</vt:lpstr>
      <vt:lpstr>Star Trek Theme</vt:lpstr>
      <vt:lpstr>PowerPoint Presentation</vt:lpstr>
      <vt:lpstr>Starfleet Academy</vt:lpstr>
      <vt:lpstr>Florida Transportation Forecasting Resource Hub</vt:lpstr>
      <vt:lpstr>Training Page</vt:lpstr>
      <vt:lpstr>Webinars</vt:lpstr>
      <vt:lpstr>On-Demand Training</vt:lpstr>
      <vt:lpstr>Future Trainings</vt:lpstr>
      <vt:lpstr>PowerPoint Presentation</vt:lpstr>
      <vt:lpstr>Training Survey</vt:lpstr>
      <vt:lpstr>Training Survey</vt:lpstr>
      <vt:lpstr>Training Survey</vt:lpstr>
      <vt:lpstr>Questions?</vt:lpstr>
      <vt:lpstr>PowerPoint Presentation</vt:lpstr>
    </vt:vector>
  </TitlesOfParts>
  <Company>HNTB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Savoy Brown</dc:creator>
  <cp:lastModifiedBy>Gabriela Benitez</cp:lastModifiedBy>
  <cp:revision>9</cp:revision>
  <dcterms:created xsi:type="dcterms:W3CDTF">2024-11-06T14:41:49Z</dcterms:created>
  <dcterms:modified xsi:type="dcterms:W3CDTF">2024-12-10T22:03:03Z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0x0101002D3A1CEA5DD5CD41A5D16E93E1ACB810</vt:lpwstr>
  </property>
  <property fmtid="{D5CDD505-2E9C-101B-9397-08002B2CF9AE}" pid="3" name="MediaServiceImageTags">
    <vt:lpwstr/>
  </property>
</Properties>
</file>