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145705457" r:id="rId5"/>
    <p:sldId id="2145705458" r:id="rId6"/>
    <p:sldId id="363" r:id="rId7"/>
    <p:sldId id="353" r:id="rId8"/>
    <p:sldId id="2145705456" r:id="rId9"/>
    <p:sldId id="362" r:id="rId10"/>
    <p:sldId id="2145705445" r:id="rId11"/>
    <p:sldId id="2145705455" r:id="rId12"/>
    <p:sldId id="359" r:id="rId13"/>
    <p:sldId id="2145705454" r:id="rId14"/>
    <p:sldId id="326" r:id="rId15"/>
    <p:sldId id="2145705469" r:id="rId16"/>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C33CF52-F786-4D01-9CA8-AE09CEAB82B4}">
          <p14:sldIdLst>
            <p14:sldId id="2145705457"/>
            <p14:sldId id="2145705458"/>
          </p14:sldIdLst>
        </p14:section>
        <p14:section name="Value of Modeling" id="{EBAEA0D7-D917-4A84-9E5D-6835D40C5860}">
          <p14:sldIdLst>
            <p14:sldId id="363"/>
          </p14:sldIdLst>
        </p14:section>
        <p14:section name="HIgh Level - Use individually" id="{6F77658D-DF83-48E6-A9FF-64F44B822F37}">
          <p14:sldIdLst>
            <p14:sldId id="353"/>
          </p14:sldIdLst>
        </p14:section>
        <p14:section name="Use 5-10 together for more detail" id="{9F8D3EE0-DD4B-4417-A9DE-16C952429C61}">
          <p14:sldIdLst>
            <p14:sldId id="2145705456"/>
            <p14:sldId id="362"/>
            <p14:sldId id="2145705445"/>
            <p14:sldId id="2145705455"/>
            <p14:sldId id="359"/>
            <p14:sldId id="2145705454"/>
          </p14:sldIdLst>
        </p14:section>
        <p14:section name="Resources" id="{4D5C1F2F-C4B5-4BB8-9BC7-C5320E5F6619}">
          <p14:sldIdLst>
            <p14:sldId id="326"/>
            <p14:sldId id="21457054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4A7C50-5244-E041-51C9-F3C944663F33}" name="Sarah Walker" initials="SW" userId="S::swalker@camsys.com::a3ab0f51-7b69-4f39-b9a1-a5289a4dc74a" providerId="AD"/>
  <p188:author id="{16FF017B-9D5F-6C42-ACEF-733454E11FBA}" name="Valdes, Rolando" initials="VR" userId="S::rolando.valdes@dot.state.fl.us::89eca2d1-4438-4f90-8c4b-d7d0392c95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82A"/>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1C5ED-706C-D7ED-4C2F-D1A089273D94}" v="28" dt="2024-10-25T14:29:22.536"/>
    <p1510:client id="{D6C346FD-97F6-4F1F-8046-B87DE86B4711}" v="1" dt="2024-10-24T19:32:47.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C9B7D0-B8E2-668F-44CA-62D987FBA3D4}"/>
              </a:ext>
            </a:extLst>
          </p:cNvPr>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5CC33F-E774-7AE6-CF2A-7A8ADC3F46C6}"/>
              </a:ext>
            </a:extLst>
          </p:cNvPr>
          <p:cNvSpPr>
            <a:spLocks noGrp="1"/>
          </p:cNvSpPr>
          <p:nvPr>
            <p:ph type="dt" sz="quarter" idx="1"/>
          </p:nvPr>
        </p:nvSpPr>
        <p:spPr>
          <a:xfrm>
            <a:off x="3953853" y="0"/>
            <a:ext cx="3024770" cy="458788"/>
          </a:xfrm>
          <a:prstGeom prst="rect">
            <a:avLst/>
          </a:prstGeom>
        </p:spPr>
        <p:txBody>
          <a:bodyPr vert="horz" lIns="91440" tIns="45720" rIns="91440" bIns="45720" rtlCol="0"/>
          <a:lstStyle>
            <a:lvl1pPr algn="r">
              <a:defRPr sz="1200"/>
            </a:lvl1pPr>
          </a:lstStyle>
          <a:p>
            <a:fld id="{1BDE6945-8303-4BB9-9D90-D878B98D714A}" type="datetimeFigureOut">
              <a:rPr lang="en-US" smtClean="0"/>
              <a:t>11/4/2024</a:t>
            </a:fld>
            <a:endParaRPr lang="en-US"/>
          </a:p>
        </p:txBody>
      </p:sp>
      <p:sp>
        <p:nvSpPr>
          <p:cNvPr id="4" name="Footer Placeholder 3">
            <a:extLst>
              <a:ext uri="{FF2B5EF4-FFF2-40B4-BE49-F238E27FC236}">
                <a16:creationId xmlns:a16="http://schemas.microsoft.com/office/drawing/2014/main" id="{94B8195A-64C8-E15A-BCFE-A3F6A3FC24A5}"/>
              </a:ext>
            </a:extLst>
          </p:cNvPr>
          <p:cNvSpPr>
            <a:spLocks noGrp="1"/>
          </p:cNvSpPr>
          <p:nvPr>
            <p:ph type="ftr" sz="quarter" idx="2"/>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7D9677-74A2-E2D5-8DDE-0E45BABDABE7}"/>
              </a:ext>
            </a:extLst>
          </p:cNvPr>
          <p:cNvSpPr>
            <a:spLocks noGrp="1"/>
          </p:cNvSpPr>
          <p:nvPr>
            <p:ph type="sldNum" sz="quarter" idx="3"/>
          </p:nvPr>
        </p:nvSpPr>
        <p:spPr>
          <a:xfrm>
            <a:off x="3953853" y="8685214"/>
            <a:ext cx="3024770" cy="458787"/>
          </a:xfrm>
          <a:prstGeom prst="rect">
            <a:avLst/>
          </a:prstGeom>
        </p:spPr>
        <p:txBody>
          <a:bodyPr vert="horz" lIns="91440" tIns="45720" rIns="91440" bIns="45720" rtlCol="0" anchor="b"/>
          <a:lstStyle>
            <a:lvl1pPr algn="r">
              <a:defRPr sz="1200"/>
            </a:lvl1pPr>
          </a:lstStyle>
          <a:p>
            <a:fld id="{63CC92C9-1868-45A0-818A-9A6F96801D39}" type="slidenum">
              <a:rPr lang="en-US" smtClean="0"/>
              <a:t>‹#›</a:t>
            </a:fld>
            <a:endParaRPr lang="en-US"/>
          </a:p>
        </p:txBody>
      </p:sp>
    </p:spTree>
    <p:extLst>
      <p:ext uri="{BB962C8B-B14F-4D97-AF65-F5344CB8AC3E}">
        <p14:creationId xmlns:p14="http://schemas.microsoft.com/office/powerpoint/2010/main" val="197675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4E2226EB-52A0-4AB5-B577-5B224C8D38C6}" type="datetimeFigureOut">
              <a:rPr lang="en-US" smtClean="0"/>
              <a:t>11/4/2024</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0F7992A8-52C8-4659-802A-A0F77326E3E0}" type="slidenum">
              <a:rPr lang="en-US" smtClean="0"/>
              <a:t>‹#›</a:t>
            </a:fld>
            <a:endParaRPr lang="en-US"/>
          </a:p>
        </p:txBody>
      </p:sp>
    </p:spTree>
    <p:extLst>
      <p:ext uri="{BB962C8B-B14F-4D97-AF65-F5344CB8AC3E}">
        <p14:creationId xmlns:p14="http://schemas.microsoft.com/office/powerpoint/2010/main" val="49498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7992A8-52C8-4659-802A-A0F77326E3E0}" type="slidenum">
              <a:rPr lang="en-US" smtClean="0"/>
              <a:t>1</a:t>
            </a:fld>
            <a:endParaRPr lang="en-US"/>
          </a:p>
        </p:txBody>
      </p:sp>
    </p:spTree>
    <p:extLst>
      <p:ext uri="{BB962C8B-B14F-4D97-AF65-F5344CB8AC3E}">
        <p14:creationId xmlns:p14="http://schemas.microsoft.com/office/powerpoint/2010/main" val="389858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a:solidFill>
                  <a:srgbClr val="000000"/>
                </a:solidFill>
                <a:effectLst/>
                <a:highlight>
                  <a:srgbClr val="FFFFFF"/>
                </a:highlight>
                <a:latin typeface="Aptos" panose="020B0004020202020204" pitchFamily="34" charset="0"/>
              </a:rPr>
              <a:t>The Florida Transportation Forecasting Resource Hub is now the official modeling website in Florida, replacing </a:t>
            </a:r>
            <a:r>
              <a:rPr lang="en-US" sz="1400" b="0" i="0" err="1">
                <a:solidFill>
                  <a:srgbClr val="000000"/>
                </a:solidFill>
                <a:effectLst/>
                <a:highlight>
                  <a:srgbClr val="FFFFFF"/>
                </a:highlight>
                <a:latin typeface="Aptos" panose="020B0004020202020204" pitchFamily="34" charset="0"/>
              </a:rPr>
              <a:t>FSUTMSOnline</a:t>
            </a:r>
            <a:r>
              <a:rPr lang="en-US" sz="1400" b="0" i="0">
                <a:solidFill>
                  <a:srgbClr val="000000"/>
                </a:solidFill>
                <a:effectLst/>
                <a:highlight>
                  <a:srgbClr val="FFFFFF"/>
                </a:highlight>
                <a:latin typeface="Aptos" panose="020B0004020202020204" pitchFamily="34" charset="0"/>
              </a:rPr>
              <a:t>. </a:t>
            </a:r>
          </a:p>
          <a:p>
            <a:pPr marL="285750" indent="-285750">
              <a:buFont typeface="Arial" panose="020B0604020202020204" pitchFamily="34" charset="0"/>
              <a:buChar char="•"/>
            </a:pPr>
            <a:endParaRPr lang="en-US" sz="1400" b="0" i="0">
              <a:solidFill>
                <a:srgbClr val="000000"/>
              </a:solidFill>
              <a:effectLst/>
              <a:highlight>
                <a:srgbClr val="FFFFFF"/>
              </a:highlight>
              <a:latin typeface="Aptos" panose="020B0004020202020204" pitchFamily="34" charset="0"/>
            </a:endParaRPr>
          </a:p>
          <a:p>
            <a:pPr marL="285750" indent="-285750">
              <a:buFont typeface="Arial" panose="020B0604020202020204" pitchFamily="34" charset="0"/>
              <a:buChar char="•"/>
            </a:pPr>
            <a:r>
              <a:rPr lang="en-US" sz="1400" b="0" i="0">
                <a:solidFill>
                  <a:srgbClr val="000000"/>
                </a:solidFill>
                <a:effectLst/>
                <a:highlight>
                  <a:srgbClr val="FFFFFF"/>
                </a:highlight>
                <a:latin typeface="Aptos" panose="020B0004020202020204" pitchFamily="34" charset="0"/>
              </a:rPr>
              <a:t>The hub, located at fdot.gov/forecasting, provides links to download Florida’s model data sets; you can view documentation and guidance that we’ve developed over the years; you can see links to outside resources, find training opportunities, and read about the work of the Florida Transportation Forecasting Forum. </a:t>
            </a:r>
          </a:p>
          <a:p>
            <a:pPr marL="285750" indent="-285750">
              <a:buFont typeface="Arial" panose="020B0604020202020204" pitchFamily="34" charset="0"/>
              <a:buChar char="•"/>
            </a:pPr>
            <a:endParaRPr lang="en-US" sz="1400" b="0" i="0">
              <a:solidFill>
                <a:srgbClr val="000000"/>
              </a:solidFill>
              <a:effectLst/>
              <a:highlight>
                <a:srgbClr val="FFFFFF"/>
              </a:highlight>
              <a:latin typeface="Aptos" panose="020B0004020202020204" pitchFamily="34" charset="0"/>
            </a:endParaRPr>
          </a:p>
          <a:p>
            <a:pPr marL="285750" indent="-285750">
              <a:buFont typeface="Arial" panose="020B0604020202020204" pitchFamily="34" charset="0"/>
              <a:buChar char="•"/>
            </a:pPr>
            <a:r>
              <a:rPr lang="en-US" sz="1400" b="0" i="0">
                <a:solidFill>
                  <a:srgbClr val="000000"/>
                </a:solidFill>
                <a:effectLst/>
                <a:highlight>
                  <a:srgbClr val="FFFFFF"/>
                </a:highlight>
                <a:latin typeface="Aptos" panose="020B0004020202020204" pitchFamily="34" charset="0"/>
              </a:rPr>
              <a:t>In the upper-right corner of the home page there’s a link to join the modeling mailing list. </a:t>
            </a:r>
          </a:p>
          <a:p>
            <a:pPr marL="285750" indent="-285750">
              <a:buFont typeface="Arial" panose="020B0604020202020204" pitchFamily="34" charset="0"/>
              <a:buChar char="•"/>
            </a:pPr>
            <a:endParaRPr lang="en-US" sz="1400" b="0" i="0">
              <a:solidFill>
                <a:srgbClr val="000000"/>
              </a:solidFill>
              <a:effectLst/>
              <a:highlight>
                <a:srgbClr val="FFFFFF"/>
              </a:highlight>
              <a:latin typeface="Aptos" panose="020B0004020202020204" pitchFamily="34" charset="0"/>
            </a:endParaRPr>
          </a:p>
          <a:p>
            <a:pPr marL="285750" indent="-285750">
              <a:buFont typeface="Arial" panose="020B0604020202020204" pitchFamily="34" charset="0"/>
              <a:buChar char="•"/>
            </a:pPr>
            <a:r>
              <a:rPr lang="en-US" sz="1400" b="0" i="0">
                <a:solidFill>
                  <a:srgbClr val="000000"/>
                </a:solidFill>
                <a:effectLst/>
                <a:highlight>
                  <a:srgbClr val="FFFFFF"/>
                </a:highlight>
                <a:latin typeface="Aptos" panose="020B0004020202020204" pitchFamily="34" charset="0"/>
              </a:rPr>
              <a:t>When you click on the MODELS link, it will take you to a download page.</a:t>
            </a:r>
          </a:p>
          <a:p>
            <a:pPr marL="285750" indent="-285750">
              <a:buFont typeface="Arial" panose="020B0604020202020204" pitchFamily="34" charset="0"/>
              <a:buChar char="•"/>
            </a:pPr>
            <a:endParaRPr lang="en-US" sz="1400" b="0" i="0">
              <a:solidFill>
                <a:srgbClr val="000000"/>
              </a:solidFill>
              <a:effectLst/>
              <a:highlight>
                <a:srgbClr val="FFFFFF"/>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0F7992A8-52C8-4659-802A-A0F77326E3E0}" type="slidenum">
              <a:rPr lang="en-US" smtClean="0"/>
              <a:t>11</a:t>
            </a:fld>
            <a:endParaRPr lang="en-US"/>
          </a:p>
        </p:txBody>
      </p:sp>
    </p:spTree>
    <p:extLst>
      <p:ext uri="{BB962C8B-B14F-4D97-AF65-F5344CB8AC3E}">
        <p14:creationId xmlns:p14="http://schemas.microsoft.com/office/powerpoint/2010/main" val="122922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solidFill>
                  <a:schemeClr val="tx2"/>
                </a:solidFill>
                <a:effectLst/>
                <a:highlight>
                  <a:srgbClr val="FFFFFF"/>
                </a:highlight>
                <a:latin typeface="Aptos" panose="020B0004020202020204" pitchFamily="34" charset="0"/>
              </a:rPr>
              <a:t>This is the most frequently visited page on our website.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a:solidFill>
                <a:schemeClr val="tx2"/>
              </a:solidFill>
              <a:effectLst/>
              <a:highlight>
                <a:srgbClr val="FFFFFF"/>
              </a:highlight>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solidFill>
                  <a:srgbClr val="000000"/>
                </a:solidFill>
                <a:effectLst/>
                <a:highlight>
                  <a:srgbClr val="FFFFFF"/>
                </a:highlight>
                <a:latin typeface="Aptos" panose="020B0004020202020204" pitchFamily="34" charset="0"/>
              </a:rPr>
              <a:t>All of Florida’s regional and statewide models are available for download </a:t>
            </a:r>
            <a:r>
              <a:rPr lang="en-US" sz="1400" b="0" i="0">
                <a:solidFill>
                  <a:schemeClr val="tx2"/>
                </a:solidFill>
                <a:effectLst/>
                <a:highlight>
                  <a:srgbClr val="FFFFFF"/>
                </a:highlight>
                <a:latin typeface="Aptos" panose="020B0004020202020204" pitchFamily="34" charset="0"/>
              </a:rPr>
              <a:t>from FDOT’s FTP site, but you can also see metadata about the models such as total number of zones and average time it takes to run the model. </a:t>
            </a:r>
            <a:endParaRPr lang="en-US" sz="1400" b="0" i="0">
              <a:solidFill>
                <a:srgbClr val="000000"/>
              </a:solidFill>
              <a:effectLst/>
              <a:highlight>
                <a:srgbClr val="FFFFFF"/>
              </a:highlight>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a:solidFill>
                <a:srgbClr val="000000"/>
              </a:solidFill>
              <a:effectLst/>
              <a:highlight>
                <a:srgbClr val="FFFFFF"/>
              </a:highlight>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solidFill>
                  <a:srgbClr val="000000"/>
                </a:solidFill>
                <a:effectLst/>
                <a:highlight>
                  <a:srgbClr val="FFFFFF"/>
                </a:highlight>
                <a:latin typeface="Aptos" panose="020B0004020202020204" pitchFamily="34" charset="0"/>
              </a:rPr>
              <a:t>Contact information for the </a:t>
            </a:r>
            <a:r>
              <a:rPr lang="en-US" sz="1400" b="0" i="0">
                <a:solidFill>
                  <a:schemeClr val="tx2"/>
                </a:solidFill>
                <a:effectLst/>
                <a:highlight>
                  <a:srgbClr val="FFFFFF"/>
                </a:highlight>
                <a:latin typeface="Aptos" panose="020B0004020202020204" pitchFamily="34" charset="0"/>
              </a:rPr>
              <a:t>District Modeling Coordinator in charge of each model is available to the right of each model coverage description.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a:solidFill>
                <a:srgbClr val="000000"/>
              </a:solidFill>
              <a:effectLst/>
              <a:highlight>
                <a:srgbClr val="FFFFFF"/>
              </a:highlight>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p>
          <a:p>
            <a:endParaRPr lang="en-US" sz="1400" b="0" i="0">
              <a:solidFill>
                <a:schemeClr val="tx2"/>
              </a:solidFill>
              <a:effectLst/>
              <a:highlight>
                <a:srgbClr val="FFFFFF"/>
              </a:highlight>
              <a:latin typeface="Aptos" panose="020B0004020202020204" pitchFamily="34" charset="0"/>
            </a:endParaRPr>
          </a:p>
          <a:p>
            <a:endParaRPr lang="en-US" sz="1400" b="0" i="0">
              <a:solidFill>
                <a:schemeClr val="tx2"/>
              </a:solidFill>
              <a:effectLst/>
              <a:highlight>
                <a:srgbClr val="FFFFFF"/>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0F7992A8-52C8-4659-802A-A0F77326E3E0}" type="slidenum">
              <a:rPr lang="en-US" smtClean="0"/>
              <a:t>12</a:t>
            </a:fld>
            <a:endParaRPr lang="en-US"/>
          </a:p>
        </p:txBody>
      </p:sp>
    </p:spTree>
    <p:extLst>
      <p:ext uri="{BB962C8B-B14F-4D97-AF65-F5344CB8AC3E}">
        <p14:creationId xmlns:p14="http://schemas.microsoft.com/office/powerpoint/2010/main" val="371332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a:solidFill>
                  <a:schemeClr val="tx2"/>
                </a:solidFill>
                <a:effectLst/>
                <a:highlight>
                  <a:srgbClr val="FFFFFF"/>
                </a:highlight>
                <a:latin typeface="Aptos" panose="020B0004020202020204" pitchFamily="34" charset="0"/>
              </a:rPr>
              <a:t>Travel demand models are valuable because they use trusted data sources such as the US Census Bureau, Federal Highway Administration, Bureau of Transportation Statistics, Florida DOT, and local governments. </a:t>
            </a:r>
          </a:p>
          <a:p>
            <a:pPr marL="285750" indent="-285750">
              <a:buFont typeface="Arial" panose="020B0604020202020204" pitchFamily="34" charset="0"/>
              <a:buChar char="•"/>
            </a:pPr>
            <a:endParaRPr lang="en-US" sz="1400" b="0" i="0">
              <a:solidFill>
                <a:schemeClr val="tx2"/>
              </a:solidFill>
              <a:effectLst/>
              <a:highlight>
                <a:srgbClr val="FFFFFF"/>
              </a:highlight>
              <a:latin typeface="Aptos" panose="020B0004020202020204" pitchFamily="34" charset="0"/>
            </a:endParaRPr>
          </a:p>
          <a:p>
            <a:pPr marL="285750" indent="-285750">
              <a:buFont typeface="Arial" panose="020B0604020202020204" pitchFamily="34" charset="0"/>
              <a:buChar char="•"/>
            </a:pPr>
            <a:r>
              <a:rPr lang="en-US" sz="1400" b="0" i="0">
                <a:solidFill>
                  <a:schemeClr val="tx2"/>
                </a:solidFill>
                <a:effectLst/>
                <a:highlight>
                  <a:srgbClr val="FFFFFF"/>
                </a:highlight>
                <a:latin typeface="Aptos" panose="020B0004020202020204" pitchFamily="34" charset="0"/>
              </a:rPr>
              <a:t>The models rely on processes developed, tested, and improved over the last 60 years to provide reasonably reliable insights into future traffic volumes that supports transportation decision-making. </a:t>
            </a:r>
          </a:p>
          <a:p>
            <a:pPr marL="285750" indent="-285750">
              <a:buFont typeface="Arial" panose="020B0604020202020204" pitchFamily="34" charset="0"/>
              <a:buChar char="•"/>
            </a:pPr>
            <a:endParaRPr lang="en-US" sz="1400" b="0" i="0">
              <a:solidFill>
                <a:schemeClr val="tx2"/>
              </a:solidFill>
              <a:effectLst/>
              <a:highlight>
                <a:srgbClr val="FFFFFF"/>
              </a:highlight>
              <a:latin typeface="Aptos" panose="020B0004020202020204" pitchFamily="34" charset="0"/>
            </a:endParaRPr>
          </a:p>
          <a:p>
            <a:pPr marL="285750" indent="-285750">
              <a:buFont typeface="Arial" panose="020B0604020202020204" pitchFamily="34" charset="0"/>
              <a:buChar char="•"/>
            </a:pPr>
            <a:r>
              <a:rPr lang="en-US" sz="2000"/>
              <a:t>Planners often forecast short-term traffic using recent trends, but this method becomes unreliable beyond five years. Traffic growth slows as it approaches the roadway’s capacity, making long-term projections less </a:t>
            </a:r>
            <a:r>
              <a:rPr lang="en-US" sz="2000" err="1"/>
              <a:t>accurate.</a:t>
            </a:r>
            <a:r>
              <a:rPr lang="en-US" sz="1400" b="0" i="0" err="1">
                <a:solidFill>
                  <a:schemeClr val="tx2"/>
                </a:solidFill>
                <a:effectLst/>
                <a:highlight>
                  <a:srgbClr val="FFFFFF"/>
                </a:highlight>
                <a:latin typeface="Aptos" panose="020B0004020202020204" pitchFamily="34" charset="0"/>
              </a:rPr>
              <a:t>Travel</a:t>
            </a:r>
            <a:r>
              <a:rPr lang="en-US" sz="1400" b="0" i="0">
                <a:solidFill>
                  <a:schemeClr val="tx2"/>
                </a:solidFill>
                <a:effectLst/>
                <a:highlight>
                  <a:srgbClr val="FFFFFF"/>
                </a:highlight>
                <a:latin typeface="Aptos" panose="020B0004020202020204" pitchFamily="34" charset="0"/>
              </a:rPr>
              <a:t> demand models, on the other hand, account for the complex traffic diversion caused by congestion, or the spillover effect of traffic diverting to other facilities in the transportation network. </a:t>
            </a:r>
          </a:p>
          <a:p>
            <a:pPr marL="285750" indent="-285750">
              <a:buFont typeface="Arial" panose="020B0604020202020204" pitchFamily="34" charset="0"/>
              <a:buChar char="•"/>
            </a:pPr>
            <a:endParaRPr lang="en-US" sz="1400" b="0" i="0">
              <a:solidFill>
                <a:schemeClr val="tx2"/>
              </a:solidFill>
              <a:effectLst/>
              <a:highlight>
                <a:srgbClr val="FFFFFF"/>
              </a:highlight>
              <a:latin typeface="Aptos" panose="020B0004020202020204" pitchFamily="34" charset="0"/>
            </a:endParaRPr>
          </a:p>
          <a:p>
            <a:pPr marL="285750" indent="-285750">
              <a:buFont typeface="Arial" panose="020B0604020202020204" pitchFamily="34" charset="0"/>
              <a:buChar char="•"/>
            </a:pPr>
            <a:r>
              <a:rPr lang="en-US" sz="2000"/>
              <a:t>Models account for land use changes expected over the next 20-30 years.  These changes in development may significantly alter travel patterns</a:t>
            </a:r>
            <a:r>
              <a:rPr lang="en-US" sz="1400" b="0" i="0">
                <a:solidFill>
                  <a:schemeClr val="tx2"/>
                </a:solidFill>
                <a:effectLst/>
                <a:highlight>
                  <a:srgbClr val="FFFFFF"/>
                </a:highlight>
                <a:latin typeface="Aptos" panose="020B0004020202020204" pitchFamily="34" charset="0"/>
              </a:rPr>
              <a:t>.  </a:t>
            </a:r>
            <a:endParaRPr lang="en-US" sz="1400">
              <a:solidFill>
                <a:schemeClr val="tx2"/>
              </a:solidFill>
            </a:endParaRPr>
          </a:p>
        </p:txBody>
      </p:sp>
      <p:sp>
        <p:nvSpPr>
          <p:cNvPr id="4" name="Slide Number Placeholder 3"/>
          <p:cNvSpPr>
            <a:spLocks noGrp="1"/>
          </p:cNvSpPr>
          <p:nvPr>
            <p:ph type="sldNum" sz="quarter" idx="5"/>
          </p:nvPr>
        </p:nvSpPr>
        <p:spPr/>
        <p:txBody>
          <a:bodyPr/>
          <a:lstStyle/>
          <a:p>
            <a:fld id="{0F7992A8-52C8-4659-802A-A0F77326E3E0}" type="slidenum">
              <a:rPr lang="en-US" smtClean="0"/>
              <a:t>3</a:t>
            </a:fld>
            <a:endParaRPr lang="en-US"/>
          </a:p>
        </p:txBody>
      </p:sp>
    </p:spTree>
    <p:extLst>
      <p:ext uri="{BB962C8B-B14F-4D97-AF65-F5344CB8AC3E}">
        <p14:creationId xmlns:p14="http://schemas.microsoft.com/office/powerpoint/2010/main" val="2152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baseline="0">
                <a:solidFill>
                  <a:schemeClr val="tx2"/>
                </a:solidFill>
                <a:latin typeface="Aptos" panose="020B0004020202020204" pitchFamily="34" charset="0"/>
              </a:rPr>
              <a:t>IF ONLY TIME FOR HIGH LEVEL DESCRIPTION OF HOW A MODEL WORKS – USE THIS ONE.</a:t>
            </a:r>
          </a:p>
          <a:p>
            <a:endParaRPr lang="en-US" sz="1400" b="0" i="0" u="none" strike="noStrike" baseline="0">
              <a:solidFill>
                <a:schemeClr val="tx2"/>
              </a:solidFill>
              <a:latin typeface="Aptos" panose="020B0004020202020204" pitchFamily="34" charset="0"/>
            </a:endParaRPr>
          </a:p>
          <a:p>
            <a:pPr marL="285750" indent="-285750">
              <a:buFont typeface="Arial" panose="020B0604020202020204" pitchFamily="34" charset="0"/>
              <a:buChar char="•"/>
            </a:pPr>
            <a:r>
              <a:rPr lang="en-US" sz="1400" b="0" i="0" u="none" strike="noStrike" baseline="0">
                <a:solidFill>
                  <a:schemeClr val="tx2"/>
                </a:solidFill>
                <a:latin typeface="Aptos" panose="020B0004020202020204" pitchFamily="34" charset="0"/>
              </a:rPr>
              <a:t>The model uses a step-by-step process to forecast travel demand by working with established data and using a proven process to estimate future travel behavior. In most cases, a 4-step approach is used to analyze how trips are generated, where they are going, the modes of transportation chosen, and the routes taken. </a:t>
            </a:r>
          </a:p>
          <a:p>
            <a:pPr marL="285750" indent="-285750">
              <a:buFont typeface="Arial" panose="020B0604020202020204" pitchFamily="34" charset="0"/>
              <a:buChar char="•"/>
            </a:pPr>
            <a:endParaRPr lang="en-US" sz="1400" b="0" i="0" u="none" strike="noStrike" baseline="0">
              <a:solidFill>
                <a:schemeClr val="tx2"/>
              </a:solidFill>
              <a:latin typeface="Aptos" panose="020B0004020202020204" pitchFamily="34" charset="0"/>
            </a:endParaRPr>
          </a:p>
          <a:p>
            <a:pPr marL="285750" indent="-285750">
              <a:buFont typeface="Arial" panose="020B0604020202020204" pitchFamily="34" charset="0"/>
              <a:buChar cha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Models with more complex patterns may use the Activity Based Modeling process. </a:t>
            </a:r>
            <a:r>
              <a:rPr lang="en-US" sz="1400" b="0" i="0" u="none" strike="noStrike" baseline="0">
                <a:solidFill>
                  <a:schemeClr val="tx2"/>
                </a:solidFill>
                <a:latin typeface="Aptos" panose="020B0004020202020204" pitchFamily="34" charset="0"/>
              </a:rPr>
              <a:t>By incorporating real-world data and iterative feedback loops, a travel demand model provides valuable insights for planners and policy-makers to design efficient and effective transportation systems that meet future travel needs.</a:t>
            </a:r>
          </a:p>
          <a:p>
            <a:pPr marL="285750" indent="-285750">
              <a:buFont typeface="Arial" panose="020B0604020202020204" pitchFamily="34" charset="0"/>
              <a:buChar char="•"/>
            </a:pPr>
            <a:endParaRPr lang="en-US" sz="1400" b="0" i="0" u="none" strike="noStrike" baseline="0">
              <a:solidFill>
                <a:schemeClr val="tx2"/>
              </a:solidFill>
              <a:latin typeface="Aptos" panose="020B0004020202020204" pitchFamily="34" charset="0"/>
            </a:endParaRPr>
          </a:p>
          <a:p>
            <a:pPr marL="285750" indent="-285750">
              <a:buFont typeface="Arial" panose="020B0604020202020204" pitchFamily="34" charset="0"/>
              <a:buChar char="•"/>
            </a:pPr>
            <a:r>
              <a:rPr lang="en-US" sz="1400" b="0" i="0" u="none" strike="noStrike" baseline="0">
                <a:solidFill>
                  <a:schemeClr val="tx2"/>
                </a:solidFill>
                <a:latin typeface="Aptos" panose="020B0004020202020204" pitchFamily="34" charset="0"/>
              </a:rPr>
              <a:t>It all starts with the question, where and how will people travel in the future?</a:t>
            </a:r>
          </a:p>
          <a:p>
            <a:endParaRPr lang="en-US" sz="1400" b="0" i="0" u="none" strike="noStrike" baseline="0">
              <a:solidFill>
                <a:schemeClr val="tx2"/>
              </a:solidFill>
              <a:latin typeface="Aptos" panose="020B0004020202020204" pitchFamily="34" charset="0"/>
            </a:endParaRPr>
          </a:p>
          <a:p>
            <a:endParaRPr lang="en-US" sz="1400" b="0" i="0" u="none" strike="noStrike" baseline="0">
              <a:solidFill>
                <a:schemeClr val="tx2"/>
              </a:solidFill>
              <a:latin typeface="Aptos" panose="020B0004020202020204" pitchFamily="34" charset="0"/>
            </a:endParaRPr>
          </a:p>
          <a:p>
            <a:r>
              <a:rPr lang="en-US" sz="1400" b="1" i="0" u="none" strike="noStrike" baseline="0">
                <a:solidFill>
                  <a:schemeClr val="tx2"/>
                </a:solidFill>
                <a:latin typeface="Aptos" panose="020B0004020202020204" pitchFamily="34" charset="0"/>
              </a:rPr>
              <a:t>INPUTS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a:solidFill>
                  <a:schemeClr val="tx2"/>
                </a:solidFill>
                <a:latin typeface="Aptos" panose="020B0004020202020204" pitchFamily="34" charset="0"/>
              </a:rPr>
              <a:t>Established data for model inputs fall into three main categories: land use, transportation network, and travel behavior. </a:t>
            </a:r>
            <a:r>
              <a:rPr lang="en-US" sz="1400" b="0" i="0">
                <a:solidFill>
                  <a:schemeClr val="tx2"/>
                </a:solidFill>
                <a:effectLst/>
                <a:latin typeface="Aptos" panose="020B0004020202020204" pitchFamily="34" charset="0"/>
              </a:rPr>
              <a:t>These data are all gathered from established sources, such as FHWA, FDOT, and local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chemeClr val="tx2"/>
              </a:solidFill>
              <a:effectLst/>
              <a:latin typeface="Aptos" panose="020B0004020202020204" pitchFamily="34" charset="0"/>
            </a:endParaRPr>
          </a:p>
          <a:p>
            <a:pPr marL="171450" indent="-171450">
              <a:buFont typeface="Arial" panose="020B0604020202020204" pitchFamily="34" charset="0"/>
              <a:buChar char="•"/>
            </a:pPr>
            <a:r>
              <a:rPr lang="en-US" sz="1400" b="0" i="0" u="none" strike="noStrike" baseline="0">
                <a:solidFill>
                  <a:schemeClr val="tx2"/>
                </a:solidFill>
                <a:latin typeface="Aptos" panose="020B0004020202020204" pitchFamily="34" charset="0"/>
              </a:rPr>
              <a:t>Land use data includes the attributes about the people doing the traveling and their characteristics. </a:t>
            </a:r>
          </a:p>
          <a:p>
            <a:pPr marL="171450" indent="-171450">
              <a:buFont typeface="Arial" panose="020B0604020202020204" pitchFamily="34" charset="0"/>
              <a:buChar char="•"/>
            </a:pPr>
            <a:endParaRPr lang="en-US" sz="1400" b="0" i="0" u="none" strike="noStrike" baseline="0">
              <a:solidFill>
                <a:schemeClr val="tx2"/>
              </a:solidFill>
              <a:latin typeface="Aptos" panose="020B0004020202020204" pitchFamily="34" charset="0"/>
            </a:endParaRPr>
          </a:p>
          <a:p>
            <a:pPr marL="171450" indent="-171450">
              <a:buFont typeface="Arial" panose="020B0604020202020204" pitchFamily="34" charset="0"/>
              <a:buChar char="•"/>
            </a:pPr>
            <a:r>
              <a:rPr lang="en-US" sz="1400" b="0" i="0" u="none" strike="noStrike" baseline="0">
                <a:solidFill>
                  <a:schemeClr val="tx2"/>
                </a:solidFill>
                <a:latin typeface="Aptos" panose="020B0004020202020204" pitchFamily="34" charset="0"/>
              </a:rPr>
              <a:t>Transportation network data describe the roadway characteristics including type of roadway, type of neighborhood for the roadway, traffic counts in the base year, and the number of lanes on the road.</a:t>
            </a:r>
          </a:p>
          <a:p>
            <a:pPr marL="171450" indent="-171450">
              <a:buFont typeface="Arial" panose="020B0604020202020204" pitchFamily="34" charset="0"/>
              <a:buChar char="•"/>
            </a:pPr>
            <a:endParaRPr lang="en-US" sz="1400" b="0" i="0" u="none" strike="noStrike" baseline="0">
              <a:solidFill>
                <a:schemeClr val="tx2"/>
              </a:solidFill>
              <a:latin typeface="Aptos" panose="020B0004020202020204" pitchFamily="34" charset="0"/>
            </a:endParaRPr>
          </a:p>
          <a:p>
            <a:pPr marL="171450" indent="-171450">
              <a:buFont typeface="Arial" panose="020B0604020202020204" pitchFamily="34" charset="0"/>
              <a:buChar char="•"/>
            </a:pPr>
            <a:r>
              <a:rPr lang="en-US" sz="1400" b="0" i="0" u="none" strike="noStrike" baseline="0">
                <a:solidFill>
                  <a:schemeClr val="tx2"/>
                </a:solidFill>
                <a:latin typeface="Aptos" panose="020B0004020202020204" pitchFamily="34" charset="0"/>
              </a:rPr>
              <a:t>Travel behavior includes typical trip length for each different trip purpose, the number of trips per person, and the likelihood that travelers will use carpool and transit modes. </a:t>
            </a:r>
            <a:endParaRPr lang="en-US" sz="1400" b="0" i="0">
              <a:solidFill>
                <a:schemeClr val="tx2"/>
              </a:solidFill>
              <a:effectLst/>
              <a:latin typeface="Aptos" panose="020B0004020202020204" pitchFamily="34" charset="0"/>
            </a:endParaRPr>
          </a:p>
          <a:p>
            <a:pPr algn="l" rtl="0" fontAlgn="base"/>
            <a:endParaRPr lang="en-US" sz="1400" b="0" i="0">
              <a:solidFill>
                <a:schemeClr val="tx2"/>
              </a:solidFill>
              <a:effectLst/>
              <a:latin typeface="Aptos" panose="020B0004020202020204" pitchFamily="34" charset="0"/>
              <a:cs typeface="Segoe U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a:solidFill>
                  <a:schemeClr val="tx2"/>
                </a:solidFill>
                <a:effectLst/>
                <a:latin typeface="Aptos" panose="020B0004020202020204" pitchFamily="34" charset="0"/>
                <a:ea typeface="SimSun" panose="02010600030101010101" pitchFamily="2" charset="-122"/>
                <a:cs typeface="Times New Roman" panose="02020603050405020304" pitchFamily="18" charset="0"/>
              </a:rPr>
              <a:t>PROCESS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The modeling process begins with establishing the intent of the project.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This determines the type of model and level of detail required. Using available data (Inputs), the model is run within the predetermined parameters, then calibrated, and validated to establish if the outputs are reasonable.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If the outputs indicate problems, the process is repeated after adjusting the parameters accordingly in an iterative manner until reasonable performance is obtained.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With a validated model, alternate scenarios are considered for analysis. Scenario results are reviewed, and strategies identified for addressing the observed need. </a:t>
            </a:r>
          </a:p>
          <a:p>
            <a:pPr algn="l" rtl="0" fontAlgn="base"/>
            <a:endParaRPr lang="en-US" sz="1400" b="0" i="0">
              <a:solidFill>
                <a:schemeClr val="tx2"/>
              </a:solidFill>
              <a:effectLst/>
              <a:latin typeface="Aptos" panose="020B0004020202020204" pitchFamily="34" charset="0"/>
              <a:cs typeface="Segoe U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u="none" strike="noStrike" baseline="0">
                <a:solidFill>
                  <a:schemeClr val="tx2"/>
                </a:solidFill>
                <a:latin typeface="Aptos" panose="020B0004020202020204" pitchFamily="34" charset="0"/>
              </a:rPr>
              <a:t>OUTPUTS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u="none" strike="noStrike" baseline="0">
                <a:solidFill>
                  <a:schemeClr val="tx2"/>
                </a:solidFill>
                <a:latin typeface="Aptos" panose="020B0004020202020204" pitchFamily="34" charset="0"/>
              </a:rPr>
              <a:t>The main output of travel demand models is called the loaded network but there are secondary outputs like trip tables and mode split information.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b="0" i="0" u="none" strike="noStrike" baseline="0">
              <a:solidFill>
                <a:schemeClr val="tx2"/>
              </a:solidFill>
              <a:latin typeface="Aptos" panose="020B00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baseline="0">
                <a:solidFill>
                  <a:schemeClr val="tx2"/>
                </a:solidFill>
                <a:latin typeface="Aptos" panose="020B0004020202020204" pitchFamily="34" charset="0"/>
              </a:rPr>
              <a:t>The loaded network is the roadway links containing all the forecasted traffic volumes. Model software allows various options for reviewing and studying link information such as traffic volume, speed, and delay.</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baseline="0">
              <a:solidFill>
                <a:schemeClr val="tx2"/>
              </a:solidFill>
              <a:latin typeface="Aptos" panose="020B00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baseline="0">
                <a:solidFill>
                  <a:schemeClr val="tx2"/>
                </a:solidFill>
                <a:latin typeface="Aptos" panose="020B0004020202020204" pitchFamily="34" charset="0"/>
              </a:rPr>
              <a:t>Trip tables show trip origin and destination activity and can be summarized and represented in informative graphics.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baseline="0">
              <a:solidFill>
                <a:schemeClr val="tx2"/>
              </a:solidFill>
              <a:latin typeface="Aptos" panose="020B00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baseline="0">
                <a:solidFill>
                  <a:schemeClr val="tx2"/>
                </a:solidFill>
                <a:latin typeface="Aptos" panose="020B0004020202020204" pitchFamily="34" charset="0"/>
              </a:rPr>
              <a:t>Mode split outputs show, at an aggregate level, how people travel in the region using data like how many people use carpools, take transit, or drive single-occupant vehicles and is useful for illustrating summary statistics that can graphically display a region’s characteristics. </a:t>
            </a:r>
            <a:endParaRPr lang="en-US" sz="1400">
              <a:solidFill>
                <a:schemeClr val="tx2"/>
              </a:solidFill>
              <a:latin typeface="Aptos" panose="020B0004020202020204" pitchFamily="34" charset="0"/>
              <a:ea typeface="Calibri"/>
              <a:cs typeface="Calibri"/>
            </a:endParaRPr>
          </a:p>
        </p:txBody>
      </p:sp>
      <p:sp>
        <p:nvSpPr>
          <p:cNvPr id="4" name="Slide Number Placeholder 3"/>
          <p:cNvSpPr>
            <a:spLocks noGrp="1"/>
          </p:cNvSpPr>
          <p:nvPr>
            <p:ph type="sldNum" sz="quarter" idx="5"/>
          </p:nvPr>
        </p:nvSpPr>
        <p:spPr/>
        <p:txBody>
          <a:bodyPr/>
          <a:lstStyle/>
          <a:p>
            <a:fld id="{0F7992A8-52C8-4659-802A-A0F77326E3E0}" type="slidenum">
              <a:rPr lang="en-US" smtClean="0"/>
              <a:t>4</a:t>
            </a:fld>
            <a:endParaRPr lang="en-US"/>
          </a:p>
        </p:txBody>
      </p:sp>
    </p:spTree>
    <p:extLst>
      <p:ext uri="{BB962C8B-B14F-4D97-AF65-F5344CB8AC3E}">
        <p14:creationId xmlns:p14="http://schemas.microsoft.com/office/powerpoint/2010/main" val="122112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a:solidFill>
                  <a:schemeClr val="tx2"/>
                </a:solidFill>
                <a:latin typeface="Aptos" panose="020B0004020202020204" pitchFamily="34" charset="0"/>
              </a:rPr>
              <a:t>IF THERE IS MORE TIME TO EXPLAIN HOW A MODEL WORKS – USE SLIDES 5-10 IN THIS DECK</a:t>
            </a:r>
          </a:p>
          <a:p>
            <a:endParaRPr lang="en-US" sz="1400" b="0" i="0" u="none" strike="noStrike" baseline="0">
              <a:solidFill>
                <a:schemeClr val="tx2"/>
              </a:solidFill>
              <a:latin typeface="Aptos" panose="020B0004020202020204" pitchFamily="34" charset="0"/>
            </a:endParaRPr>
          </a:p>
          <a:p>
            <a:pPr marL="285750" indent="-285750">
              <a:buFont typeface="Arial" panose="020B0604020202020204" pitchFamily="34" charset="0"/>
              <a:buChar char="•"/>
            </a:pPr>
            <a:r>
              <a:rPr lang="en-US" sz="1400" b="0" i="0" u="none" strike="noStrike" baseline="0">
                <a:solidFill>
                  <a:schemeClr val="tx2"/>
                </a:solidFill>
                <a:latin typeface="Aptos" panose="020B0004020202020204" pitchFamily="34" charset="0"/>
              </a:rPr>
              <a:t>The model uses a step-by-step process to forecast travel demand by working with established data and using a proven process to estimate future travel behavior.</a:t>
            </a:r>
          </a:p>
          <a:p>
            <a:pPr marL="285750" indent="-285750">
              <a:buFont typeface="Arial" panose="020B0604020202020204" pitchFamily="34" charset="0"/>
              <a:buChar char="•"/>
            </a:pPr>
            <a:endParaRPr lang="en-US" sz="1400" b="0" i="0" u="none" strike="noStrike" baseline="0">
              <a:solidFill>
                <a:schemeClr val="tx2"/>
              </a:solidFill>
              <a:latin typeface="Aptos" panose="020B0004020202020204" pitchFamily="34" charset="0"/>
            </a:endParaRPr>
          </a:p>
          <a:p>
            <a:pPr marL="285750" indent="-285750">
              <a:buFont typeface="Arial" panose="020B0604020202020204" pitchFamily="34" charset="0"/>
              <a:buChar char="•"/>
            </a:pPr>
            <a:r>
              <a:rPr lang="en-US" sz="1400" b="0" i="0" u="none" strike="noStrike" baseline="0">
                <a:solidFill>
                  <a:schemeClr val="tx2"/>
                </a:solidFill>
                <a:latin typeface="Aptos" panose="020B0004020202020204" pitchFamily="34" charset="0"/>
              </a:rPr>
              <a:t>In most cases, a 4-step approach is used to analyze how trips are generated, where they are going, the modes of transportation chosen, and the routes taken. </a:t>
            </a:r>
          </a:p>
          <a:p>
            <a:pPr marL="285750" indent="-285750">
              <a:buFont typeface="Arial" panose="020B0604020202020204" pitchFamily="34" charset="0"/>
              <a:buChar char="•"/>
            </a:pPr>
            <a:endParaRPr lang="en-US" sz="1400" b="0" i="0" u="none" strike="noStrike" baseline="0">
              <a:solidFill>
                <a:schemeClr val="tx2"/>
              </a:solidFill>
              <a:latin typeface="Aptos" panose="020B0004020202020204" pitchFamily="34" charset="0"/>
            </a:endParaRPr>
          </a:p>
          <a:p>
            <a:pPr marL="285750" indent="-285750">
              <a:buFont typeface="Arial" panose="020B0604020202020204" pitchFamily="34" charset="0"/>
              <a:buChar char="•"/>
            </a:pPr>
            <a:r>
              <a:rPr lang="en-US" sz="1400" b="0" i="0" u="none" strike="noStrike" baseline="0">
                <a:solidFill>
                  <a:schemeClr val="tx2"/>
                </a:solidFill>
                <a:latin typeface="Aptos" panose="020B0004020202020204" pitchFamily="34" charset="0"/>
              </a:rPr>
              <a:t>Other model approaches can be used in certain circumstances. By incorporating real-world data and iterative feedback loops, a travel demand model provides valuable insights for planners and policy-makers to design efficient and effective transportation systems that meet future travel needs. </a:t>
            </a:r>
          </a:p>
        </p:txBody>
      </p:sp>
      <p:sp>
        <p:nvSpPr>
          <p:cNvPr id="4" name="Slide Number Placeholder 3"/>
          <p:cNvSpPr>
            <a:spLocks noGrp="1"/>
          </p:cNvSpPr>
          <p:nvPr>
            <p:ph type="sldNum" sz="quarter" idx="5"/>
          </p:nvPr>
        </p:nvSpPr>
        <p:spPr/>
        <p:txBody>
          <a:bodyPr/>
          <a:lstStyle/>
          <a:p>
            <a:fld id="{0F7992A8-52C8-4659-802A-A0F77326E3E0}" type="slidenum">
              <a:rPr lang="en-US" smtClean="0"/>
              <a:t>5</a:t>
            </a:fld>
            <a:endParaRPr lang="en-US"/>
          </a:p>
        </p:txBody>
      </p:sp>
    </p:spTree>
    <p:extLst>
      <p:ext uri="{BB962C8B-B14F-4D97-AF65-F5344CB8AC3E}">
        <p14:creationId xmlns:p14="http://schemas.microsoft.com/office/powerpoint/2010/main" val="215100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u="none" strike="noStrike" baseline="0">
                <a:solidFill>
                  <a:schemeClr val="tx2"/>
                </a:solidFill>
                <a:latin typeface="Aptos" panose="020B0004020202020204" pitchFamily="34" charset="0"/>
              </a:rPr>
              <a:t>It all starts with the question, where and how will people travel in the future?</a:t>
            </a:r>
          </a:p>
        </p:txBody>
      </p:sp>
      <p:sp>
        <p:nvSpPr>
          <p:cNvPr id="4" name="Slide Number Placeholder 3"/>
          <p:cNvSpPr>
            <a:spLocks noGrp="1"/>
          </p:cNvSpPr>
          <p:nvPr>
            <p:ph type="sldNum" sz="quarter" idx="5"/>
          </p:nvPr>
        </p:nvSpPr>
        <p:spPr/>
        <p:txBody>
          <a:bodyPr/>
          <a:lstStyle/>
          <a:p>
            <a:fld id="{0F7992A8-52C8-4659-802A-A0F77326E3E0}" type="slidenum">
              <a:rPr lang="en-US" smtClean="0"/>
              <a:t>6</a:t>
            </a:fld>
            <a:endParaRPr lang="en-US"/>
          </a:p>
        </p:txBody>
      </p:sp>
    </p:spTree>
    <p:extLst>
      <p:ext uri="{BB962C8B-B14F-4D97-AF65-F5344CB8AC3E}">
        <p14:creationId xmlns:p14="http://schemas.microsoft.com/office/powerpoint/2010/main" val="342977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a:solidFill>
                  <a:schemeClr val="tx2"/>
                </a:solidFill>
                <a:effectLst/>
                <a:latin typeface="Aptos" panose="020B0004020202020204" pitchFamily="34" charset="0"/>
                <a:ea typeface="Aptos" panose="020B0004020202020204" pitchFamily="34" charset="0"/>
                <a:cs typeface="Arial" panose="020B0604020202020204" pitchFamily="34" charset="0"/>
              </a:rPr>
              <a:t>The most common approach in travel demand modeling is called the four-step model, and most models in Florida are four-step models. These four steps combine to produce a map showing traffic volumes on </a:t>
            </a:r>
            <a:r>
              <a:rPr lang="en-US" sz="1400" u="none">
                <a:solidFill>
                  <a:schemeClr val="tx2"/>
                </a:solidFill>
                <a:effectLst/>
                <a:latin typeface="Aptos" panose="020B0004020202020204" pitchFamily="34" charset="0"/>
                <a:ea typeface="Aptos" panose="020B0004020202020204" pitchFamily="34" charset="0"/>
                <a:cs typeface="Arial" panose="020B0604020202020204" pitchFamily="34" charset="0"/>
              </a:rPr>
              <a:t>all the </a:t>
            </a:r>
            <a:r>
              <a:rPr lang="en-US" sz="1400">
                <a:solidFill>
                  <a:schemeClr val="tx2"/>
                </a:solidFill>
                <a:effectLst/>
                <a:latin typeface="Aptos" panose="020B0004020202020204" pitchFamily="34" charset="0"/>
                <a:ea typeface="Aptos" panose="020B0004020202020204" pitchFamily="34" charset="0"/>
                <a:cs typeface="Arial" panose="020B0604020202020204" pitchFamily="34" charset="0"/>
              </a:rPr>
              <a:t>roadway and transit links in the transportation network. The four steps help us answer:</a:t>
            </a:r>
          </a:p>
          <a:p>
            <a:endParaRPr lang="en-US" sz="1400">
              <a:solidFill>
                <a:schemeClr val="tx2"/>
              </a:solidFill>
              <a:effectLst/>
              <a:latin typeface="Aptos" panose="020B00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00">
                <a:solidFill>
                  <a:schemeClr val="tx2"/>
                </a:solidFill>
                <a:effectLst/>
                <a:latin typeface="Aptos" panose="020B0004020202020204" pitchFamily="34" charset="0"/>
                <a:ea typeface="Aptos" panose="020B0004020202020204" pitchFamily="34" charset="0"/>
                <a:cs typeface="Arial" panose="020B0604020202020204" pitchFamily="34" charset="0"/>
              </a:rPr>
              <a:t>Generation</a:t>
            </a:r>
            <a:r>
              <a:rPr lang="en-US" sz="1400" kern="100">
                <a:solidFill>
                  <a:schemeClr val="tx2"/>
                </a:solidFill>
                <a:effectLst/>
                <a:latin typeface="Aptos" panose="020B0004020202020204" pitchFamily="34" charset="0"/>
                <a:ea typeface="Aptos" panose="020B0004020202020204" pitchFamily="34" charset="0"/>
                <a:cs typeface="Arial" panose="020B0604020202020204" pitchFamily="34" charset="0"/>
              </a:rPr>
              <a:t> - Who is traveling and how many trips are they making</a:t>
            </a:r>
          </a:p>
          <a:p>
            <a:pPr marL="285750" indent="-285750">
              <a:buFont typeface="Arial" panose="020B0604020202020204" pitchFamily="34" charset="0"/>
              <a:buChar char="•"/>
            </a:pPr>
            <a:endParaRPr lang="en-US" sz="1400">
              <a:solidFill>
                <a:schemeClr val="tx2"/>
              </a:solidFill>
              <a:effectLst/>
              <a:latin typeface="Aptos" panose="020B00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00">
                <a:solidFill>
                  <a:schemeClr val="tx2"/>
                </a:solidFill>
                <a:effectLst/>
                <a:latin typeface="Aptos" panose="020B0004020202020204" pitchFamily="34" charset="0"/>
                <a:ea typeface="Aptos" panose="020B0004020202020204" pitchFamily="34" charset="0"/>
                <a:cs typeface="Arial" panose="020B0604020202020204" pitchFamily="34" charset="0"/>
              </a:rPr>
              <a:t>Distribution</a:t>
            </a:r>
            <a:r>
              <a:rPr lang="en-US" sz="1400" kern="100">
                <a:solidFill>
                  <a:schemeClr val="tx2"/>
                </a:solidFill>
                <a:effectLst/>
                <a:latin typeface="Aptos" panose="020B0004020202020204" pitchFamily="34" charset="0"/>
                <a:ea typeface="Aptos" panose="020B0004020202020204" pitchFamily="34" charset="0"/>
                <a:cs typeface="Arial" panose="020B0604020202020204" pitchFamily="34" charset="0"/>
              </a:rPr>
              <a:t> - Where in the region are they going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00">
              <a:solidFill>
                <a:schemeClr val="tx2"/>
              </a:solidFill>
              <a:effectLst/>
              <a:latin typeface="Aptos" panose="020B0004020202020204" pitchFamily="34" charset="0"/>
              <a:ea typeface="Aptos" panose="020B00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chemeClr val="tx2"/>
                </a:solidFill>
                <a:effectLst/>
                <a:latin typeface="Aptos" panose="020B0004020202020204" pitchFamily="34" charset="0"/>
                <a:ea typeface="Aptos" panose="020B0004020202020204" pitchFamily="34" charset="0"/>
                <a:cs typeface="Arial" panose="020B0604020202020204" pitchFamily="34" charset="0"/>
              </a:rPr>
              <a:t>Mode</a:t>
            </a:r>
            <a:r>
              <a:rPr lang="en-US" sz="1400">
                <a:solidFill>
                  <a:schemeClr val="tx2"/>
                </a:solidFill>
                <a:effectLst/>
                <a:latin typeface="Aptos" panose="020B0004020202020204" pitchFamily="34" charset="0"/>
                <a:ea typeface="Aptos" panose="020B0004020202020204" pitchFamily="34" charset="0"/>
                <a:cs typeface="Arial" panose="020B0604020202020204" pitchFamily="34" charset="0"/>
              </a:rPr>
              <a:t> Choice - How are they getting there?—bus, driving alone, traveling with a friend, walking</a:t>
            </a:r>
            <a:endParaRPr lang="en-US" sz="1400" kern="100">
              <a:solidFill>
                <a:schemeClr val="tx2"/>
              </a:solidFill>
              <a:effectLst/>
              <a:latin typeface="Aptos" panose="020B00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US" sz="1400">
              <a:solidFill>
                <a:schemeClr val="tx2"/>
              </a:solidFill>
              <a:effectLst/>
              <a:latin typeface="Aptos" panose="020B0004020202020204" pitchFamily="34" charset="0"/>
              <a:cs typeface="Arial" panose="020B0604020202020204" pitchFamily="34" charset="0"/>
            </a:endParaRPr>
          </a:p>
          <a:p>
            <a:pPr marL="742950" lvl="1" indent="-285750">
              <a:buFont typeface="Arial" panose="020B0604020202020204" pitchFamily="34" charset="0"/>
              <a:buChar char="•"/>
            </a:pPr>
            <a:r>
              <a:rPr lang="en-US" sz="1400" b="1">
                <a:solidFill>
                  <a:schemeClr val="tx2"/>
                </a:solidFill>
                <a:effectLst/>
                <a:latin typeface="Aptos" panose="020B0004020202020204" pitchFamily="34" charset="0"/>
                <a:ea typeface="Aptos" panose="020B0004020202020204" pitchFamily="34" charset="0"/>
                <a:cs typeface="Arial" panose="020B0604020202020204" pitchFamily="34" charset="0"/>
              </a:rPr>
              <a:t>Assignment</a:t>
            </a:r>
            <a:r>
              <a:rPr lang="en-US" sz="1400">
                <a:solidFill>
                  <a:schemeClr val="tx2"/>
                </a:solidFill>
                <a:effectLst/>
                <a:latin typeface="Aptos" panose="020B0004020202020204" pitchFamily="34" charset="0"/>
                <a:ea typeface="Aptos" panose="020B0004020202020204" pitchFamily="34" charset="0"/>
                <a:cs typeface="Arial" panose="020B0604020202020204" pitchFamily="34" charset="0"/>
              </a:rPr>
              <a:t> - What route and how long did the travel take?</a:t>
            </a:r>
            <a:endParaRPr lang="en-US" sz="1400">
              <a:solidFill>
                <a:schemeClr val="tx2"/>
              </a:solidFill>
              <a:effectLst/>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F7992A8-52C8-4659-802A-A0F77326E3E0}" type="slidenum">
              <a:rPr lang="en-US" smtClean="0"/>
              <a:t>7</a:t>
            </a:fld>
            <a:endParaRPr lang="en-US"/>
          </a:p>
        </p:txBody>
      </p:sp>
    </p:spTree>
    <p:extLst>
      <p:ext uri="{BB962C8B-B14F-4D97-AF65-F5344CB8AC3E}">
        <p14:creationId xmlns:p14="http://schemas.microsoft.com/office/powerpoint/2010/main" val="86030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a:solidFill>
                  <a:schemeClr val="tx2"/>
                </a:solidFill>
                <a:latin typeface="Aptos" panose="020B0004020202020204" pitchFamily="34" charset="0"/>
              </a:rPr>
              <a:t>Established data for model inputs fall into three main categories: land use, transportation network, and travel behavior. </a:t>
            </a:r>
            <a:r>
              <a:rPr lang="en-US" sz="1400" b="0" i="0">
                <a:solidFill>
                  <a:schemeClr val="tx2"/>
                </a:solidFill>
                <a:effectLst/>
                <a:latin typeface="Aptos" panose="020B0004020202020204" pitchFamily="34" charset="0"/>
              </a:rPr>
              <a:t>These data are all gathered from established sources, such as FHWA, FDOT, and local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chemeClr val="tx2"/>
              </a:solidFill>
              <a:effectLst/>
              <a:latin typeface="Aptos" panose="020B0004020202020204" pitchFamily="34" charset="0"/>
            </a:endParaRPr>
          </a:p>
          <a:p>
            <a:pPr marL="171450" indent="-171450">
              <a:buFont typeface="Arial" panose="020B0604020202020204" pitchFamily="34" charset="0"/>
              <a:buChar char="•"/>
            </a:pPr>
            <a:r>
              <a:rPr lang="en-US" sz="1400" b="0" i="0" u="none" strike="noStrike" baseline="0">
                <a:solidFill>
                  <a:schemeClr val="tx2"/>
                </a:solidFill>
                <a:latin typeface="Aptos" panose="020B0004020202020204" pitchFamily="34" charset="0"/>
              </a:rPr>
              <a:t>Land use data includes the attributes about the people doing the traveling and their characteristics. </a:t>
            </a:r>
          </a:p>
          <a:p>
            <a:pPr marL="171450" indent="-171450">
              <a:buFont typeface="Arial" panose="020B0604020202020204" pitchFamily="34" charset="0"/>
              <a:buChar char="•"/>
            </a:pPr>
            <a:endParaRPr lang="en-US" sz="1400" b="0" i="0" u="none" strike="noStrike" baseline="0">
              <a:solidFill>
                <a:schemeClr val="tx2"/>
              </a:solidFill>
              <a:latin typeface="Aptos" panose="020B0004020202020204" pitchFamily="34" charset="0"/>
            </a:endParaRPr>
          </a:p>
          <a:p>
            <a:pPr marL="171450" indent="-171450">
              <a:buFont typeface="Arial" panose="020B0604020202020204" pitchFamily="34" charset="0"/>
              <a:buChar char="•"/>
            </a:pPr>
            <a:r>
              <a:rPr lang="en-US" sz="1400" b="0" i="0" u="none" strike="noStrike" baseline="0">
                <a:solidFill>
                  <a:schemeClr val="tx2"/>
                </a:solidFill>
                <a:latin typeface="Aptos" panose="020B0004020202020204" pitchFamily="34" charset="0"/>
              </a:rPr>
              <a:t>Transportation network data describe the roadway characteristics including type of roadway, type of neighborhood for the roadway, traffic counts in the base year, and the number of lanes on the road.</a:t>
            </a:r>
          </a:p>
          <a:p>
            <a:pPr marL="171450" indent="-171450">
              <a:buFont typeface="Arial" panose="020B0604020202020204" pitchFamily="34" charset="0"/>
              <a:buChar char="•"/>
            </a:pPr>
            <a:endParaRPr lang="en-US" sz="1400" b="0" i="0" u="none" strike="noStrike" baseline="0">
              <a:solidFill>
                <a:schemeClr val="tx2"/>
              </a:solidFill>
              <a:latin typeface="Aptos" panose="020B0004020202020204" pitchFamily="34" charset="0"/>
            </a:endParaRPr>
          </a:p>
          <a:p>
            <a:pPr marL="171450" indent="-171450">
              <a:buFont typeface="Arial" panose="020B0604020202020204" pitchFamily="34" charset="0"/>
              <a:buChar char="•"/>
            </a:pPr>
            <a:r>
              <a:rPr lang="en-US" sz="1400" b="0" i="0" u="none" strike="noStrike" baseline="0">
                <a:solidFill>
                  <a:schemeClr val="tx2"/>
                </a:solidFill>
                <a:latin typeface="Aptos" panose="020B0004020202020204" pitchFamily="34" charset="0"/>
              </a:rPr>
              <a:t>Travel behavior includes typical trip length for each different trip purpose, the number of trips per person, and the likelihood that travelers will use carpool and transit modes. </a:t>
            </a:r>
            <a:endParaRPr lang="en-US" sz="1400" b="0" i="0">
              <a:solidFill>
                <a:schemeClr val="tx2"/>
              </a:solidFill>
              <a:effectLst/>
              <a:latin typeface="Aptos" panose="020B0004020202020204" pitchFamily="34" charset="0"/>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F7992A8-52C8-4659-802A-A0F77326E3E0}" type="slidenum">
              <a:rPr lang="en-US" smtClean="0"/>
              <a:t>8</a:t>
            </a:fld>
            <a:endParaRPr lang="en-US"/>
          </a:p>
        </p:txBody>
      </p:sp>
    </p:spTree>
    <p:extLst>
      <p:ext uri="{BB962C8B-B14F-4D97-AF65-F5344CB8AC3E}">
        <p14:creationId xmlns:p14="http://schemas.microsoft.com/office/powerpoint/2010/main" val="365385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The modeling process begins with establishing the intent of the project.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This determines the type of model and level of detail required. Using available data (Inputs), the model is run within the predetermined parameters, then calibrated, and validated to establish if the outputs are reasonable.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If the outputs indicate problems, the process is repeated after adjusting the parameters accordingly in an iterative manner until reasonable performance is obtained.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2"/>
                </a:solidFill>
                <a:effectLst/>
                <a:latin typeface="Aptos" panose="020B0004020202020204" pitchFamily="34" charset="0"/>
                <a:ea typeface="SimSun" panose="02010600030101010101" pitchFamily="2" charset="-122"/>
                <a:cs typeface="Times New Roman" panose="02020603050405020304" pitchFamily="18" charset="0"/>
              </a:rPr>
              <a:t>With a validated model, alternate scenarios are considered for analysis. Scenario results are reviewed, and strategies identified for addressing the observed need.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a:effectLst/>
              <a:latin typeface="Aptos" panose="020B000402020202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7992A8-52C8-4659-802A-A0F77326E3E0}" type="slidenum">
              <a:rPr lang="en-US" smtClean="0"/>
              <a:t>9</a:t>
            </a:fld>
            <a:endParaRPr lang="en-US"/>
          </a:p>
        </p:txBody>
      </p:sp>
    </p:spTree>
    <p:extLst>
      <p:ext uri="{BB962C8B-B14F-4D97-AF65-F5344CB8AC3E}">
        <p14:creationId xmlns:p14="http://schemas.microsoft.com/office/powerpoint/2010/main" val="43594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u="none" strike="noStrike" baseline="0">
                <a:solidFill>
                  <a:schemeClr val="tx2"/>
                </a:solidFill>
                <a:latin typeface="Aptos" panose="020B0004020202020204" pitchFamily="34" charset="0"/>
              </a:rPr>
              <a:t>The main output of travel demand models is called the loaded network but there are secondary outputs like trip tables and mode split information.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baseline="0">
                <a:solidFill>
                  <a:schemeClr val="tx2"/>
                </a:solidFill>
                <a:latin typeface="Aptos" panose="020B0004020202020204" pitchFamily="34" charset="0"/>
              </a:rPr>
              <a:t>The loaded network is the roadway links containing all the forecasted traffic volumes. Model software allows various options for reviewing and studying link information such as traffic volume, speed, and delay.</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baseline="0">
              <a:solidFill>
                <a:schemeClr val="tx2"/>
              </a:solidFill>
              <a:latin typeface="Aptos" panose="020B00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baseline="0">
                <a:solidFill>
                  <a:schemeClr val="tx2"/>
                </a:solidFill>
                <a:latin typeface="Aptos" panose="020B0004020202020204" pitchFamily="34" charset="0"/>
              </a:rPr>
              <a:t>Trip tables show trip origin and destination activity and can be summarized and represented in informative graphics.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baseline="0">
              <a:solidFill>
                <a:schemeClr val="tx2"/>
              </a:solidFill>
              <a:latin typeface="Aptos" panose="020B00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baseline="0">
                <a:solidFill>
                  <a:schemeClr val="tx2"/>
                </a:solidFill>
                <a:latin typeface="Aptos" panose="020B0004020202020204" pitchFamily="34" charset="0"/>
              </a:rPr>
              <a:t>Mode split outputs show, at an aggregate level, how people travel in the region using data like how many people use carpools, take transit, or drive single-occupant vehicles and is useful for illustrating summary statistics that can graphically display a region’s characteristics. </a:t>
            </a:r>
            <a:endParaRPr lang="en-US" sz="1400">
              <a:solidFill>
                <a:schemeClr val="tx2"/>
              </a:solidFill>
              <a:latin typeface="Aptos" panose="020B0004020202020204" pitchFamily="34" charset="0"/>
              <a:ea typeface="Calibri"/>
              <a:cs typeface="Calibri"/>
            </a:endParaRPr>
          </a:p>
        </p:txBody>
      </p:sp>
      <p:sp>
        <p:nvSpPr>
          <p:cNvPr id="4" name="Slide Number Placeholder 3"/>
          <p:cNvSpPr>
            <a:spLocks noGrp="1"/>
          </p:cNvSpPr>
          <p:nvPr>
            <p:ph type="sldNum" sz="quarter" idx="5"/>
          </p:nvPr>
        </p:nvSpPr>
        <p:spPr/>
        <p:txBody>
          <a:bodyPr/>
          <a:lstStyle/>
          <a:p>
            <a:fld id="{0F7992A8-52C8-4659-802A-A0F77326E3E0}" type="slidenum">
              <a:rPr lang="en-US" smtClean="0"/>
              <a:t>10</a:t>
            </a:fld>
            <a:endParaRPr lang="en-US"/>
          </a:p>
        </p:txBody>
      </p:sp>
    </p:spTree>
    <p:extLst>
      <p:ext uri="{BB962C8B-B14F-4D97-AF65-F5344CB8AC3E}">
        <p14:creationId xmlns:p14="http://schemas.microsoft.com/office/powerpoint/2010/main" val="1327587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31DA0-D361-54AA-6415-21ED68FF42B9}"/>
              </a:ext>
            </a:extLst>
          </p:cNvPr>
          <p:cNvPicPr>
            <a:picLocks noChangeAspect="1"/>
          </p:cNvPicPr>
          <p:nvPr userDrawn="1"/>
        </p:nvPicPr>
        <p:blipFill rotWithShape="1">
          <a:blip r:embed="rId2">
            <a:alphaModFix amt="35000"/>
            <a:duotone>
              <a:schemeClr val="accent1">
                <a:shade val="45000"/>
                <a:satMod val="135000"/>
              </a:schemeClr>
              <a:prstClr val="white"/>
            </a:duotone>
            <a:extLst>
              <a:ext uri="{28A0092B-C50C-407E-A947-70E740481C1C}">
                <a14:useLocalDpi xmlns:a14="http://schemas.microsoft.com/office/drawing/2010/main" val="0"/>
              </a:ext>
            </a:extLst>
          </a:blip>
          <a:srcRect t="22854"/>
          <a:stretch/>
        </p:blipFill>
        <p:spPr>
          <a:xfrm flipH="1" flipV="1">
            <a:off x="-5" y="-9918"/>
            <a:ext cx="12192001" cy="5298355"/>
          </a:xfrm>
          <a:prstGeom prst="rect">
            <a:avLst/>
          </a:prstGeom>
        </p:spPr>
      </p:pic>
      <p:sp>
        <p:nvSpPr>
          <p:cNvPr id="2" name="Title 1">
            <a:extLst>
              <a:ext uri="{FF2B5EF4-FFF2-40B4-BE49-F238E27FC236}">
                <a16:creationId xmlns:a16="http://schemas.microsoft.com/office/drawing/2014/main" id="{D1A45BF9-B001-1487-E00E-099893EC386B}"/>
              </a:ext>
            </a:extLst>
          </p:cNvPr>
          <p:cNvSpPr>
            <a:spLocks noGrp="1"/>
          </p:cNvSpPr>
          <p:nvPr>
            <p:ph type="ctrTitle" hasCustomPrompt="1"/>
          </p:nvPr>
        </p:nvSpPr>
        <p:spPr>
          <a:xfrm>
            <a:off x="1371600" y="1081548"/>
            <a:ext cx="9144000" cy="4427711"/>
          </a:xfrm>
        </p:spPr>
        <p:txBody>
          <a:bodyPr anchor="ctr">
            <a:normAutofit/>
          </a:bodyPr>
          <a:lstStyle>
            <a:lvl1pPr algn="l">
              <a:defRPr sz="8000" b="1">
                <a:solidFill>
                  <a:schemeClr val="tx1"/>
                </a:solidFill>
                <a:effectLst>
                  <a:outerShdw blurRad="38100" dist="38100" dir="2700000" algn="tl">
                    <a:srgbClr val="000000">
                      <a:alpha val="43137"/>
                    </a:srgbClr>
                  </a:outerShdw>
                </a:effectLst>
              </a:defRPr>
            </a:lvl1pPr>
          </a:lstStyle>
          <a:p>
            <a:r>
              <a:rPr lang="en-US"/>
              <a:t>Click To Edit Master Title Style</a:t>
            </a:r>
          </a:p>
        </p:txBody>
      </p:sp>
      <p:pic>
        <p:nvPicPr>
          <p:cNvPr id="4" name="Picture 3">
            <a:extLst>
              <a:ext uri="{FF2B5EF4-FFF2-40B4-BE49-F238E27FC236}">
                <a16:creationId xmlns:a16="http://schemas.microsoft.com/office/drawing/2014/main" id="{3299E774-F8B4-26BA-F5D9-671C97F7E0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3026" y="4233599"/>
            <a:ext cx="11268974" cy="2805555"/>
          </a:xfrm>
          <a:prstGeom prst="rect">
            <a:avLst/>
          </a:prstGeom>
        </p:spPr>
      </p:pic>
    </p:spTree>
    <p:extLst>
      <p:ext uri="{BB962C8B-B14F-4D97-AF65-F5344CB8AC3E}">
        <p14:creationId xmlns:p14="http://schemas.microsoft.com/office/powerpoint/2010/main" val="17665731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F334-793C-5330-13D9-7D3151DA02FA}"/>
              </a:ext>
            </a:extLst>
          </p:cNvPr>
          <p:cNvSpPr>
            <a:spLocks noGrp="1"/>
          </p:cNvSpPr>
          <p:nvPr>
            <p:ph type="title"/>
          </p:nvPr>
        </p:nvSpPr>
        <p:spPr>
          <a:xfrm>
            <a:off x="839788" y="4025900"/>
            <a:ext cx="10508370" cy="596782"/>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83D17D2-7693-8C33-7F81-0AE8FFFC61AC}"/>
              </a:ext>
            </a:extLst>
          </p:cNvPr>
          <p:cNvSpPr>
            <a:spLocks noGrp="1"/>
          </p:cNvSpPr>
          <p:nvPr>
            <p:ph type="pic" idx="1"/>
          </p:nvPr>
        </p:nvSpPr>
        <p:spPr>
          <a:xfrm>
            <a:off x="0" y="0"/>
            <a:ext cx="12192000" cy="39405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7D9DF7-7BE2-A302-1BC2-9BD999026102}"/>
              </a:ext>
            </a:extLst>
          </p:cNvPr>
          <p:cNvSpPr>
            <a:spLocks noGrp="1"/>
          </p:cNvSpPr>
          <p:nvPr>
            <p:ph type="body" sz="half" idx="2"/>
          </p:nvPr>
        </p:nvSpPr>
        <p:spPr>
          <a:xfrm>
            <a:off x="839788" y="4711701"/>
            <a:ext cx="10508370" cy="762000"/>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1FDF8AA-3836-32E6-DF4A-297B97EB4C3E}"/>
              </a:ext>
            </a:extLst>
          </p:cNvPr>
          <p:cNvSpPr/>
          <p:nvPr userDrawn="1"/>
        </p:nvSpPr>
        <p:spPr>
          <a:xfrm>
            <a:off x="0" y="4213399"/>
            <a:ext cx="736600" cy="26182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 name="Slide Number Placeholder 8">
            <a:extLst>
              <a:ext uri="{FF2B5EF4-FFF2-40B4-BE49-F238E27FC236}">
                <a16:creationId xmlns:a16="http://schemas.microsoft.com/office/drawing/2014/main" id="{40D3AAF8-E13F-B951-C733-B3F66D336846}"/>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tx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233628859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866B10-F692-C7D3-CC11-A55010E5EB92}"/>
              </a:ext>
            </a:extLst>
          </p:cNvPr>
          <p:cNvSpPr>
            <a:spLocks noGrp="1"/>
          </p:cNvSpPr>
          <p:nvPr>
            <p:ph type="pic" sz="quarter" idx="10"/>
          </p:nvPr>
        </p:nvSpPr>
        <p:spPr>
          <a:xfrm>
            <a:off x="-12700" y="1"/>
            <a:ext cx="12204700" cy="5909094"/>
          </a:xfrm>
          <a:prstGeom prst="rect">
            <a:avLst/>
          </a:prstGeom>
        </p:spPr>
        <p:txBody>
          <a:bodyPr/>
          <a:lstStyle/>
          <a:p>
            <a:endParaRPr lang="en-US"/>
          </a:p>
        </p:txBody>
      </p:sp>
      <p:sp>
        <p:nvSpPr>
          <p:cNvPr id="2" name="Slide Number Placeholder 8">
            <a:extLst>
              <a:ext uri="{FF2B5EF4-FFF2-40B4-BE49-F238E27FC236}">
                <a16:creationId xmlns:a16="http://schemas.microsoft.com/office/drawing/2014/main" id="{877CB669-26BB-B9EB-193E-FDFD87E7CA61}"/>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bg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352016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lide 1">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3F92283-6E9C-B8B3-044E-5FCC3469B4CC}"/>
              </a:ext>
            </a:extLst>
          </p:cNvPr>
          <p:cNvSpPr>
            <a:spLocks noGrp="1"/>
          </p:cNvSpPr>
          <p:nvPr>
            <p:ph type="pic" sz="quarter" idx="13"/>
          </p:nvPr>
        </p:nvSpPr>
        <p:spPr>
          <a:xfrm>
            <a:off x="216310" y="216311"/>
            <a:ext cx="7806915" cy="5840360"/>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9346FE79-F95F-6B82-AF81-3E650C6CABF5}"/>
              </a:ext>
            </a:extLst>
          </p:cNvPr>
          <p:cNvSpPr>
            <a:spLocks noGrp="1"/>
          </p:cNvSpPr>
          <p:nvPr>
            <p:ph type="pic" sz="quarter" idx="14"/>
          </p:nvPr>
        </p:nvSpPr>
        <p:spPr>
          <a:xfrm>
            <a:off x="8218488" y="216311"/>
            <a:ext cx="3757202" cy="2959406"/>
          </a:xfrm>
          <a:prstGeom prst="rect">
            <a:avLst/>
          </a:prstGeom>
        </p:spPr>
        <p:txBody>
          <a:bodyPr/>
          <a:lstStyle/>
          <a:p>
            <a:endParaRPr lang="en-US"/>
          </a:p>
        </p:txBody>
      </p:sp>
      <p:sp>
        <p:nvSpPr>
          <p:cNvPr id="15" name="Picture Placeholder 14">
            <a:extLst>
              <a:ext uri="{FF2B5EF4-FFF2-40B4-BE49-F238E27FC236}">
                <a16:creationId xmlns:a16="http://schemas.microsoft.com/office/drawing/2014/main" id="{52DFFCAB-3F44-0E51-8AD0-66416985D65E}"/>
              </a:ext>
            </a:extLst>
          </p:cNvPr>
          <p:cNvSpPr>
            <a:spLocks noGrp="1"/>
          </p:cNvSpPr>
          <p:nvPr>
            <p:ph type="pic" sz="quarter" idx="15"/>
          </p:nvPr>
        </p:nvSpPr>
        <p:spPr>
          <a:xfrm>
            <a:off x="8224838" y="3391258"/>
            <a:ext cx="3757202" cy="2665413"/>
          </a:xfrm>
          <a:prstGeom prst="rect">
            <a:avLst/>
          </a:prstGeom>
        </p:spPr>
        <p:txBody>
          <a:bodyPr/>
          <a:lstStyle/>
          <a:p>
            <a:endParaRPr lang="en-US"/>
          </a:p>
        </p:txBody>
      </p:sp>
      <p:sp>
        <p:nvSpPr>
          <p:cNvPr id="4" name="Slide Number Placeholder 8">
            <a:extLst>
              <a:ext uri="{FF2B5EF4-FFF2-40B4-BE49-F238E27FC236}">
                <a16:creationId xmlns:a16="http://schemas.microsoft.com/office/drawing/2014/main" id="{BEFAA85B-E42A-9383-890B-EFED003925D4}"/>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tx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416942928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B7D2E2-2E8A-86E1-2FCD-8E09BAC6C0E0}"/>
              </a:ext>
            </a:extLst>
          </p:cNvPr>
          <p:cNvPicPr>
            <a:picLocks noChangeAspect="1"/>
          </p:cNvPicPr>
          <p:nvPr userDrawn="1"/>
        </p:nvPicPr>
        <p:blipFill rotWithShape="1">
          <a:blip r:embed="rId2">
            <a:alphaModFix amt="35000"/>
            <a:duotone>
              <a:schemeClr val="accent1">
                <a:shade val="45000"/>
                <a:satMod val="135000"/>
              </a:schemeClr>
              <a:prstClr val="white"/>
            </a:duotone>
            <a:extLst>
              <a:ext uri="{28A0092B-C50C-407E-A947-70E740481C1C}">
                <a14:useLocalDpi xmlns:a14="http://schemas.microsoft.com/office/drawing/2010/main" val="0"/>
              </a:ext>
            </a:extLst>
          </a:blip>
          <a:srcRect t="22854"/>
          <a:stretch/>
        </p:blipFill>
        <p:spPr>
          <a:xfrm flipH="1" flipV="1">
            <a:off x="-5" y="-9918"/>
            <a:ext cx="12192001" cy="5298355"/>
          </a:xfrm>
          <a:prstGeom prst="rect">
            <a:avLst/>
          </a:prstGeom>
        </p:spPr>
      </p:pic>
      <p:sp>
        <p:nvSpPr>
          <p:cNvPr id="5" name="Title 1">
            <a:extLst>
              <a:ext uri="{FF2B5EF4-FFF2-40B4-BE49-F238E27FC236}">
                <a16:creationId xmlns:a16="http://schemas.microsoft.com/office/drawing/2014/main" id="{3106C876-16B8-A9E2-3F2B-835B92946AE9}"/>
              </a:ext>
            </a:extLst>
          </p:cNvPr>
          <p:cNvSpPr>
            <a:spLocks noGrp="1"/>
          </p:cNvSpPr>
          <p:nvPr>
            <p:ph type="ctrTitle" hasCustomPrompt="1"/>
          </p:nvPr>
        </p:nvSpPr>
        <p:spPr>
          <a:xfrm>
            <a:off x="1371600" y="1371600"/>
            <a:ext cx="9144000" cy="2049462"/>
          </a:xfrm>
        </p:spPr>
        <p:txBody>
          <a:bodyPr anchor="ctr"/>
          <a:lstStyle>
            <a:lvl1pPr algn="l">
              <a:defRPr sz="6000" b="1">
                <a:solidFill>
                  <a:schemeClr val="tx1"/>
                </a:solidFill>
              </a:defRPr>
            </a:lvl1pPr>
          </a:lstStyle>
          <a:p>
            <a:r>
              <a:rPr lang="en-US"/>
              <a:t>Closing Slide</a:t>
            </a:r>
          </a:p>
        </p:txBody>
      </p:sp>
      <p:sp>
        <p:nvSpPr>
          <p:cNvPr id="3" name="Slide Number Placeholder 8">
            <a:extLst>
              <a:ext uri="{FF2B5EF4-FFF2-40B4-BE49-F238E27FC236}">
                <a16:creationId xmlns:a16="http://schemas.microsoft.com/office/drawing/2014/main" id="{1B135104-C92E-6EAA-C486-A684B0465D29}"/>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tx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321254208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6A8F01-C250-4ECC-A5FC-0C7EA06C55C0}"/>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EC07581E-56F8-4A2B-8F11-7922D3E82DB6}"/>
              </a:ext>
            </a:extLst>
          </p:cNvPr>
          <p:cNvSpPr>
            <a:spLocks noGrp="1"/>
          </p:cNvSpPr>
          <p:nvPr>
            <p:ph type="dt" sz="half" idx="10"/>
          </p:nvPr>
        </p:nvSpPr>
        <p:spPr/>
        <p:txBody>
          <a:bodyPr/>
          <a:lstStyle/>
          <a:p>
            <a:endParaRPr lang="en-US"/>
          </a:p>
        </p:txBody>
      </p:sp>
      <p:sp>
        <p:nvSpPr>
          <p:cNvPr id="8" name="Slide Number Placeholder 7">
            <a:extLst>
              <a:ext uri="{FF2B5EF4-FFF2-40B4-BE49-F238E27FC236}">
                <a16:creationId xmlns:a16="http://schemas.microsoft.com/office/drawing/2014/main" id="{E80AE117-E3E5-44E8-B5F9-702599E03CA5}"/>
              </a:ext>
            </a:extLst>
          </p:cNvPr>
          <p:cNvSpPr>
            <a:spLocks noGrp="1"/>
          </p:cNvSpPr>
          <p:nvPr>
            <p:ph type="sldNum" sz="quarter" idx="11"/>
          </p:nvPr>
        </p:nvSpPr>
        <p:spPr/>
        <p:txBody>
          <a:bodyPr/>
          <a:lstStyle/>
          <a:p>
            <a:fld id="{8D052B49-91DB-49A7-AAF3-8796424A6DFE}" type="slidenum">
              <a:rPr lang="en-US" smtClean="0"/>
              <a:pPr/>
              <a:t>‹#›</a:t>
            </a:fld>
            <a:endParaRPr lang="en-US"/>
          </a:p>
        </p:txBody>
      </p:sp>
    </p:spTree>
    <p:extLst>
      <p:ext uri="{BB962C8B-B14F-4D97-AF65-F5344CB8AC3E}">
        <p14:creationId xmlns:p14="http://schemas.microsoft.com/office/powerpoint/2010/main" val="379889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A9CA33-2EBC-8D55-80A0-F2309CDA0089}"/>
              </a:ext>
            </a:extLst>
          </p:cNvPr>
          <p:cNvPicPr>
            <a:picLocks noChangeAspect="1"/>
          </p:cNvPicPr>
          <p:nvPr userDrawn="1"/>
        </p:nvPicPr>
        <p:blipFill rotWithShape="1">
          <a:blip r:embed="rId2">
            <a:duotone>
              <a:schemeClr val="accent2">
                <a:shade val="45000"/>
                <a:satMod val="135000"/>
              </a:schemeClr>
              <a:prstClr val="white"/>
            </a:duotone>
            <a:alphaModFix amt="35000"/>
            <a:extLst>
              <a:ext uri="{28A0092B-C50C-407E-A947-70E740481C1C}">
                <a14:useLocalDpi xmlns:a14="http://schemas.microsoft.com/office/drawing/2010/main" val="0"/>
              </a:ext>
            </a:extLst>
          </a:blip>
          <a:srcRect t="11983"/>
          <a:stretch/>
        </p:blipFill>
        <p:spPr>
          <a:xfrm flipH="1" flipV="1">
            <a:off x="-4" y="-9918"/>
            <a:ext cx="12192001" cy="6044958"/>
          </a:xfrm>
          <a:prstGeom prst="rect">
            <a:avLst/>
          </a:prstGeom>
        </p:spPr>
      </p:pic>
      <p:sp>
        <p:nvSpPr>
          <p:cNvPr id="2" name="Title 1">
            <a:extLst>
              <a:ext uri="{FF2B5EF4-FFF2-40B4-BE49-F238E27FC236}">
                <a16:creationId xmlns:a16="http://schemas.microsoft.com/office/drawing/2014/main" id="{B1A6D129-85FD-87B5-4AA2-1225CAD47544}"/>
              </a:ext>
            </a:extLst>
          </p:cNvPr>
          <p:cNvSpPr>
            <a:spLocks noGrp="1"/>
          </p:cNvSpPr>
          <p:nvPr>
            <p:ph type="title"/>
          </p:nvPr>
        </p:nvSpPr>
        <p:spPr>
          <a:xfrm>
            <a:off x="1297756" y="3108960"/>
            <a:ext cx="9596487" cy="2136775"/>
          </a:xfrm>
        </p:spPr>
        <p:txBody>
          <a:bodyPr anchor="b"/>
          <a:lstStyle>
            <a:lvl1pPr algn="l">
              <a:defRPr sz="6000">
                <a:solidFill>
                  <a:schemeClr val="accent2"/>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582244A6-C603-1953-81E3-EFC49A7BC89C}"/>
              </a:ext>
            </a:extLst>
          </p:cNvPr>
          <p:cNvSpPr>
            <a:spLocks noGrp="1"/>
          </p:cNvSpPr>
          <p:nvPr>
            <p:ph type="body" idx="1"/>
          </p:nvPr>
        </p:nvSpPr>
        <p:spPr>
          <a:xfrm>
            <a:off x="1297756" y="5303520"/>
            <a:ext cx="9596487" cy="785812"/>
          </a:xfrm>
          <a:prstGeom prst="rect">
            <a:avLst/>
          </a:prstGeom>
        </p:spPr>
        <p:txBody>
          <a:bodyPr/>
          <a:lstStyle>
            <a:lvl1pPr marL="0" indent="0" algn="l">
              <a:buNone/>
              <a:defRPr sz="240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1" name="Slide Number Placeholder 8">
            <a:extLst>
              <a:ext uri="{FF2B5EF4-FFF2-40B4-BE49-F238E27FC236}">
                <a16:creationId xmlns:a16="http://schemas.microsoft.com/office/drawing/2014/main" id="{289F6FB6-546C-6EB0-185F-00404A67A7B2}"/>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tx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107719360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Divider 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3B034C-0DE2-D90D-8405-D036F491A7F1}"/>
              </a:ext>
            </a:extLst>
          </p:cNvPr>
          <p:cNvPicPr>
            <a:picLocks noChangeAspect="1"/>
          </p:cNvPicPr>
          <p:nvPr userDrawn="1"/>
        </p:nvPicPr>
        <p:blipFill rotWithShape="1">
          <a:blip r:embed="rId2">
            <a:alphaModFix amt="35000"/>
            <a:duotone>
              <a:schemeClr val="accent3">
                <a:shade val="45000"/>
                <a:satMod val="135000"/>
              </a:schemeClr>
              <a:prstClr val="white"/>
            </a:duotone>
            <a:extLst>
              <a:ext uri="{28A0092B-C50C-407E-A947-70E740481C1C}">
                <a14:useLocalDpi xmlns:a14="http://schemas.microsoft.com/office/drawing/2010/main" val="0"/>
              </a:ext>
            </a:extLst>
          </a:blip>
          <a:srcRect t="11983"/>
          <a:stretch/>
        </p:blipFill>
        <p:spPr>
          <a:xfrm flipH="1" flipV="1">
            <a:off x="-4" y="-9918"/>
            <a:ext cx="12192001" cy="6044958"/>
          </a:xfrm>
          <a:prstGeom prst="rect">
            <a:avLst/>
          </a:prstGeom>
        </p:spPr>
      </p:pic>
      <p:sp>
        <p:nvSpPr>
          <p:cNvPr id="2" name="Title 1">
            <a:extLst>
              <a:ext uri="{FF2B5EF4-FFF2-40B4-BE49-F238E27FC236}">
                <a16:creationId xmlns:a16="http://schemas.microsoft.com/office/drawing/2014/main" id="{B1A6D129-85FD-87B5-4AA2-1225CAD47544}"/>
              </a:ext>
            </a:extLst>
          </p:cNvPr>
          <p:cNvSpPr>
            <a:spLocks noGrp="1"/>
          </p:cNvSpPr>
          <p:nvPr>
            <p:ph type="title"/>
          </p:nvPr>
        </p:nvSpPr>
        <p:spPr>
          <a:xfrm>
            <a:off x="1300899" y="3108960"/>
            <a:ext cx="9596487" cy="2136775"/>
          </a:xfrm>
        </p:spPr>
        <p:txBody>
          <a:bodyPr anchor="b"/>
          <a:lstStyle>
            <a:lvl1pPr algn="l">
              <a:defRPr sz="6000">
                <a:solidFill>
                  <a:schemeClr val="accent3"/>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582244A6-C603-1953-81E3-EFC49A7BC89C}"/>
              </a:ext>
            </a:extLst>
          </p:cNvPr>
          <p:cNvSpPr>
            <a:spLocks noGrp="1"/>
          </p:cNvSpPr>
          <p:nvPr>
            <p:ph type="body" idx="1"/>
          </p:nvPr>
        </p:nvSpPr>
        <p:spPr>
          <a:xfrm>
            <a:off x="1300899" y="5303520"/>
            <a:ext cx="9596487" cy="785812"/>
          </a:xfrm>
          <a:prstGeom prst="rect">
            <a:avLst/>
          </a:prstGeom>
        </p:spPr>
        <p:txBody>
          <a:bodyPr/>
          <a:lstStyle>
            <a:lvl1pPr marL="0" indent="0" algn="l">
              <a:buNone/>
              <a:defRPr sz="2400">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Slide Number Placeholder 8">
            <a:extLst>
              <a:ext uri="{FF2B5EF4-FFF2-40B4-BE49-F238E27FC236}">
                <a16:creationId xmlns:a16="http://schemas.microsoft.com/office/drawing/2014/main" id="{FE153C36-7853-FC26-D910-C44CE6078BF0}"/>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tx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18693767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71F61C-C032-DFDC-8242-4695E51B2EC3}"/>
              </a:ext>
            </a:extLst>
          </p:cNvPr>
          <p:cNvPicPr>
            <a:picLocks noChangeAspect="1"/>
          </p:cNvPicPr>
          <p:nvPr userDrawn="1"/>
        </p:nvPicPr>
        <p:blipFill rotWithShape="1">
          <a:blip r:embed="rId2">
            <a:alphaModFix amt="35000"/>
            <a:duotone>
              <a:schemeClr val="accent5">
                <a:shade val="45000"/>
                <a:satMod val="135000"/>
              </a:schemeClr>
              <a:prstClr val="white"/>
            </a:duotone>
            <a:extLst>
              <a:ext uri="{28A0092B-C50C-407E-A947-70E740481C1C}">
                <a14:useLocalDpi xmlns:a14="http://schemas.microsoft.com/office/drawing/2010/main" val="0"/>
              </a:ext>
            </a:extLst>
          </a:blip>
          <a:srcRect t="11983"/>
          <a:stretch/>
        </p:blipFill>
        <p:spPr>
          <a:xfrm flipH="1" flipV="1">
            <a:off x="-4" y="-9918"/>
            <a:ext cx="12192001" cy="6044958"/>
          </a:xfrm>
          <a:prstGeom prst="rect">
            <a:avLst/>
          </a:prstGeom>
        </p:spPr>
      </p:pic>
      <p:sp>
        <p:nvSpPr>
          <p:cNvPr id="2" name="Title 1">
            <a:extLst>
              <a:ext uri="{FF2B5EF4-FFF2-40B4-BE49-F238E27FC236}">
                <a16:creationId xmlns:a16="http://schemas.microsoft.com/office/drawing/2014/main" id="{B1A6D129-85FD-87B5-4AA2-1225CAD47544}"/>
              </a:ext>
            </a:extLst>
          </p:cNvPr>
          <p:cNvSpPr>
            <a:spLocks noGrp="1"/>
          </p:cNvSpPr>
          <p:nvPr>
            <p:ph type="title"/>
          </p:nvPr>
        </p:nvSpPr>
        <p:spPr>
          <a:xfrm>
            <a:off x="1300899" y="3108960"/>
            <a:ext cx="9596488" cy="2136775"/>
          </a:xfrm>
        </p:spPr>
        <p:txBody>
          <a:bodyPr anchor="b"/>
          <a:lstStyle>
            <a:lvl1pPr algn="l">
              <a:defRPr sz="6000">
                <a:solidFill>
                  <a:schemeClr val="accent5"/>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582244A6-C603-1953-81E3-EFC49A7BC89C}"/>
              </a:ext>
            </a:extLst>
          </p:cNvPr>
          <p:cNvSpPr>
            <a:spLocks noGrp="1"/>
          </p:cNvSpPr>
          <p:nvPr>
            <p:ph type="body" idx="1"/>
          </p:nvPr>
        </p:nvSpPr>
        <p:spPr>
          <a:xfrm>
            <a:off x="1300899" y="5303520"/>
            <a:ext cx="9596488" cy="785812"/>
          </a:xfrm>
          <a:prstGeom prst="rect">
            <a:avLst/>
          </a:prstGeom>
        </p:spPr>
        <p:txBody>
          <a:bodyPr/>
          <a:lstStyle>
            <a:lvl1pPr marL="0" indent="0" algn="l">
              <a:buNone/>
              <a:defRPr sz="2400">
                <a:solidFill>
                  <a:schemeClr val="accent5"/>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Slide Number Placeholder 8">
            <a:extLst>
              <a:ext uri="{FF2B5EF4-FFF2-40B4-BE49-F238E27FC236}">
                <a16:creationId xmlns:a16="http://schemas.microsoft.com/office/drawing/2014/main" id="{EC543058-DF5E-AD1F-D0F5-E67546998532}"/>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tx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405121373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4692-90C7-000A-F30D-24BC8573DA13}"/>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24258F8A-BD6E-8971-1756-5A7A0C0B7B9A}"/>
              </a:ext>
            </a:extLst>
          </p:cNvPr>
          <p:cNvSpPr/>
          <p:nvPr userDrawn="1"/>
        </p:nvSpPr>
        <p:spPr>
          <a:xfrm>
            <a:off x="0" y="858895"/>
            <a:ext cx="736600" cy="26182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Slide Number Placeholder 8">
            <a:extLst>
              <a:ext uri="{FF2B5EF4-FFF2-40B4-BE49-F238E27FC236}">
                <a16:creationId xmlns:a16="http://schemas.microsoft.com/office/drawing/2014/main" id="{8669F808-3B15-BACF-6C3F-345948FC33AF}"/>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bg1"/>
                </a:solidFill>
              </a:defRPr>
            </a:lvl1pPr>
          </a:lstStyle>
          <a:p>
            <a:fld id="{60989DE8-50C8-4C33-B93A-1CCEF7C4E126}" type="slidenum">
              <a:rPr lang="en-US" smtClean="0"/>
              <a:pPr/>
              <a:t>‹#›</a:t>
            </a:fld>
            <a:endParaRPr lang="en-US"/>
          </a:p>
        </p:txBody>
      </p:sp>
      <p:sp>
        <p:nvSpPr>
          <p:cNvPr id="6" name="Content Placeholder 5">
            <a:extLst>
              <a:ext uri="{FF2B5EF4-FFF2-40B4-BE49-F238E27FC236}">
                <a16:creationId xmlns:a16="http://schemas.microsoft.com/office/drawing/2014/main" id="{8E034E9F-CA15-B7BA-68B2-D1111D5D1A3F}"/>
              </a:ext>
            </a:extLst>
          </p:cNvPr>
          <p:cNvSpPr>
            <a:spLocks noGrp="1"/>
          </p:cNvSpPr>
          <p:nvPr>
            <p:ph sz="quarter" idx="10"/>
          </p:nvPr>
        </p:nvSpPr>
        <p:spPr>
          <a:xfrm>
            <a:off x="838200" y="1799302"/>
            <a:ext cx="10515600" cy="3942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91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0902-D4D0-0A31-C76F-2630A2ACF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B9003-551D-DF08-AC48-D16CF4EE135F}"/>
              </a:ext>
            </a:extLst>
          </p:cNvPr>
          <p:cNvSpPr>
            <a:spLocks noGrp="1"/>
          </p:cNvSpPr>
          <p:nvPr>
            <p:ph sz="half" idx="1"/>
          </p:nvPr>
        </p:nvSpPr>
        <p:spPr>
          <a:xfrm>
            <a:off x="838200" y="1825626"/>
            <a:ext cx="5181600" cy="39459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211D1-81C1-F49E-7DDF-C40A06A7B5FD}"/>
              </a:ext>
            </a:extLst>
          </p:cNvPr>
          <p:cNvSpPr>
            <a:spLocks noGrp="1"/>
          </p:cNvSpPr>
          <p:nvPr>
            <p:ph sz="half" idx="2"/>
          </p:nvPr>
        </p:nvSpPr>
        <p:spPr>
          <a:xfrm>
            <a:off x="6172200" y="1825626"/>
            <a:ext cx="5181600" cy="39459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4086F817-BC1A-99BF-775B-9F46538A181E}"/>
              </a:ext>
            </a:extLst>
          </p:cNvPr>
          <p:cNvSpPr/>
          <p:nvPr userDrawn="1"/>
        </p:nvSpPr>
        <p:spPr>
          <a:xfrm>
            <a:off x="0" y="858895"/>
            <a:ext cx="736600" cy="26182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Slide Number Placeholder 8">
            <a:extLst>
              <a:ext uri="{FF2B5EF4-FFF2-40B4-BE49-F238E27FC236}">
                <a16:creationId xmlns:a16="http://schemas.microsoft.com/office/drawing/2014/main" id="{4E30FA9D-CCB3-E967-C878-13350EB237BE}"/>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bg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397668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F334-793C-5330-13D9-7D3151DA02FA}"/>
              </a:ext>
            </a:extLst>
          </p:cNvPr>
          <p:cNvSpPr>
            <a:spLocks noGrp="1"/>
          </p:cNvSpPr>
          <p:nvPr>
            <p:ph type="title"/>
          </p:nvPr>
        </p:nvSpPr>
        <p:spPr>
          <a:xfrm>
            <a:off x="334298" y="610709"/>
            <a:ext cx="4945625" cy="596782"/>
          </a:xfrm>
        </p:spPr>
        <p:txBody>
          <a:bodyPr anchor="b"/>
          <a:lstStyle>
            <a:lvl1pPr>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D7D9DF7-7BE2-A302-1BC2-9BD999026102}"/>
              </a:ext>
            </a:extLst>
          </p:cNvPr>
          <p:cNvSpPr>
            <a:spLocks noGrp="1"/>
          </p:cNvSpPr>
          <p:nvPr>
            <p:ph type="body" sz="half" idx="2"/>
          </p:nvPr>
        </p:nvSpPr>
        <p:spPr>
          <a:xfrm>
            <a:off x="334298" y="1207491"/>
            <a:ext cx="4945625" cy="762000"/>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2">
            <a:extLst>
              <a:ext uri="{FF2B5EF4-FFF2-40B4-BE49-F238E27FC236}">
                <a16:creationId xmlns:a16="http://schemas.microsoft.com/office/drawing/2014/main" id="{0EC24FFF-F278-F937-A68C-96E691F50811}"/>
              </a:ext>
            </a:extLst>
          </p:cNvPr>
          <p:cNvSpPr>
            <a:spLocks noGrp="1"/>
          </p:cNvSpPr>
          <p:nvPr>
            <p:ph type="pic" idx="15"/>
          </p:nvPr>
        </p:nvSpPr>
        <p:spPr>
          <a:xfrm>
            <a:off x="8868700" y="4205498"/>
            <a:ext cx="3198854" cy="18905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Picture Placeholder 2">
            <a:extLst>
              <a:ext uri="{FF2B5EF4-FFF2-40B4-BE49-F238E27FC236}">
                <a16:creationId xmlns:a16="http://schemas.microsoft.com/office/drawing/2014/main" id="{5CCDB2D1-2C19-F603-8EB5-A761554B0A8E}"/>
              </a:ext>
            </a:extLst>
          </p:cNvPr>
          <p:cNvSpPr>
            <a:spLocks noGrp="1"/>
          </p:cNvSpPr>
          <p:nvPr>
            <p:ph type="pic" idx="16"/>
          </p:nvPr>
        </p:nvSpPr>
        <p:spPr>
          <a:xfrm>
            <a:off x="5540020" y="4205498"/>
            <a:ext cx="3198854" cy="18905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Content Placeholder 2">
            <a:extLst>
              <a:ext uri="{FF2B5EF4-FFF2-40B4-BE49-F238E27FC236}">
                <a16:creationId xmlns:a16="http://schemas.microsoft.com/office/drawing/2014/main" id="{A696F1BF-7302-D788-9FDE-DEA789CC6EFB}"/>
              </a:ext>
            </a:extLst>
          </p:cNvPr>
          <p:cNvSpPr>
            <a:spLocks noGrp="1"/>
          </p:cNvSpPr>
          <p:nvPr>
            <p:ph idx="17"/>
          </p:nvPr>
        </p:nvSpPr>
        <p:spPr>
          <a:xfrm>
            <a:off x="5540020" y="182984"/>
            <a:ext cx="6527534" cy="3846396"/>
          </a:xfrm>
          <a:prstGeom prst="rect">
            <a:avLst/>
          </a:prstGeom>
        </p:spPr>
        <p:txBody>
          <a:bodyPr/>
          <a:lstStyle>
            <a:lvl1pPr marL="0" indent="0">
              <a:buNone/>
              <a:defRPr/>
            </a:lvl1pPr>
          </a:lstStyle>
          <a:p>
            <a:pPr lvl="0"/>
            <a:endParaRPr lang="en-US"/>
          </a:p>
        </p:txBody>
      </p:sp>
      <p:sp>
        <p:nvSpPr>
          <p:cNvPr id="3" name="Slide Number Placeholder 8">
            <a:extLst>
              <a:ext uri="{FF2B5EF4-FFF2-40B4-BE49-F238E27FC236}">
                <a16:creationId xmlns:a16="http://schemas.microsoft.com/office/drawing/2014/main" id="{729A0088-9B03-1161-77E8-67FC56909938}"/>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tx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182148602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5218-5E10-B50D-C073-4FB95CD7F10D}"/>
              </a:ext>
            </a:extLst>
          </p:cNvPr>
          <p:cNvSpPr>
            <a:spLocks noGrp="1"/>
          </p:cNvSpPr>
          <p:nvPr>
            <p:ph type="title"/>
          </p:nvPr>
        </p:nvSpPr>
        <p:spPr/>
        <p:txBody>
          <a:bodyPr/>
          <a:lstStyle>
            <a:lvl1pPr algn="l">
              <a:defRPr/>
            </a:lvl1pPr>
          </a:lstStyle>
          <a:p>
            <a:r>
              <a:rPr lang="en-US"/>
              <a:t>Click to edit Master title style</a:t>
            </a:r>
          </a:p>
        </p:txBody>
      </p:sp>
      <p:sp>
        <p:nvSpPr>
          <p:cNvPr id="4" name="Content Placeholder 2">
            <a:extLst>
              <a:ext uri="{FF2B5EF4-FFF2-40B4-BE49-F238E27FC236}">
                <a16:creationId xmlns:a16="http://schemas.microsoft.com/office/drawing/2014/main" id="{77DA95F1-D5ED-8960-1FB3-66D84097CCF0}"/>
              </a:ext>
            </a:extLst>
          </p:cNvPr>
          <p:cNvSpPr>
            <a:spLocks noGrp="1"/>
          </p:cNvSpPr>
          <p:nvPr>
            <p:ph idx="13"/>
          </p:nvPr>
        </p:nvSpPr>
        <p:spPr>
          <a:xfrm>
            <a:off x="4540312" y="1690689"/>
            <a:ext cx="3181228" cy="1615220"/>
          </a:xfrm>
          <a:prstGeom prst="rect">
            <a:avLst/>
          </a:prstGeom>
        </p:spPr>
        <p:txBody>
          <a:bodyPr/>
          <a:lstStyle>
            <a:lvl1pPr marL="0" indent="0">
              <a:buNone/>
              <a:defRPr/>
            </a:lvl1pPr>
          </a:lstStyle>
          <a:p>
            <a:pPr lvl="0"/>
            <a:endParaRPr lang="en-US"/>
          </a:p>
        </p:txBody>
      </p:sp>
      <p:sp>
        <p:nvSpPr>
          <p:cNvPr id="9" name="Content Placeholder 2">
            <a:extLst>
              <a:ext uri="{FF2B5EF4-FFF2-40B4-BE49-F238E27FC236}">
                <a16:creationId xmlns:a16="http://schemas.microsoft.com/office/drawing/2014/main" id="{FFAC69DB-5226-862E-D187-ACAB1FF91EF9}"/>
              </a:ext>
            </a:extLst>
          </p:cNvPr>
          <p:cNvSpPr>
            <a:spLocks noGrp="1"/>
          </p:cNvSpPr>
          <p:nvPr>
            <p:ph idx="14"/>
          </p:nvPr>
        </p:nvSpPr>
        <p:spPr>
          <a:xfrm>
            <a:off x="8172572" y="1690689"/>
            <a:ext cx="3181228" cy="1615220"/>
          </a:xfrm>
          <a:prstGeom prst="rect">
            <a:avLst/>
          </a:prstGeom>
        </p:spPr>
        <p:txBody>
          <a:bodyPr/>
          <a:lstStyle>
            <a:lvl1pPr marL="0" indent="0">
              <a:buNone/>
              <a:defRPr/>
            </a:lvl1pPr>
          </a:lstStyle>
          <a:p>
            <a:pPr lvl="0"/>
            <a:endParaRPr lang="en-US"/>
          </a:p>
        </p:txBody>
      </p:sp>
      <p:sp>
        <p:nvSpPr>
          <p:cNvPr id="10" name="Content Placeholder 2">
            <a:extLst>
              <a:ext uri="{FF2B5EF4-FFF2-40B4-BE49-F238E27FC236}">
                <a16:creationId xmlns:a16="http://schemas.microsoft.com/office/drawing/2014/main" id="{74FEF578-33BC-99BD-26E0-FECA8E8428EE}"/>
              </a:ext>
            </a:extLst>
          </p:cNvPr>
          <p:cNvSpPr>
            <a:spLocks noGrp="1"/>
          </p:cNvSpPr>
          <p:nvPr>
            <p:ph idx="15"/>
          </p:nvPr>
        </p:nvSpPr>
        <p:spPr>
          <a:xfrm>
            <a:off x="838200" y="1690689"/>
            <a:ext cx="3181228" cy="1615220"/>
          </a:xfrm>
          <a:prstGeom prst="rect">
            <a:avLst/>
          </a:prstGeom>
        </p:spPr>
        <p:txBody>
          <a:bodyPr/>
          <a:lstStyle>
            <a:lvl1pPr marL="0" indent="0">
              <a:buNone/>
              <a:defRPr/>
            </a:lvl1pPr>
          </a:lstStyle>
          <a:p>
            <a:pPr lvl="0"/>
            <a:endParaRPr lang="en-US"/>
          </a:p>
        </p:txBody>
      </p:sp>
      <p:sp>
        <p:nvSpPr>
          <p:cNvPr id="11" name="Text Placeholder 3">
            <a:extLst>
              <a:ext uri="{FF2B5EF4-FFF2-40B4-BE49-F238E27FC236}">
                <a16:creationId xmlns:a16="http://schemas.microsoft.com/office/drawing/2014/main" id="{E601C4C4-43F4-F3EA-EF99-4FB779C58792}"/>
              </a:ext>
            </a:extLst>
          </p:cNvPr>
          <p:cNvSpPr>
            <a:spLocks noGrp="1"/>
          </p:cNvSpPr>
          <p:nvPr>
            <p:ph type="body" sz="half" idx="2"/>
          </p:nvPr>
        </p:nvSpPr>
        <p:spPr>
          <a:xfrm>
            <a:off x="839789" y="3954558"/>
            <a:ext cx="3179640" cy="1989042"/>
          </a:xfrm>
          <a:prstGeom prst="rect">
            <a:avLst/>
          </a:prstGeo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B68B082D-F41B-21FF-CD87-58F95C120D6B}"/>
              </a:ext>
            </a:extLst>
          </p:cNvPr>
          <p:cNvSpPr>
            <a:spLocks noGrp="1"/>
          </p:cNvSpPr>
          <p:nvPr>
            <p:ph type="body" sz="half" idx="16"/>
          </p:nvPr>
        </p:nvSpPr>
        <p:spPr>
          <a:xfrm>
            <a:off x="4538725" y="3954558"/>
            <a:ext cx="3179640" cy="1989042"/>
          </a:xfrm>
          <a:prstGeom prst="rect">
            <a:avLst/>
          </a:prstGeo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9BAC3D42-1158-7A67-AF35-6A82B0A09F1C}"/>
              </a:ext>
            </a:extLst>
          </p:cNvPr>
          <p:cNvSpPr>
            <a:spLocks noGrp="1"/>
          </p:cNvSpPr>
          <p:nvPr>
            <p:ph type="body" sz="half" idx="17"/>
          </p:nvPr>
        </p:nvSpPr>
        <p:spPr>
          <a:xfrm>
            <a:off x="8172571" y="3954558"/>
            <a:ext cx="3179640" cy="1989042"/>
          </a:xfrm>
          <a:prstGeom prst="rect">
            <a:avLst/>
          </a:prstGeo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 Placeholder 2">
            <a:extLst>
              <a:ext uri="{FF2B5EF4-FFF2-40B4-BE49-F238E27FC236}">
                <a16:creationId xmlns:a16="http://schemas.microsoft.com/office/drawing/2014/main" id="{5C2FD25E-F760-377A-A1D7-CE63CF2F2A2D}"/>
              </a:ext>
            </a:extLst>
          </p:cNvPr>
          <p:cNvSpPr>
            <a:spLocks noGrp="1"/>
          </p:cNvSpPr>
          <p:nvPr>
            <p:ph type="body" idx="1"/>
          </p:nvPr>
        </p:nvSpPr>
        <p:spPr>
          <a:xfrm>
            <a:off x="839789" y="3429000"/>
            <a:ext cx="3179640" cy="525558"/>
          </a:xfrm>
          <a:prstGeom prst="rect">
            <a:avLst/>
          </a:prstGeom>
          <a:solidFill>
            <a:schemeClr val="accent2"/>
          </a:solidFill>
        </p:spPr>
        <p:txBody>
          <a:bodyPr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3FE01447-6CA3-C0A1-A07F-9DF73EC6832A}"/>
              </a:ext>
            </a:extLst>
          </p:cNvPr>
          <p:cNvSpPr>
            <a:spLocks noGrp="1"/>
          </p:cNvSpPr>
          <p:nvPr>
            <p:ph type="body" idx="18"/>
          </p:nvPr>
        </p:nvSpPr>
        <p:spPr>
          <a:xfrm>
            <a:off x="4538725" y="3429000"/>
            <a:ext cx="3179640" cy="525558"/>
          </a:xfrm>
          <a:prstGeom prst="rect">
            <a:avLst/>
          </a:prstGeom>
          <a:solidFill>
            <a:schemeClr val="accent3"/>
          </a:solidFill>
        </p:spPr>
        <p:txBody>
          <a:bodyPr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AD41FBF6-8603-C135-BD96-A690C5846FA6}"/>
              </a:ext>
            </a:extLst>
          </p:cNvPr>
          <p:cNvSpPr>
            <a:spLocks noGrp="1"/>
          </p:cNvSpPr>
          <p:nvPr>
            <p:ph type="body" idx="19"/>
          </p:nvPr>
        </p:nvSpPr>
        <p:spPr>
          <a:xfrm>
            <a:off x="8172571" y="3429000"/>
            <a:ext cx="3179640" cy="525558"/>
          </a:xfrm>
          <a:prstGeom prst="rect">
            <a:avLst/>
          </a:prstGeom>
          <a:solidFill>
            <a:schemeClr val="accent5"/>
          </a:solidFill>
        </p:spPr>
        <p:txBody>
          <a:bodyPr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a:extLst>
              <a:ext uri="{FF2B5EF4-FFF2-40B4-BE49-F238E27FC236}">
                <a16:creationId xmlns:a16="http://schemas.microsoft.com/office/drawing/2014/main" id="{006686CD-DF8C-F6CB-ACCD-28DCEA4D8754}"/>
              </a:ext>
            </a:extLst>
          </p:cNvPr>
          <p:cNvSpPr/>
          <p:nvPr userDrawn="1"/>
        </p:nvSpPr>
        <p:spPr>
          <a:xfrm>
            <a:off x="0" y="858895"/>
            <a:ext cx="736600" cy="26182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 name="Slide Number Placeholder 8">
            <a:extLst>
              <a:ext uri="{FF2B5EF4-FFF2-40B4-BE49-F238E27FC236}">
                <a16:creationId xmlns:a16="http://schemas.microsoft.com/office/drawing/2014/main" id="{5E6446F7-0FEE-6A3E-A73E-6839F2887356}"/>
              </a:ext>
            </a:extLst>
          </p:cNvPr>
          <p:cNvSpPr>
            <a:spLocks noGrp="1"/>
          </p:cNvSpPr>
          <p:nvPr>
            <p:ph type="sldNum" sz="quarter" idx="4"/>
          </p:nvPr>
        </p:nvSpPr>
        <p:spPr>
          <a:xfrm>
            <a:off x="9448800" y="6272212"/>
            <a:ext cx="2619375" cy="365125"/>
          </a:xfrm>
          <a:prstGeom prst="rect">
            <a:avLst/>
          </a:prstGeom>
        </p:spPr>
        <p:txBody>
          <a:bodyPr vert="horz" lIns="91440" tIns="45720" rIns="91440" bIns="45720" rtlCol="0" anchor="ctr"/>
          <a:lstStyle>
            <a:lvl1pPr algn="r">
              <a:defRPr sz="1200" b="1">
                <a:solidFill>
                  <a:schemeClr val="bg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279036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6B5415-F4A0-3BEC-5F61-DC64D7547C71}"/>
              </a:ext>
            </a:extLst>
          </p:cNvPr>
          <p:cNvSpPr/>
          <p:nvPr userDrawn="1"/>
        </p:nvSpPr>
        <p:spPr>
          <a:xfrm>
            <a:off x="6322142" y="0"/>
            <a:ext cx="5869858" cy="587969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C5218-5E10-B50D-C073-4FB95CD7F10D}"/>
              </a:ext>
            </a:extLst>
          </p:cNvPr>
          <p:cNvSpPr>
            <a:spLocks noGrp="1"/>
          </p:cNvSpPr>
          <p:nvPr>
            <p:ph type="title"/>
          </p:nvPr>
        </p:nvSpPr>
        <p:spPr>
          <a:xfrm>
            <a:off x="838200" y="612009"/>
            <a:ext cx="5183188" cy="755591"/>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C7F1B560-3076-2997-ECFB-9E23391D6879}"/>
              </a:ext>
            </a:extLst>
          </p:cNvPr>
          <p:cNvSpPr>
            <a:spLocks noGrp="1"/>
          </p:cNvSpPr>
          <p:nvPr>
            <p:ph sz="quarter" idx="4"/>
          </p:nvPr>
        </p:nvSpPr>
        <p:spPr>
          <a:xfrm>
            <a:off x="6563901" y="220663"/>
            <a:ext cx="5372460" cy="546238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CFCE1838-E3EB-0ADE-B1A2-87F5240C74AB}"/>
              </a:ext>
            </a:extLst>
          </p:cNvPr>
          <p:cNvSpPr>
            <a:spLocks noGrp="1"/>
          </p:cNvSpPr>
          <p:nvPr>
            <p:ph idx="1"/>
          </p:nvPr>
        </p:nvSpPr>
        <p:spPr>
          <a:xfrm>
            <a:off x="838200" y="1750143"/>
            <a:ext cx="5183188" cy="39329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00242B30-7DB0-076F-B2F5-217C7767C725}"/>
              </a:ext>
            </a:extLst>
          </p:cNvPr>
          <p:cNvSpPr/>
          <p:nvPr userDrawn="1"/>
        </p:nvSpPr>
        <p:spPr>
          <a:xfrm>
            <a:off x="0" y="858895"/>
            <a:ext cx="736600" cy="26182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Slide Number Placeholder 8">
            <a:extLst>
              <a:ext uri="{FF2B5EF4-FFF2-40B4-BE49-F238E27FC236}">
                <a16:creationId xmlns:a16="http://schemas.microsoft.com/office/drawing/2014/main" id="{2E85FB02-C867-1353-8A6E-AA8DAB7DE6B2}"/>
              </a:ext>
            </a:extLst>
          </p:cNvPr>
          <p:cNvSpPr>
            <a:spLocks noGrp="1"/>
          </p:cNvSpPr>
          <p:nvPr>
            <p:ph type="sldNum" sz="quarter" idx="16"/>
          </p:nvPr>
        </p:nvSpPr>
        <p:spPr>
          <a:xfrm>
            <a:off x="9448800" y="6272212"/>
            <a:ext cx="2619375" cy="365125"/>
          </a:xfrm>
          <a:prstGeom prst="rect">
            <a:avLst/>
          </a:prstGeom>
        </p:spPr>
        <p:txBody>
          <a:bodyPr vert="horz" lIns="91440" tIns="45720" rIns="91440" bIns="45720" rtlCol="0" anchor="ctr"/>
          <a:lstStyle>
            <a:lvl1pPr algn="r">
              <a:defRPr sz="1200" b="1">
                <a:solidFill>
                  <a:schemeClr val="bg1"/>
                </a:solidFill>
              </a:defRPr>
            </a:lvl1pPr>
          </a:lstStyle>
          <a:p>
            <a:fld id="{60989DE8-50C8-4C33-B93A-1CCEF7C4E126}" type="slidenum">
              <a:rPr lang="en-US" smtClean="0"/>
              <a:pPr/>
              <a:t>‹#›</a:t>
            </a:fld>
            <a:endParaRPr lang="en-US"/>
          </a:p>
        </p:txBody>
      </p:sp>
    </p:spTree>
    <p:extLst>
      <p:ext uri="{BB962C8B-B14F-4D97-AF65-F5344CB8AC3E}">
        <p14:creationId xmlns:p14="http://schemas.microsoft.com/office/powerpoint/2010/main" val="285349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A4E837-768B-60C7-868F-98A2CB1E2272}"/>
              </a:ext>
            </a:extLst>
          </p:cNvPr>
          <p:cNvPicPr>
            <a:picLocks noChangeAspect="1"/>
          </p:cNvPicPr>
          <p:nvPr userDrawn="1"/>
        </p:nvPicPr>
        <p:blipFill>
          <a:blip r:embed="rId16">
            <a:extLst>
              <a:ext uri="{28A0092B-C50C-407E-A947-70E740481C1C}">
                <a14:useLocalDpi xmlns:a14="http://schemas.microsoft.com/office/drawing/2010/main" val="0"/>
              </a:ext>
            </a:extLst>
          </a:blip>
          <a:srcRect t="5872" b="5872"/>
          <a:stretch/>
        </p:blipFill>
        <p:spPr>
          <a:xfrm>
            <a:off x="0" y="5880101"/>
            <a:ext cx="12192000" cy="977899"/>
          </a:xfrm>
          <a:prstGeom prst="rect">
            <a:avLst/>
          </a:prstGeom>
        </p:spPr>
      </p:pic>
      <p:sp>
        <p:nvSpPr>
          <p:cNvPr id="2" name="Title Placeholder 1">
            <a:extLst>
              <a:ext uri="{FF2B5EF4-FFF2-40B4-BE49-F238E27FC236}">
                <a16:creationId xmlns:a16="http://schemas.microsoft.com/office/drawing/2014/main" id="{35A094BA-9061-6E74-7446-71603DC45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8">
            <a:extLst>
              <a:ext uri="{FF2B5EF4-FFF2-40B4-BE49-F238E27FC236}">
                <a16:creationId xmlns:a16="http://schemas.microsoft.com/office/drawing/2014/main" id="{6B246583-ECB8-030F-B5B2-A0640B2DEF77}"/>
              </a:ext>
            </a:extLst>
          </p:cNvPr>
          <p:cNvSpPr>
            <a:spLocks noGrp="1"/>
          </p:cNvSpPr>
          <p:nvPr>
            <p:ph type="sldNum" sz="quarter" idx="4"/>
          </p:nvPr>
        </p:nvSpPr>
        <p:spPr>
          <a:xfrm>
            <a:off x="11524891" y="6272212"/>
            <a:ext cx="496018" cy="365125"/>
          </a:xfrm>
          <a:prstGeom prst="rect">
            <a:avLst/>
          </a:prstGeom>
        </p:spPr>
        <p:txBody>
          <a:bodyPr vert="horz" lIns="91440" tIns="45720" rIns="91440" bIns="45720" rtlCol="0" anchor="ctr"/>
          <a:lstStyle>
            <a:lvl1pPr algn="ctr">
              <a:defRPr sz="1200" b="1">
                <a:solidFill>
                  <a:schemeClr val="bg1"/>
                </a:solidFill>
                <a:effectLst>
                  <a:outerShdw blurRad="38100" dist="38100" dir="2700000" algn="tl">
                    <a:srgbClr val="000000">
                      <a:alpha val="43137"/>
                    </a:srgbClr>
                  </a:outerShdw>
                </a:effectLst>
              </a:defRPr>
            </a:lvl1pPr>
          </a:lstStyle>
          <a:p>
            <a:fld id="{60989DE8-50C8-4C33-B93A-1CCEF7C4E126}" type="slidenum">
              <a:rPr lang="en-US" smtClean="0"/>
              <a:pPr/>
              <a:t>‹#›</a:t>
            </a:fld>
            <a:endParaRPr lang="en-US"/>
          </a:p>
        </p:txBody>
      </p:sp>
      <p:sp>
        <p:nvSpPr>
          <p:cNvPr id="12" name="Text Placeholder 11">
            <a:extLst>
              <a:ext uri="{FF2B5EF4-FFF2-40B4-BE49-F238E27FC236}">
                <a16:creationId xmlns:a16="http://schemas.microsoft.com/office/drawing/2014/main" id="{DDCF35A7-4027-1361-837E-8C09A54FDE2A}"/>
              </a:ext>
            </a:extLst>
          </p:cNvPr>
          <p:cNvSpPr>
            <a:spLocks noGrp="1"/>
          </p:cNvSpPr>
          <p:nvPr>
            <p:ph type="body" idx="1"/>
          </p:nvPr>
        </p:nvSpPr>
        <p:spPr>
          <a:xfrm>
            <a:off x="838200" y="1789471"/>
            <a:ext cx="10515600" cy="3923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53007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7" r:id="rId4"/>
    <p:sldLayoutId id="2147483650" r:id="rId5"/>
    <p:sldLayoutId id="2147483652" r:id="rId6"/>
    <p:sldLayoutId id="2147483663" r:id="rId7"/>
    <p:sldLayoutId id="2147483665" r:id="rId8"/>
    <p:sldLayoutId id="2147483666" r:id="rId9"/>
    <p:sldLayoutId id="2147483657" r:id="rId10"/>
    <p:sldLayoutId id="2147483669" r:id="rId11"/>
    <p:sldLayoutId id="2147483654" r:id="rId12"/>
    <p:sldLayoutId id="2147483664" r:id="rId13"/>
    <p:sldLayoutId id="2147483670"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B4B4B"/>
          </a:solidFill>
          <a:latin typeface="Century Gothic" panose="020B0502020202020204" pitchFamily="34" charset="0"/>
          <a:ea typeface="+mn-ea"/>
          <a:cs typeface="+mn-cs"/>
        </a:defRPr>
      </a:lvl1pPr>
      <a:lvl2pPr marL="225425" indent="-225425"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Century Gothic" panose="020B0502020202020204" pitchFamily="34" charset="0"/>
          <a:ea typeface="+mn-ea"/>
          <a:cs typeface="+mn-cs"/>
        </a:defRPr>
      </a:lvl2pPr>
      <a:lvl3pPr marL="461963" indent="-223838" algn="l" defTabSz="914400" rtl="0" eaLnBrk="1" latinLnBrk="0" hangingPunct="1">
        <a:lnSpc>
          <a:spcPct val="90000"/>
        </a:lnSpc>
        <a:spcBef>
          <a:spcPts val="500"/>
        </a:spcBef>
        <a:buFont typeface="Arial" panose="020B0604020202020204" pitchFamily="34" charset="0"/>
        <a:buChar char="•"/>
        <a:tabLst/>
        <a:defRPr sz="2000" kern="1200">
          <a:solidFill>
            <a:srgbClr val="4B4B4B"/>
          </a:solidFill>
          <a:latin typeface="Century Gothic" panose="020B0502020202020204" pitchFamily="34" charset="0"/>
          <a:ea typeface="+mn-ea"/>
          <a:cs typeface="+mn-cs"/>
        </a:defRPr>
      </a:lvl3pPr>
      <a:lvl4pPr marL="688975" indent="-227013" algn="l" defTabSz="914400" rtl="0" eaLnBrk="1" latinLnBrk="0" hangingPunct="1">
        <a:lnSpc>
          <a:spcPct val="90000"/>
        </a:lnSpc>
        <a:spcBef>
          <a:spcPts val="500"/>
        </a:spcBef>
        <a:buFont typeface="Arial" panose="020B0604020202020204" pitchFamily="34" charset="0"/>
        <a:buChar char="•"/>
        <a:defRPr sz="1800" kern="1200">
          <a:solidFill>
            <a:srgbClr val="4B4B4B"/>
          </a:solidFill>
          <a:latin typeface="Century Gothic" panose="020B0502020202020204" pitchFamily="34" charset="0"/>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800" kern="1200">
          <a:solidFill>
            <a:srgbClr val="4B4B4B"/>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8C28-7114-72AA-49FF-A7207627D2A0}"/>
              </a:ext>
            </a:extLst>
          </p:cNvPr>
          <p:cNvSpPr>
            <a:spLocks noGrp="1"/>
          </p:cNvSpPr>
          <p:nvPr>
            <p:ph type="title"/>
          </p:nvPr>
        </p:nvSpPr>
        <p:spPr/>
        <p:txBody>
          <a:bodyPr>
            <a:normAutofit/>
          </a:bodyPr>
          <a:lstStyle/>
          <a:p>
            <a:r>
              <a:rPr lang="en-US"/>
              <a:t>Modeling promotional materials</a:t>
            </a:r>
          </a:p>
        </p:txBody>
      </p:sp>
      <p:sp>
        <p:nvSpPr>
          <p:cNvPr id="3" name="Text Placeholder 2">
            <a:extLst>
              <a:ext uri="{FF2B5EF4-FFF2-40B4-BE49-F238E27FC236}">
                <a16:creationId xmlns:a16="http://schemas.microsoft.com/office/drawing/2014/main" id="{6722D9B0-04BE-F2EE-50F2-E8493FC2A9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386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58015A-5818-600E-84AD-E7F689A3D57F}"/>
              </a:ext>
            </a:extLst>
          </p:cNvPr>
          <p:cNvSpPr/>
          <p:nvPr/>
        </p:nvSpPr>
        <p:spPr>
          <a:xfrm>
            <a:off x="-1" y="1592880"/>
            <a:ext cx="12192000" cy="4129042"/>
          </a:xfrm>
          <a:prstGeom prst="rect">
            <a:avLst/>
          </a:prstGeom>
          <a:gradFill>
            <a:gsLst>
              <a:gs pos="0">
                <a:schemeClr val="accent3">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E18811-3C20-E165-7B95-EFE7ED94462B}"/>
              </a:ext>
            </a:extLst>
          </p:cNvPr>
          <p:cNvSpPr>
            <a:spLocks noGrp="1"/>
          </p:cNvSpPr>
          <p:nvPr>
            <p:ph type="sldNum" sz="quarter" idx="4"/>
          </p:nvPr>
        </p:nvSpPr>
        <p:spPr/>
        <p:txBody>
          <a:bodyPr/>
          <a:lstStyle/>
          <a:p>
            <a:fld id="{60989DE8-50C8-4C33-B93A-1CCEF7C4E126}" type="slidenum">
              <a:rPr lang="en-US" smtClean="0"/>
              <a:pPr/>
              <a:t>10</a:t>
            </a:fld>
            <a:endParaRPr lang="en-US"/>
          </a:p>
        </p:txBody>
      </p:sp>
      <p:grpSp>
        <p:nvGrpSpPr>
          <p:cNvPr id="6" name="Group 5">
            <a:extLst>
              <a:ext uri="{FF2B5EF4-FFF2-40B4-BE49-F238E27FC236}">
                <a16:creationId xmlns:a16="http://schemas.microsoft.com/office/drawing/2014/main" id="{7871C887-2816-09E6-9A46-857200D17FEE}"/>
              </a:ext>
            </a:extLst>
          </p:cNvPr>
          <p:cNvGrpSpPr>
            <a:grpSpLocks noChangeAspect="1"/>
          </p:cNvGrpSpPr>
          <p:nvPr/>
        </p:nvGrpSpPr>
        <p:grpSpPr>
          <a:xfrm>
            <a:off x="7427888" y="220497"/>
            <a:ext cx="1185980" cy="1188721"/>
            <a:chOff x="8881858" y="1626819"/>
            <a:chExt cx="1706713" cy="1710652"/>
          </a:xfrm>
          <a:solidFill>
            <a:schemeClr val="accent3"/>
          </a:solidFill>
        </p:grpSpPr>
        <p:grpSp>
          <p:nvGrpSpPr>
            <p:cNvPr id="7" name="Group 6">
              <a:extLst>
                <a:ext uri="{FF2B5EF4-FFF2-40B4-BE49-F238E27FC236}">
                  <a16:creationId xmlns:a16="http://schemas.microsoft.com/office/drawing/2014/main" id="{9A697817-A715-98DF-A43F-85D52FD60B46}"/>
                </a:ext>
              </a:extLst>
            </p:cNvPr>
            <p:cNvGrpSpPr/>
            <p:nvPr/>
          </p:nvGrpSpPr>
          <p:grpSpPr>
            <a:xfrm>
              <a:off x="9927831" y="1626819"/>
              <a:ext cx="660740" cy="1710650"/>
              <a:chOff x="9923580" y="1824418"/>
              <a:chExt cx="616484" cy="1596073"/>
            </a:xfrm>
            <a:grpFill/>
          </p:grpSpPr>
          <p:sp>
            <p:nvSpPr>
              <p:cNvPr id="9" name="Freeform: Shape 8">
                <a:extLst>
                  <a:ext uri="{FF2B5EF4-FFF2-40B4-BE49-F238E27FC236}">
                    <a16:creationId xmlns:a16="http://schemas.microsoft.com/office/drawing/2014/main" id="{C6C96662-DFB9-6156-441A-314B47D77693}"/>
                  </a:ext>
                </a:extLst>
              </p:cNvPr>
              <p:cNvSpPr/>
              <p:nvPr/>
            </p:nvSpPr>
            <p:spPr>
              <a:xfrm>
                <a:off x="9993308" y="2767286"/>
                <a:ext cx="446202" cy="430360"/>
              </a:xfrm>
              <a:custGeom>
                <a:avLst/>
                <a:gdLst>
                  <a:gd name="connsiteX0" fmla="*/ 344174 w 410775"/>
                  <a:gd name="connsiteY0" fmla="*/ 170354 h 396191"/>
                  <a:gd name="connsiteX1" fmla="*/ 322476 w 410775"/>
                  <a:gd name="connsiteY1" fmla="*/ 162483 h 396191"/>
                  <a:gd name="connsiteX2" fmla="*/ 322476 w 410775"/>
                  <a:gd name="connsiteY2" fmla="*/ 30781 h 396191"/>
                  <a:gd name="connsiteX3" fmla="*/ 291695 w 410775"/>
                  <a:gd name="connsiteY3" fmla="*/ 0 h 396191"/>
                  <a:gd name="connsiteX4" fmla="*/ 30478 w 410775"/>
                  <a:gd name="connsiteY4" fmla="*/ 0 h 396191"/>
                  <a:gd name="connsiteX5" fmla="*/ 0 w 410775"/>
                  <a:gd name="connsiteY5" fmla="*/ 30478 h 396191"/>
                  <a:gd name="connsiteX6" fmla="*/ 0 w 410775"/>
                  <a:gd name="connsiteY6" fmla="*/ 30478 h 396191"/>
                  <a:gd name="connsiteX7" fmla="*/ 30478 w 410775"/>
                  <a:gd name="connsiteY7" fmla="*/ 60956 h 396191"/>
                  <a:gd name="connsiteX8" fmla="*/ 121475 w 410775"/>
                  <a:gd name="connsiteY8" fmla="*/ 60956 h 396191"/>
                  <a:gd name="connsiteX9" fmla="*/ 127463 w 410775"/>
                  <a:gd name="connsiteY9" fmla="*/ 61562 h 396191"/>
                  <a:gd name="connsiteX10" fmla="*/ 260880 w 410775"/>
                  <a:gd name="connsiteY10" fmla="*/ 61562 h 396191"/>
                  <a:gd name="connsiteX11" fmla="*/ 260880 w 410775"/>
                  <a:gd name="connsiteY11" fmla="*/ 162012 h 396191"/>
                  <a:gd name="connsiteX12" fmla="*/ 172608 w 410775"/>
                  <a:gd name="connsiteY12" fmla="*/ 277095 h 396191"/>
                  <a:gd name="connsiteX13" fmla="*/ 193028 w 410775"/>
                  <a:gd name="connsiteY13" fmla="*/ 343568 h 396191"/>
                  <a:gd name="connsiteX14" fmla="*/ 253042 w 410775"/>
                  <a:gd name="connsiteY14" fmla="*/ 389622 h 396191"/>
                  <a:gd name="connsiteX15" fmla="*/ 323754 w 410775"/>
                  <a:gd name="connsiteY15" fmla="*/ 391741 h 396191"/>
                  <a:gd name="connsiteX16" fmla="*/ 381245 w 410775"/>
                  <a:gd name="connsiteY16" fmla="*/ 355275 h 396191"/>
                  <a:gd name="connsiteX17" fmla="*/ 403212 w 410775"/>
                  <a:gd name="connsiteY17" fmla="*/ 318203 h 396191"/>
                  <a:gd name="connsiteX18" fmla="*/ 410411 w 410775"/>
                  <a:gd name="connsiteY18" fmla="*/ 284193 h 396191"/>
                  <a:gd name="connsiteX19" fmla="*/ 393995 w 410775"/>
                  <a:gd name="connsiteY19" fmla="*/ 216172 h 396191"/>
                  <a:gd name="connsiteX20" fmla="*/ 344140 w 410775"/>
                  <a:gd name="connsiteY20" fmla="*/ 170287 h 396191"/>
                  <a:gd name="connsiteX21" fmla="*/ 336605 w 410775"/>
                  <a:gd name="connsiteY21" fmla="*/ 283184 h 396191"/>
                  <a:gd name="connsiteX22" fmla="*/ 333409 w 410775"/>
                  <a:gd name="connsiteY22" fmla="*/ 294823 h 396191"/>
                  <a:gd name="connsiteX23" fmla="*/ 327488 w 410775"/>
                  <a:gd name="connsiteY23" fmla="*/ 304848 h 396191"/>
                  <a:gd name="connsiteX24" fmla="*/ 319448 w 410775"/>
                  <a:gd name="connsiteY24" fmla="*/ 312888 h 396191"/>
                  <a:gd name="connsiteX25" fmla="*/ 309423 w 410775"/>
                  <a:gd name="connsiteY25" fmla="*/ 318809 h 396191"/>
                  <a:gd name="connsiteX26" fmla="*/ 297784 w 410775"/>
                  <a:gd name="connsiteY26" fmla="*/ 322005 h 396191"/>
                  <a:gd name="connsiteX27" fmla="*/ 285606 w 410775"/>
                  <a:gd name="connsiteY27" fmla="*/ 322005 h 396191"/>
                  <a:gd name="connsiteX28" fmla="*/ 273966 w 410775"/>
                  <a:gd name="connsiteY28" fmla="*/ 318809 h 396191"/>
                  <a:gd name="connsiteX29" fmla="*/ 263942 w 410775"/>
                  <a:gd name="connsiteY29" fmla="*/ 312888 h 396191"/>
                  <a:gd name="connsiteX30" fmla="*/ 255902 w 410775"/>
                  <a:gd name="connsiteY30" fmla="*/ 304848 h 396191"/>
                  <a:gd name="connsiteX31" fmla="*/ 249981 w 410775"/>
                  <a:gd name="connsiteY31" fmla="*/ 294823 h 396191"/>
                  <a:gd name="connsiteX32" fmla="*/ 246751 w 410775"/>
                  <a:gd name="connsiteY32" fmla="*/ 283083 h 396191"/>
                  <a:gd name="connsiteX33" fmla="*/ 246516 w 410775"/>
                  <a:gd name="connsiteY33" fmla="*/ 277095 h 396191"/>
                  <a:gd name="connsiteX34" fmla="*/ 246751 w 410775"/>
                  <a:gd name="connsiteY34" fmla="*/ 271107 h 396191"/>
                  <a:gd name="connsiteX35" fmla="*/ 249981 w 410775"/>
                  <a:gd name="connsiteY35" fmla="*/ 259366 h 396191"/>
                  <a:gd name="connsiteX36" fmla="*/ 255902 w 410775"/>
                  <a:gd name="connsiteY36" fmla="*/ 249342 h 396191"/>
                  <a:gd name="connsiteX37" fmla="*/ 263942 w 410775"/>
                  <a:gd name="connsiteY37" fmla="*/ 241302 h 396191"/>
                  <a:gd name="connsiteX38" fmla="*/ 273966 w 410775"/>
                  <a:gd name="connsiteY38" fmla="*/ 235381 h 396191"/>
                  <a:gd name="connsiteX39" fmla="*/ 285606 w 410775"/>
                  <a:gd name="connsiteY39" fmla="*/ 232185 h 396191"/>
                  <a:gd name="connsiteX40" fmla="*/ 297784 w 410775"/>
                  <a:gd name="connsiteY40" fmla="*/ 232185 h 396191"/>
                  <a:gd name="connsiteX41" fmla="*/ 309423 w 410775"/>
                  <a:gd name="connsiteY41" fmla="*/ 235381 h 396191"/>
                  <a:gd name="connsiteX42" fmla="*/ 319448 w 410775"/>
                  <a:gd name="connsiteY42" fmla="*/ 241302 h 396191"/>
                  <a:gd name="connsiteX43" fmla="*/ 327488 w 410775"/>
                  <a:gd name="connsiteY43" fmla="*/ 249342 h 396191"/>
                  <a:gd name="connsiteX44" fmla="*/ 333409 w 410775"/>
                  <a:gd name="connsiteY44" fmla="*/ 259366 h 396191"/>
                  <a:gd name="connsiteX45" fmla="*/ 336605 w 410775"/>
                  <a:gd name="connsiteY45" fmla="*/ 271006 h 396191"/>
                  <a:gd name="connsiteX46" fmla="*/ 336605 w 410775"/>
                  <a:gd name="connsiteY46" fmla="*/ 283184 h 3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775" h="396191">
                    <a:moveTo>
                      <a:pt x="344174" y="170354"/>
                    </a:moveTo>
                    <a:cubicBezTo>
                      <a:pt x="336739" y="166990"/>
                      <a:pt x="329708" y="164434"/>
                      <a:pt x="322476" y="162483"/>
                    </a:cubicBezTo>
                    <a:lnTo>
                      <a:pt x="322476" y="30781"/>
                    </a:lnTo>
                    <a:cubicBezTo>
                      <a:pt x="322476" y="14129"/>
                      <a:pt x="308380" y="0"/>
                      <a:pt x="291695" y="0"/>
                    </a:cubicBezTo>
                    <a:lnTo>
                      <a:pt x="30478" y="0"/>
                    </a:lnTo>
                    <a:cubicBezTo>
                      <a:pt x="13624" y="0"/>
                      <a:pt x="0" y="13658"/>
                      <a:pt x="0" y="30478"/>
                    </a:cubicBezTo>
                    <a:lnTo>
                      <a:pt x="0" y="30478"/>
                    </a:lnTo>
                    <a:cubicBezTo>
                      <a:pt x="0" y="47332"/>
                      <a:pt x="13658" y="60956"/>
                      <a:pt x="30478" y="60956"/>
                    </a:cubicBezTo>
                    <a:lnTo>
                      <a:pt x="121475" y="60956"/>
                    </a:lnTo>
                    <a:cubicBezTo>
                      <a:pt x="123392" y="61326"/>
                      <a:pt x="125411" y="61562"/>
                      <a:pt x="127463" y="61562"/>
                    </a:cubicBezTo>
                    <a:lnTo>
                      <a:pt x="260880" y="61562"/>
                    </a:lnTo>
                    <a:lnTo>
                      <a:pt x="260880" y="162012"/>
                    </a:lnTo>
                    <a:cubicBezTo>
                      <a:pt x="209343" y="174728"/>
                      <a:pt x="173079" y="224650"/>
                      <a:pt x="172608" y="277095"/>
                    </a:cubicBezTo>
                    <a:cubicBezTo>
                      <a:pt x="172810" y="300239"/>
                      <a:pt x="179404" y="324629"/>
                      <a:pt x="193028" y="343568"/>
                    </a:cubicBezTo>
                    <a:cubicBezTo>
                      <a:pt x="208502" y="365131"/>
                      <a:pt x="228182" y="380303"/>
                      <a:pt x="253042" y="389622"/>
                    </a:cubicBezTo>
                    <a:cubicBezTo>
                      <a:pt x="275043" y="397863"/>
                      <a:pt x="301249" y="398099"/>
                      <a:pt x="323754" y="391741"/>
                    </a:cubicBezTo>
                    <a:cubicBezTo>
                      <a:pt x="345452" y="385652"/>
                      <a:pt x="366847" y="372801"/>
                      <a:pt x="381245" y="355275"/>
                    </a:cubicBezTo>
                    <a:cubicBezTo>
                      <a:pt x="390900" y="343534"/>
                      <a:pt x="397594" y="332265"/>
                      <a:pt x="403212" y="318203"/>
                    </a:cubicBezTo>
                    <a:cubicBezTo>
                      <a:pt x="407552" y="307304"/>
                      <a:pt x="409402" y="295900"/>
                      <a:pt x="410411" y="284193"/>
                    </a:cubicBezTo>
                    <a:cubicBezTo>
                      <a:pt x="412430" y="260981"/>
                      <a:pt x="405937" y="236054"/>
                      <a:pt x="393995" y="216172"/>
                    </a:cubicBezTo>
                    <a:cubicBezTo>
                      <a:pt x="382456" y="196930"/>
                      <a:pt x="364694" y="179605"/>
                      <a:pt x="344140" y="170287"/>
                    </a:cubicBezTo>
                    <a:close/>
                    <a:moveTo>
                      <a:pt x="336605" y="283184"/>
                    </a:moveTo>
                    <a:cubicBezTo>
                      <a:pt x="335797" y="287120"/>
                      <a:pt x="334721" y="290988"/>
                      <a:pt x="333409" y="294823"/>
                    </a:cubicBezTo>
                    <a:cubicBezTo>
                      <a:pt x="331659" y="298288"/>
                      <a:pt x="329708" y="301619"/>
                      <a:pt x="327488" y="304848"/>
                    </a:cubicBezTo>
                    <a:cubicBezTo>
                      <a:pt x="324999" y="307708"/>
                      <a:pt x="322307" y="310365"/>
                      <a:pt x="319448" y="312888"/>
                    </a:cubicBezTo>
                    <a:cubicBezTo>
                      <a:pt x="316219" y="315075"/>
                      <a:pt x="312888" y="317060"/>
                      <a:pt x="309423" y="318809"/>
                    </a:cubicBezTo>
                    <a:cubicBezTo>
                      <a:pt x="305622" y="320154"/>
                      <a:pt x="301753" y="321231"/>
                      <a:pt x="297784" y="322005"/>
                    </a:cubicBezTo>
                    <a:cubicBezTo>
                      <a:pt x="293713" y="322274"/>
                      <a:pt x="289643" y="322274"/>
                      <a:pt x="285606" y="322005"/>
                    </a:cubicBezTo>
                    <a:cubicBezTo>
                      <a:pt x="281670" y="321197"/>
                      <a:pt x="277801" y="320121"/>
                      <a:pt x="273966" y="318809"/>
                    </a:cubicBezTo>
                    <a:cubicBezTo>
                      <a:pt x="270501" y="317060"/>
                      <a:pt x="267171" y="315075"/>
                      <a:pt x="263942" y="312888"/>
                    </a:cubicBezTo>
                    <a:cubicBezTo>
                      <a:pt x="261082" y="310399"/>
                      <a:pt x="258425" y="307708"/>
                      <a:pt x="255902" y="304848"/>
                    </a:cubicBezTo>
                    <a:cubicBezTo>
                      <a:pt x="253715" y="301619"/>
                      <a:pt x="251730" y="298288"/>
                      <a:pt x="249981" y="294823"/>
                    </a:cubicBezTo>
                    <a:cubicBezTo>
                      <a:pt x="248635" y="290988"/>
                      <a:pt x="247559" y="287086"/>
                      <a:pt x="246751" y="283083"/>
                    </a:cubicBezTo>
                    <a:cubicBezTo>
                      <a:pt x="246617" y="281098"/>
                      <a:pt x="246516" y="279113"/>
                      <a:pt x="246516" y="277095"/>
                    </a:cubicBezTo>
                    <a:cubicBezTo>
                      <a:pt x="246516" y="275110"/>
                      <a:pt x="246617" y="273092"/>
                      <a:pt x="246751" y="271107"/>
                    </a:cubicBezTo>
                    <a:cubicBezTo>
                      <a:pt x="247559" y="267104"/>
                      <a:pt x="248635" y="263201"/>
                      <a:pt x="249981" y="259366"/>
                    </a:cubicBezTo>
                    <a:cubicBezTo>
                      <a:pt x="251730" y="255902"/>
                      <a:pt x="253715" y="252538"/>
                      <a:pt x="255902" y="249342"/>
                    </a:cubicBezTo>
                    <a:cubicBezTo>
                      <a:pt x="258391" y="246482"/>
                      <a:pt x="261082" y="243825"/>
                      <a:pt x="263942" y="241302"/>
                    </a:cubicBezTo>
                    <a:cubicBezTo>
                      <a:pt x="267171" y="239115"/>
                      <a:pt x="270501" y="237130"/>
                      <a:pt x="273966" y="235381"/>
                    </a:cubicBezTo>
                    <a:cubicBezTo>
                      <a:pt x="277768" y="234035"/>
                      <a:pt x="281636" y="232959"/>
                      <a:pt x="285606" y="232185"/>
                    </a:cubicBezTo>
                    <a:cubicBezTo>
                      <a:pt x="289676" y="231916"/>
                      <a:pt x="293747" y="231916"/>
                      <a:pt x="297784" y="232185"/>
                    </a:cubicBezTo>
                    <a:cubicBezTo>
                      <a:pt x="301720" y="232993"/>
                      <a:pt x="305588" y="234069"/>
                      <a:pt x="309423" y="235381"/>
                    </a:cubicBezTo>
                    <a:cubicBezTo>
                      <a:pt x="312888" y="237130"/>
                      <a:pt x="316219" y="239115"/>
                      <a:pt x="319448" y="241302"/>
                    </a:cubicBezTo>
                    <a:cubicBezTo>
                      <a:pt x="322307" y="243791"/>
                      <a:pt x="324965" y="246482"/>
                      <a:pt x="327488" y="249342"/>
                    </a:cubicBezTo>
                    <a:cubicBezTo>
                      <a:pt x="329675" y="252571"/>
                      <a:pt x="331659" y="255902"/>
                      <a:pt x="333409" y="259366"/>
                    </a:cubicBezTo>
                    <a:cubicBezTo>
                      <a:pt x="334754" y="263168"/>
                      <a:pt x="335831" y="267036"/>
                      <a:pt x="336605" y="271006"/>
                    </a:cubicBezTo>
                    <a:cubicBezTo>
                      <a:pt x="336874" y="275076"/>
                      <a:pt x="336874" y="279147"/>
                      <a:pt x="336605" y="283184"/>
                    </a:cubicBezTo>
                    <a:close/>
                  </a:path>
                </a:pathLst>
              </a:custGeom>
              <a:grp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642681-4187-4B54-CF74-25B40B00E9A5}"/>
                  </a:ext>
                </a:extLst>
              </p:cNvPr>
              <p:cNvSpPr/>
              <p:nvPr/>
            </p:nvSpPr>
            <p:spPr>
              <a:xfrm>
                <a:off x="9999988" y="2493089"/>
                <a:ext cx="540076" cy="258605"/>
              </a:xfrm>
              <a:custGeom>
                <a:avLst/>
                <a:gdLst>
                  <a:gd name="connsiteX0" fmla="*/ 480349 w 497197"/>
                  <a:gd name="connsiteY0" fmla="*/ 58121 h 238073"/>
                  <a:gd name="connsiteX1" fmla="*/ 430495 w 497197"/>
                  <a:gd name="connsiteY1" fmla="*/ 12236 h 238073"/>
                  <a:gd name="connsiteX2" fmla="*/ 388007 w 497197"/>
                  <a:gd name="connsiteY2" fmla="*/ 529 h 238073"/>
                  <a:gd name="connsiteX3" fmla="*/ 352685 w 497197"/>
                  <a:gd name="connsiteY3" fmla="*/ 2716 h 238073"/>
                  <a:gd name="connsiteX4" fmla="*/ 265287 w 497197"/>
                  <a:gd name="connsiteY4" fmla="*/ 82039 h 238073"/>
                  <a:gd name="connsiteX5" fmla="*/ 37307 w 497197"/>
                  <a:gd name="connsiteY5" fmla="*/ 81434 h 238073"/>
                  <a:gd name="connsiteX6" fmla="*/ 0 w 497197"/>
                  <a:gd name="connsiteY6" fmla="*/ 118640 h 238073"/>
                  <a:gd name="connsiteX7" fmla="*/ 0 w 497197"/>
                  <a:gd name="connsiteY7" fmla="*/ 118640 h 238073"/>
                  <a:gd name="connsiteX8" fmla="*/ 37206 w 497197"/>
                  <a:gd name="connsiteY8" fmla="*/ 155846 h 238073"/>
                  <a:gd name="connsiteX9" fmla="*/ 119894 w 497197"/>
                  <a:gd name="connsiteY9" fmla="*/ 155846 h 238073"/>
                  <a:gd name="connsiteX10" fmla="*/ 121408 w 497197"/>
                  <a:gd name="connsiteY10" fmla="*/ 155913 h 238073"/>
                  <a:gd name="connsiteX11" fmla="*/ 264917 w 497197"/>
                  <a:gd name="connsiteY11" fmla="*/ 155913 h 238073"/>
                  <a:gd name="connsiteX12" fmla="*/ 279450 w 497197"/>
                  <a:gd name="connsiteY12" fmla="*/ 185450 h 238073"/>
                  <a:gd name="connsiteX13" fmla="*/ 339464 w 497197"/>
                  <a:gd name="connsiteY13" fmla="*/ 231503 h 238073"/>
                  <a:gd name="connsiteX14" fmla="*/ 410176 w 497197"/>
                  <a:gd name="connsiteY14" fmla="*/ 233622 h 238073"/>
                  <a:gd name="connsiteX15" fmla="*/ 467667 w 497197"/>
                  <a:gd name="connsiteY15" fmla="*/ 197156 h 238073"/>
                  <a:gd name="connsiteX16" fmla="*/ 489634 w 497197"/>
                  <a:gd name="connsiteY16" fmla="*/ 160085 h 238073"/>
                  <a:gd name="connsiteX17" fmla="*/ 496833 w 497197"/>
                  <a:gd name="connsiteY17" fmla="*/ 126074 h 238073"/>
                  <a:gd name="connsiteX18" fmla="*/ 480417 w 497197"/>
                  <a:gd name="connsiteY18" fmla="*/ 58054 h 238073"/>
                  <a:gd name="connsiteX19" fmla="*/ 422892 w 497197"/>
                  <a:gd name="connsiteY19" fmla="*/ 125099 h 238073"/>
                  <a:gd name="connsiteX20" fmla="*/ 419696 w 497197"/>
                  <a:gd name="connsiteY20" fmla="*/ 136738 h 238073"/>
                  <a:gd name="connsiteX21" fmla="*/ 413775 w 497197"/>
                  <a:gd name="connsiteY21" fmla="*/ 146763 h 238073"/>
                  <a:gd name="connsiteX22" fmla="*/ 405735 w 497197"/>
                  <a:gd name="connsiteY22" fmla="*/ 154803 h 238073"/>
                  <a:gd name="connsiteX23" fmla="*/ 395710 w 497197"/>
                  <a:gd name="connsiteY23" fmla="*/ 160724 h 238073"/>
                  <a:gd name="connsiteX24" fmla="*/ 384071 w 497197"/>
                  <a:gd name="connsiteY24" fmla="*/ 163920 h 238073"/>
                  <a:gd name="connsiteX25" fmla="*/ 371893 w 497197"/>
                  <a:gd name="connsiteY25" fmla="*/ 163920 h 238073"/>
                  <a:gd name="connsiteX26" fmla="*/ 360254 w 497197"/>
                  <a:gd name="connsiteY26" fmla="*/ 160724 h 238073"/>
                  <a:gd name="connsiteX27" fmla="*/ 350229 w 497197"/>
                  <a:gd name="connsiteY27" fmla="*/ 154803 h 238073"/>
                  <a:gd name="connsiteX28" fmla="*/ 342189 w 497197"/>
                  <a:gd name="connsiteY28" fmla="*/ 146763 h 238073"/>
                  <a:gd name="connsiteX29" fmla="*/ 336268 w 497197"/>
                  <a:gd name="connsiteY29" fmla="*/ 136738 h 238073"/>
                  <a:gd name="connsiteX30" fmla="*/ 333039 w 497197"/>
                  <a:gd name="connsiteY30" fmla="*/ 124998 h 238073"/>
                  <a:gd name="connsiteX31" fmla="*/ 332803 w 497197"/>
                  <a:gd name="connsiteY31" fmla="*/ 119010 h 238073"/>
                  <a:gd name="connsiteX32" fmla="*/ 333039 w 497197"/>
                  <a:gd name="connsiteY32" fmla="*/ 113022 h 238073"/>
                  <a:gd name="connsiteX33" fmla="*/ 336268 w 497197"/>
                  <a:gd name="connsiteY33" fmla="*/ 101282 h 238073"/>
                  <a:gd name="connsiteX34" fmla="*/ 342189 w 497197"/>
                  <a:gd name="connsiteY34" fmla="*/ 91257 h 238073"/>
                  <a:gd name="connsiteX35" fmla="*/ 350229 w 497197"/>
                  <a:gd name="connsiteY35" fmla="*/ 83217 h 238073"/>
                  <a:gd name="connsiteX36" fmla="*/ 360254 w 497197"/>
                  <a:gd name="connsiteY36" fmla="*/ 77296 h 238073"/>
                  <a:gd name="connsiteX37" fmla="*/ 371893 w 497197"/>
                  <a:gd name="connsiteY37" fmla="*/ 74100 h 238073"/>
                  <a:gd name="connsiteX38" fmla="*/ 384071 w 497197"/>
                  <a:gd name="connsiteY38" fmla="*/ 74100 h 238073"/>
                  <a:gd name="connsiteX39" fmla="*/ 395710 w 497197"/>
                  <a:gd name="connsiteY39" fmla="*/ 77296 h 238073"/>
                  <a:gd name="connsiteX40" fmla="*/ 405735 w 497197"/>
                  <a:gd name="connsiteY40" fmla="*/ 83217 h 238073"/>
                  <a:gd name="connsiteX41" fmla="*/ 413775 w 497197"/>
                  <a:gd name="connsiteY41" fmla="*/ 91257 h 238073"/>
                  <a:gd name="connsiteX42" fmla="*/ 419696 w 497197"/>
                  <a:gd name="connsiteY42" fmla="*/ 101282 h 238073"/>
                  <a:gd name="connsiteX43" fmla="*/ 422892 w 497197"/>
                  <a:gd name="connsiteY43" fmla="*/ 112921 h 238073"/>
                  <a:gd name="connsiteX44" fmla="*/ 422892 w 497197"/>
                  <a:gd name="connsiteY44" fmla="*/ 125099 h 2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7197" h="238073">
                    <a:moveTo>
                      <a:pt x="480349" y="58121"/>
                    </a:moveTo>
                    <a:cubicBezTo>
                      <a:pt x="468811" y="38879"/>
                      <a:pt x="451049" y="21554"/>
                      <a:pt x="430495" y="12236"/>
                    </a:cubicBezTo>
                    <a:cubicBezTo>
                      <a:pt x="416231" y="5777"/>
                      <a:pt x="403549" y="2245"/>
                      <a:pt x="388007" y="529"/>
                    </a:cubicBezTo>
                    <a:cubicBezTo>
                      <a:pt x="376199" y="-783"/>
                      <a:pt x="364324" y="495"/>
                      <a:pt x="352685" y="2716"/>
                    </a:cubicBezTo>
                    <a:cubicBezTo>
                      <a:pt x="310937" y="10688"/>
                      <a:pt x="278373" y="42949"/>
                      <a:pt x="265287" y="82039"/>
                    </a:cubicBezTo>
                    <a:cubicBezTo>
                      <a:pt x="242748" y="82039"/>
                      <a:pt x="104890" y="81636"/>
                      <a:pt x="37307" y="81434"/>
                    </a:cubicBezTo>
                    <a:cubicBezTo>
                      <a:pt x="16719" y="81367"/>
                      <a:pt x="0" y="98052"/>
                      <a:pt x="0" y="118640"/>
                    </a:cubicBezTo>
                    <a:lnTo>
                      <a:pt x="0" y="118640"/>
                    </a:lnTo>
                    <a:cubicBezTo>
                      <a:pt x="0" y="139194"/>
                      <a:pt x="16652" y="155846"/>
                      <a:pt x="37206" y="155846"/>
                    </a:cubicBezTo>
                    <a:lnTo>
                      <a:pt x="119894" y="155846"/>
                    </a:lnTo>
                    <a:cubicBezTo>
                      <a:pt x="120398" y="155846"/>
                      <a:pt x="120903" y="155913"/>
                      <a:pt x="121408" y="155913"/>
                    </a:cubicBezTo>
                    <a:lnTo>
                      <a:pt x="264917" y="155913"/>
                    </a:lnTo>
                    <a:cubicBezTo>
                      <a:pt x="268281" y="166476"/>
                      <a:pt x="273058" y="176569"/>
                      <a:pt x="279450" y="185450"/>
                    </a:cubicBezTo>
                    <a:cubicBezTo>
                      <a:pt x="294958" y="207013"/>
                      <a:pt x="314604" y="222185"/>
                      <a:pt x="339464" y="231503"/>
                    </a:cubicBezTo>
                    <a:cubicBezTo>
                      <a:pt x="361465" y="239745"/>
                      <a:pt x="387670" y="239980"/>
                      <a:pt x="410176" y="233622"/>
                    </a:cubicBezTo>
                    <a:cubicBezTo>
                      <a:pt x="431874" y="227534"/>
                      <a:pt x="453269" y="214683"/>
                      <a:pt x="467667" y="197156"/>
                    </a:cubicBezTo>
                    <a:cubicBezTo>
                      <a:pt x="477322" y="185416"/>
                      <a:pt x="484016" y="174146"/>
                      <a:pt x="489634" y="160085"/>
                    </a:cubicBezTo>
                    <a:cubicBezTo>
                      <a:pt x="493974" y="149185"/>
                      <a:pt x="495824" y="137781"/>
                      <a:pt x="496833" y="126074"/>
                    </a:cubicBezTo>
                    <a:cubicBezTo>
                      <a:pt x="498851" y="102863"/>
                      <a:pt x="492359" y="77935"/>
                      <a:pt x="480417" y="58054"/>
                    </a:cubicBezTo>
                    <a:close/>
                    <a:moveTo>
                      <a:pt x="422892" y="125099"/>
                    </a:moveTo>
                    <a:cubicBezTo>
                      <a:pt x="422084" y="129035"/>
                      <a:pt x="421008" y="132903"/>
                      <a:pt x="419696" y="136738"/>
                    </a:cubicBezTo>
                    <a:cubicBezTo>
                      <a:pt x="417947" y="140203"/>
                      <a:pt x="415962" y="143534"/>
                      <a:pt x="413775" y="146763"/>
                    </a:cubicBezTo>
                    <a:cubicBezTo>
                      <a:pt x="411286" y="149623"/>
                      <a:pt x="408595" y="152280"/>
                      <a:pt x="405735" y="154803"/>
                    </a:cubicBezTo>
                    <a:cubicBezTo>
                      <a:pt x="402506" y="156990"/>
                      <a:pt x="399175" y="158975"/>
                      <a:pt x="395710" y="160724"/>
                    </a:cubicBezTo>
                    <a:cubicBezTo>
                      <a:pt x="391909" y="162070"/>
                      <a:pt x="388040" y="163146"/>
                      <a:pt x="384071" y="163920"/>
                    </a:cubicBezTo>
                    <a:cubicBezTo>
                      <a:pt x="380000" y="164189"/>
                      <a:pt x="375930" y="164189"/>
                      <a:pt x="371893" y="163920"/>
                    </a:cubicBezTo>
                    <a:cubicBezTo>
                      <a:pt x="367957" y="163112"/>
                      <a:pt x="364089" y="162036"/>
                      <a:pt x="360254" y="160724"/>
                    </a:cubicBezTo>
                    <a:cubicBezTo>
                      <a:pt x="356789" y="158975"/>
                      <a:pt x="353425" y="156990"/>
                      <a:pt x="350229" y="154803"/>
                    </a:cubicBezTo>
                    <a:cubicBezTo>
                      <a:pt x="347369" y="152314"/>
                      <a:pt x="344712" y="149623"/>
                      <a:pt x="342189" y="146763"/>
                    </a:cubicBezTo>
                    <a:cubicBezTo>
                      <a:pt x="340002" y="143534"/>
                      <a:pt x="338017" y="140203"/>
                      <a:pt x="336268" y="136738"/>
                    </a:cubicBezTo>
                    <a:cubicBezTo>
                      <a:pt x="334923" y="132903"/>
                      <a:pt x="333846" y="129001"/>
                      <a:pt x="333039" y="124998"/>
                    </a:cubicBezTo>
                    <a:cubicBezTo>
                      <a:pt x="332904" y="123013"/>
                      <a:pt x="332803" y="121028"/>
                      <a:pt x="332803" y="119010"/>
                    </a:cubicBezTo>
                    <a:cubicBezTo>
                      <a:pt x="332803" y="117025"/>
                      <a:pt x="332904" y="115007"/>
                      <a:pt x="333039" y="113022"/>
                    </a:cubicBezTo>
                    <a:cubicBezTo>
                      <a:pt x="333846" y="109019"/>
                      <a:pt x="334923" y="105117"/>
                      <a:pt x="336268" y="101282"/>
                    </a:cubicBezTo>
                    <a:cubicBezTo>
                      <a:pt x="338017" y="97817"/>
                      <a:pt x="340002" y="94486"/>
                      <a:pt x="342189" y="91257"/>
                    </a:cubicBezTo>
                    <a:cubicBezTo>
                      <a:pt x="344678" y="88397"/>
                      <a:pt x="347369" y="85740"/>
                      <a:pt x="350229" y="83217"/>
                    </a:cubicBezTo>
                    <a:cubicBezTo>
                      <a:pt x="353458" y="81030"/>
                      <a:pt x="356789" y="79045"/>
                      <a:pt x="360254" y="77296"/>
                    </a:cubicBezTo>
                    <a:cubicBezTo>
                      <a:pt x="364055" y="75951"/>
                      <a:pt x="367924" y="74874"/>
                      <a:pt x="371893" y="74100"/>
                    </a:cubicBezTo>
                    <a:cubicBezTo>
                      <a:pt x="375964" y="73831"/>
                      <a:pt x="380034" y="73831"/>
                      <a:pt x="384071" y="74100"/>
                    </a:cubicBezTo>
                    <a:cubicBezTo>
                      <a:pt x="388007" y="74908"/>
                      <a:pt x="391875" y="75984"/>
                      <a:pt x="395710" y="77296"/>
                    </a:cubicBezTo>
                    <a:cubicBezTo>
                      <a:pt x="399175" y="79045"/>
                      <a:pt x="402506" y="80997"/>
                      <a:pt x="405735" y="83217"/>
                    </a:cubicBezTo>
                    <a:cubicBezTo>
                      <a:pt x="408595" y="85706"/>
                      <a:pt x="411252" y="88397"/>
                      <a:pt x="413775" y="91257"/>
                    </a:cubicBezTo>
                    <a:cubicBezTo>
                      <a:pt x="415962" y="94486"/>
                      <a:pt x="417947" y="97817"/>
                      <a:pt x="419696" y="101282"/>
                    </a:cubicBezTo>
                    <a:cubicBezTo>
                      <a:pt x="421042" y="105083"/>
                      <a:pt x="422118" y="108952"/>
                      <a:pt x="422892" y="112921"/>
                    </a:cubicBezTo>
                    <a:cubicBezTo>
                      <a:pt x="423161" y="116992"/>
                      <a:pt x="423161" y="121062"/>
                      <a:pt x="422892" y="125099"/>
                    </a:cubicBez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ED19971-4F5C-3042-4D52-298EF10EE137}"/>
                  </a:ext>
                </a:extLst>
              </p:cNvPr>
              <p:cNvSpPr/>
              <p:nvPr/>
            </p:nvSpPr>
            <p:spPr>
              <a:xfrm>
                <a:off x="9980448" y="2047137"/>
                <a:ext cx="459137" cy="430265"/>
              </a:xfrm>
              <a:custGeom>
                <a:avLst/>
                <a:gdLst>
                  <a:gd name="connsiteX0" fmla="*/ 175064 w 422684"/>
                  <a:gd name="connsiteY0" fmla="*/ 396105 h 396104"/>
                  <a:gd name="connsiteX1" fmla="*/ 303570 w 422684"/>
                  <a:gd name="connsiteY1" fmla="*/ 396105 h 396104"/>
                  <a:gd name="connsiteX2" fmla="*/ 334351 w 422684"/>
                  <a:gd name="connsiteY2" fmla="*/ 365324 h 396104"/>
                  <a:gd name="connsiteX3" fmla="*/ 334351 w 422684"/>
                  <a:gd name="connsiteY3" fmla="*/ 233993 h 396104"/>
                  <a:gd name="connsiteX4" fmla="*/ 335663 w 422684"/>
                  <a:gd name="connsiteY4" fmla="*/ 233690 h 396104"/>
                  <a:gd name="connsiteX5" fmla="*/ 393154 w 422684"/>
                  <a:gd name="connsiteY5" fmla="*/ 197224 h 396104"/>
                  <a:gd name="connsiteX6" fmla="*/ 415121 w 422684"/>
                  <a:gd name="connsiteY6" fmla="*/ 160152 h 396104"/>
                  <a:gd name="connsiteX7" fmla="*/ 422320 w 422684"/>
                  <a:gd name="connsiteY7" fmla="*/ 126142 h 396104"/>
                  <a:gd name="connsiteX8" fmla="*/ 405904 w 422684"/>
                  <a:gd name="connsiteY8" fmla="*/ 58121 h 396104"/>
                  <a:gd name="connsiteX9" fmla="*/ 356049 w 422684"/>
                  <a:gd name="connsiteY9" fmla="*/ 12236 h 396104"/>
                  <a:gd name="connsiteX10" fmla="*/ 313561 w 422684"/>
                  <a:gd name="connsiteY10" fmla="*/ 529 h 396104"/>
                  <a:gd name="connsiteX11" fmla="*/ 278239 w 422684"/>
                  <a:gd name="connsiteY11" fmla="*/ 2716 h 396104"/>
                  <a:gd name="connsiteX12" fmla="*/ 184517 w 422684"/>
                  <a:gd name="connsiteY12" fmla="*/ 118976 h 396104"/>
                  <a:gd name="connsiteX13" fmla="*/ 204936 w 422684"/>
                  <a:gd name="connsiteY13" fmla="*/ 185450 h 396104"/>
                  <a:gd name="connsiteX14" fmla="*/ 264951 w 422684"/>
                  <a:gd name="connsiteY14" fmla="*/ 231503 h 396104"/>
                  <a:gd name="connsiteX15" fmla="*/ 272789 w 422684"/>
                  <a:gd name="connsiteY15" fmla="*/ 234026 h 396104"/>
                  <a:gd name="connsiteX16" fmla="*/ 272789 w 422684"/>
                  <a:gd name="connsiteY16" fmla="*/ 334476 h 396104"/>
                  <a:gd name="connsiteX17" fmla="*/ 30781 w 422684"/>
                  <a:gd name="connsiteY17" fmla="*/ 334476 h 396104"/>
                  <a:gd name="connsiteX18" fmla="*/ 0 w 422684"/>
                  <a:gd name="connsiteY18" fmla="*/ 365257 h 396104"/>
                  <a:gd name="connsiteX19" fmla="*/ 0 w 422684"/>
                  <a:gd name="connsiteY19" fmla="*/ 365257 h 396104"/>
                  <a:gd name="connsiteX20" fmla="*/ 30781 w 422684"/>
                  <a:gd name="connsiteY20" fmla="*/ 396038 h 396104"/>
                  <a:gd name="connsiteX21" fmla="*/ 175098 w 422684"/>
                  <a:gd name="connsiteY21" fmla="*/ 396038 h 396104"/>
                  <a:gd name="connsiteX22" fmla="*/ 267777 w 422684"/>
                  <a:gd name="connsiteY22" fmla="*/ 146763 h 396104"/>
                  <a:gd name="connsiteX23" fmla="*/ 261856 w 422684"/>
                  <a:gd name="connsiteY23" fmla="*/ 136738 h 396104"/>
                  <a:gd name="connsiteX24" fmla="*/ 258626 w 422684"/>
                  <a:gd name="connsiteY24" fmla="*/ 124998 h 396104"/>
                  <a:gd name="connsiteX25" fmla="*/ 258391 w 422684"/>
                  <a:gd name="connsiteY25" fmla="*/ 119010 h 396104"/>
                  <a:gd name="connsiteX26" fmla="*/ 258626 w 422684"/>
                  <a:gd name="connsiteY26" fmla="*/ 113022 h 396104"/>
                  <a:gd name="connsiteX27" fmla="*/ 261856 w 422684"/>
                  <a:gd name="connsiteY27" fmla="*/ 101282 h 396104"/>
                  <a:gd name="connsiteX28" fmla="*/ 267777 w 422684"/>
                  <a:gd name="connsiteY28" fmla="*/ 91257 h 396104"/>
                  <a:gd name="connsiteX29" fmla="*/ 275817 w 422684"/>
                  <a:gd name="connsiteY29" fmla="*/ 83217 h 396104"/>
                  <a:gd name="connsiteX30" fmla="*/ 285841 w 422684"/>
                  <a:gd name="connsiteY30" fmla="*/ 77296 h 396104"/>
                  <a:gd name="connsiteX31" fmla="*/ 297481 w 422684"/>
                  <a:gd name="connsiteY31" fmla="*/ 74100 h 396104"/>
                  <a:gd name="connsiteX32" fmla="*/ 309659 w 422684"/>
                  <a:gd name="connsiteY32" fmla="*/ 74100 h 396104"/>
                  <a:gd name="connsiteX33" fmla="*/ 321298 w 422684"/>
                  <a:gd name="connsiteY33" fmla="*/ 77296 h 396104"/>
                  <a:gd name="connsiteX34" fmla="*/ 331323 w 422684"/>
                  <a:gd name="connsiteY34" fmla="*/ 83217 h 396104"/>
                  <a:gd name="connsiteX35" fmla="*/ 339363 w 422684"/>
                  <a:gd name="connsiteY35" fmla="*/ 91257 h 396104"/>
                  <a:gd name="connsiteX36" fmla="*/ 345284 w 422684"/>
                  <a:gd name="connsiteY36" fmla="*/ 101282 h 396104"/>
                  <a:gd name="connsiteX37" fmla="*/ 348480 w 422684"/>
                  <a:gd name="connsiteY37" fmla="*/ 112921 h 396104"/>
                  <a:gd name="connsiteX38" fmla="*/ 348480 w 422684"/>
                  <a:gd name="connsiteY38" fmla="*/ 125099 h 396104"/>
                  <a:gd name="connsiteX39" fmla="*/ 345284 w 422684"/>
                  <a:gd name="connsiteY39" fmla="*/ 136738 h 396104"/>
                  <a:gd name="connsiteX40" fmla="*/ 339363 w 422684"/>
                  <a:gd name="connsiteY40" fmla="*/ 146763 h 396104"/>
                  <a:gd name="connsiteX41" fmla="*/ 331323 w 422684"/>
                  <a:gd name="connsiteY41" fmla="*/ 154803 h 396104"/>
                  <a:gd name="connsiteX42" fmla="*/ 321298 w 422684"/>
                  <a:gd name="connsiteY42" fmla="*/ 160724 h 396104"/>
                  <a:gd name="connsiteX43" fmla="*/ 309659 w 422684"/>
                  <a:gd name="connsiteY43" fmla="*/ 163920 h 396104"/>
                  <a:gd name="connsiteX44" fmla="*/ 297481 w 422684"/>
                  <a:gd name="connsiteY44" fmla="*/ 163920 h 396104"/>
                  <a:gd name="connsiteX45" fmla="*/ 285841 w 422684"/>
                  <a:gd name="connsiteY45" fmla="*/ 160724 h 396104"/>
                  <a:gd name="connsiteX46" fmla="*/ 275817 w 422684"/>
                  <a:gd name="connsiteY46" fmla="*/ 154803 h 396104"/>
                  <a:gd name="connsiteX47" fmla="*/ 267777 w 422684"/>
                  <a:gd name="connsiteY47" fmla="*/ 146763 h 39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2684" h="396104">
                    <a:moveTo>
                      <a:pt x="175064" y="396105"/>
                    </a:moveTo>
                    <a:lnTo>
                      <a:pt x="303570" y="396105"/>
                    </a:lnTo>
                    <a:cubicBezTo>
                      <a:pt x="320222" y="396105"/>
                      <a:pt x="334351" y="382010"/>
                      <a:pt x="334351" y="365324"/>
                    </a:cubicBezTo>
                    <a:lnTo>
                      <a:pt x="334351" y="233993"/>
                    </a:lnTo>
                    <a:cubicBezTo>
                      <a:pt x="334788" y="233892"/>
                      <a:pt x="335225" y="233791"/>
                      <a:pt x="335663" y="233690"/>
                    </a:cubicBezTo>
                    <a:cubicBezTo>
                      <a:pt x="357361" y="227601"/>
                      <a:pt x="378756" y="214750"/>
                      <a:pt x="393154" y="197224"/>
                    </a:cubicBezTo>
                    <a:cubicBezTo>
                      <a:pt x="402809" y="185483"/>
                      <a:pt x="409503" y="174214"/>
                      <a:pt x="415121" y="160152"/>
                    </a:cubicBezTo>
                    <a:cubicBezTo>
                      <a:pt x="419461" y="149253"/>
                      <a:pt x="421311" y="137849"/>
                      <a:pt x="422320" y="126142"/>
                    </a:cubicBezTo>
                    <a:cubicBezTo>
                      <a:pt x="424338" y="102930"/>
                      <a:pt x="417846" y="78003"/>
                      <a:pt x="405904" y="58121"/>
                    </a:cubicBezTo>
                    <a:cubicBezTo>
                      <a:pt x="394365" y="38879"/>
                      <a:pt x="376603" y="21554"/>
                      <a:pt x="356049" y="12236"/>
                    </a:cubicBezTo>
                    <a:cubicBezTo>
                      <a:pt x="341785" y="5777"/>
                      <a:pt x="329103" y="2245"/>
                      <a:pt x="313561" y="529"/>
                    </a:cubicBezTo>
                    <a:cubicBezTo>
                      <a:pt x="301753" y="-783"/>
                      <a:pt x="289878" y="495"/>
                      <a:pt x="278239" y="2716"/>
                    </a:cubicBezTo>
                    <a:cubicBezTo>
                      <a:pt x="223842" y="13111"/>
                      <a:pt x="184988" y="64748"/>
                      <a:pt x="184517" y="118976"/>
                    </a:cubicBezTo>
                    <a:cubicBezTo>
                      <a:pt x="184719" y="142121"/>
                      <a:pt x="191312" y="166510"/>
                      <a:pt x="204936" y="185450"/>
                    </a:cubicBezTo>
                    <a:cubicBezTo>
                      <a:pt x="220411" y="207013"/>
                      <a:pt x="240091" y="222185"/>
                      <a:pt x="264951" y="231503"/>
                    </a:cubicBezTo>
                    <a:cubicBezTo>
                      <a:pt x="267507" y="232445"/>
                      <a:pt x="270131" y="233286"/>
                      <a:pt x="272789" y="234026"/>
                    </a:cubicBezTo>
                    <a:lnTo>
                      <a:pt x="272789" y="334476"/>
                    </a:lnTo>
                    <a:lnTo>
                      <a:pt x="30781" y="334476"/>
                    </a:lnTo>
                    <a:cubicBezTo>
                      <a:pt x="13793" y="334476"/>
                      <a:pt x="0" y="348268"/>
                      <a:pt x="0" y="365257"/>
                    </a:cubicBezTo>
                    <a:lnTo>
                      <a:pt x="0" y="365257"/>
                    </a:lnTo>
                    <a:cubicBezTo>
                      <a:pt x="0" y="382245"/>
                      <a:pt x="13793" y="396038"/>
                      <a:pt x="30781" y="396038"/>
                    </a:cubicBezTo>
                    <a:lnTo>
                      <a:pt x="175098" y="396038"/>
                    </a:lnTo>
                    <a:close/>
                    <a:moveTo>
                      <a:pt x="267777" y="146763"/>
                    </a:moveTo>
                    <a:cubicBezTo>
                      <a:pt x="265590" y="143534"/>
                      <a:pt x="263605" y="140203"/>
                      <a:pt x="261856" y="136738"/>
                    </a:cubicBezTo>
                    <a:cubicBezTo>
                      <a:pt x="260510" y="132903"/>
                      <a:pt x="259434" y="129001"/>
                      <a:pt x="258626" y="124998"/>
                    </a:cubicBezTo>
                    <a:cubicBezTo>
                      <a:pt x="258492" y="123013"/>
                      <a:pt x="258391" y="121028"/>
                      <a:pt x="258391" y="119010"/>
                    </a:cubicBezTo>
                    <a:cubicBezTo>
                      <a:pt x="258391" y="117025"/>
                      <a:pt x="258492" y="115007"/>
                      <a:pt x="258626" y="113022"/>
                    </a:cubicBezTo>
                    <a:cubicBezTo>
                      <a:pt x="259434" y="109019"/>
                      <a:pt x="260510" y="105117"/>
                      <a:pt x="261856" y="101282"/>
                    </a:cubicBezTo>
                    <a:cubicBezTo>
                      <a:pt x="263605" y="97817"/>
                      <a:pt x="265590" y="94453"/>
                      <a:pt x="267777" y="91257"/>
                    </a:cubicBezTo>
                    <a:cubicBezTo>
                      <a:pt x="270266" y="88397"/>
                      <a:pt x="272957" y="85740"/>
                      <a:pt x="275817" y="83217"/>
                    </a:cubicBezTo>
                    <a:cubicBezTo>
                      <a:pt x="279046" y="81030"/>
                      <a:pt x="282376" y="79045"/>
                      <a:pt x="285841" y="77296"/>
                    </a:cubicBezTo>
                    <a:cubicBezTo>
                      <a:pt x="289643" y="75951"/>
                      <a:pt x="293511" y="74874"/>
                      <a:pt x="297481" y="74100"/>
                    </a:cubicBezTo>
                    <a:cubicBezTo>
                      <a:pt x="301551" y="73831"/>
                      <a:pt x="305622" y="73831"/>
                      <a:pt x="309659" y="74100"/>
                    </a:cubicBezTo>
                    <a:cubicBezTo>
                      <a:pt x="313595" y="74908"/>
                      <a:pt x="317463" y="75984"/>
                      <a:pt x="321298" y="77296"/>
                    </a:cubicBezTo>
                    <a:cubicBezTo>
                      <a:pt x="324763" y="79045"/>
                      <a:pt x="328094" y="81030"/>
                      <a:pt x="331323" y="83217"/>
                    </a:cubicBezTo>
                    <a:cubicBezTo>
                      <a:pt x="334182" y="85706"/>
                      <a:pt x="336840" y="88397"/>
                      <a:pt x="339363" y="91257"/>
                    </a:cubicBezTo>
                    <a:cubicBezTo>
                      <a:pt x="341550" y="94486"/>
                      <a:pt x="343534" y="97817"/>
                      <a:pt x="345284" y="101282"/>
                    </a:cubicBezTo>
                    <a:cubicBezTo>
                      <a:pt x="346629" y="105083"/>
                      <a:pt x="347706" y="108952"/>
                      <a:pt x="348480" y="112921"/>
                    </a:cubicBezTo>
                    <a:cubicBezTo>
                      <a:pt x="348749" y="116992"/>
                      <a:pt x="348749" y="121062"/>
                      <a:pt x="348480" y="125099"/>
                    </a:cubicBezTo>
                    <a:cubicBezTo>
                      <a:pt x="347672" y="129035"/>
                      <a:pt x="346596" y="132903"/>
                      <a:pt x="345284" y="136738"/>
                    </a:cubicBezTo>
                    <a:cubicBezTo>
                      <a:pt x="343534" y="140203"/>
                      <a:pt x="341583" y="143534"/>
                      <a:pt x="339363" y="146763"/>
                    </a:cubicBezTo>
                    <a:cubicBezTo>
                      <a:pt x="336874" y="149623"/>
                      <a:pt x="334182" y="152280"/>
                      <a:pt x="331323" y="154803"/>
                    </a:cubicBezTo>
                    <a:cubicBezTo>
                      <a:pt x="328094" y="156990"/>
                      <a:pt x="324763" y="158975"/>
                      <a:pt x="321298" y="160724"/>
                    </a:cubicBezTo>
                    <a:cubicBezTo>
                      <a:pt x="317497" y="162070"/>
                      <a:pt x="313628" y="163146"/>
                      <a:pt x="309659" y="163920"/>
                    </a:cubicBezTo>
                    <a:cubicBezTo>
                      <a:pt x="305588" y="164189"/>
                      <a:pt x="301518" y="164189"/>
                      <a:pt x="297481" y="163920"/>
                    </a:cubicBezTo>
                    <a:cubicBezTo>
                      <a:pt x="293545" y="163112"/>
                      <a:pt x="289676" y="162036"/>
                      <a:pt x="285841" y="160724"/>
                    </a:cubicBezTo>
                    <a:cubicBezTo>
                      <a:pt x="282376" y="158975"/>
                      <a:pt x="279046" y="156990"/>
                      <a:pt x="275817" y="154803"/>
                    </a:cubicBezTo>
                    <a:cubicBezTo>
                      <a:pt x="272957" y="152314"/>
                      <a:pt x="270300" y="149623"/>
                      <a:pt x="267777" y="146763"/>
                    </a:cubicBezTo>
                    <a:close/>
                  </a:path>
                </a:pathLst>
              </a:custGeom>
              <a:grp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2E1D76C-3A1A-5390-C640-46DC0E111679}"/>
                  </a:ext>
                </a:extLst>
              </p:cNvPr>
              <p:cNvSpPr/>
              <p:nvPr/>
            </p:nvSpPr>
            <p:spPr>
              <a:xfrm>
                <a:off x="9923580" y="1824418"/>
                <a:ext cx="261570" cy="526112"/>
              </a:xfrm>
              <a:custGeom>
                <a:avLst/>
                <a:gdLst>
                  <a:gd name="connsiteX0" fmla="*/ 174167 w 240802"/>
                  <a:gd name="connsiteY0" fmla="*/ 12236 h 484341"/>
                  <a:gd name="connsiteX1" fmla="*/ 131679 w 240802"/>
                  <a:gd name="connsiteY1" fmla="*/ 529 h 484341"/>
                  <a:gd name="connsiteX2" fmla="*/ 96357 w 240802"/>
                  <a:gd name="connsiteY2" fmla="*/ 2716 h 484341"/>
                  <a:gd name="connsiteX3" fmla="*/ 2635 w 240802"/>
                  <a:gd name="connsiteY3" fmla="*/ 118976 h 484341"/>
                  <a:gd name="connsiteX4" fmla="*/ 23055 w 240802"/>
                  <a:gd name="connsiteY4" fmla="*/ 185450 h 484341"/>
                  <a:gd name="connsiteX5" fmla="*/ 82161 w 240802"/>
                  <a:gd name="connsiteY5" fmla="*/ 231133 h 484341"/>
                  <a:gd name="connsiteX6" fmla="*/ 82161 w 240802"/>
                  <a:gd name="connsiteY6" fmla="*/ 262419 h 484341"/>
                  <a:gd name="connsiteX7" fmla="*/ 22416 w 240802"/>
                  <a:gd name="connsiteY7" fmla="*/ 298817 h 484341"/>
                  <a:gd name="connsiteX8" fmla="*/ 18547 w 240802"/>
                  <a:gd name="connsiteY8" fmla="*/ 301172 h 484341"/>
                  <a:gd name="connsiteX9" fmla="*/ 45 w 240802"/>
                  <a:gd name="connsiteY9" fmla="*/ 333770 h 484341"/>
                  <a:gd name="connsiteX10" fmla="*/ 45 w 240802"/>
                  <a:gd name="connsiteY10" fmla="*/ 347865 h 484341"/>
                  <a:gd name="connsiteX11" fmla="*/ 45 w 240802"/>
                  <a:gd name="connsiteY11" fmla="*/ 447373 h 484341"/>
                  <a:gd name="connsiteX12" fmla="*/ 36982 w 240802"/>
                  <a:gd name="connsiteY12" fmla="*/ 484310 h 484341"/>
                  <a:gd name="connsiteX13" fmla="*/ 73919 w 240802"/>
                  <a:gd name="connsiteY13" fmla="*/ 447373 h 484341"/>
                  <a:gd name="connsiteX14" fmla="*/ 73919 w 240802"/>
                  <a:gd name="connsiteY14" fmla="*/ 353954 h 484341"/>
                  <a:gd name="connsiteX15" fmla="*/ 123404 w 240802"/>
                  <a:gd name="connsiteY15" fmla="*/ 323812 h 484341"/>
                  <a:gd name="connsiteX16" fmla="*/ 136052 w 240802"/>
                  <a:gd name="connsiteY16" fmla="*/ 316108 h 484341"/>
                  <a:gd name="connsiteX17" fmla="*/ 156035 w 240802"/>
                  <a:gd name="connsiteY17" fmla="*/ 281560 h 484341"/>
                  <a:gd name="connsiteX18" fmla="*/ 156035 w 240802"/>
                  <a:gd name="connsiteY18" fmla="*/ 240586 h 484341"/>
                  <a:gd name="connsiteX19" fmla="*/ 156035 w 240802"/>
                  <a:gd name="connsiteY19" fmla="*/ 232916 h 484341"/>
                  <a:gd name="connsiteX20" fmla="*/ 211272 w 240802"/>
                  <a:gd name="connsiteY20" fmla="*/ 197190 h 484341"/>
                  <a:gd name="connsiteX21" fmla="*/ 233239 w 240802"/>
                  <a:gd name="connsiteY21" fmla="*/ 160118 h 484341"/>
                  <a:gd name="connsiteX22" fmla="*/ 240438 w 240802"/>
                  <a:gd name="connsiteY22" fmla="*/ 126108 h 484341"/>
                  <a:gd name="connsiteX23" fmla="*/ 224022 w 240802"/>
                  <a:gd name="connsiteY23" fmla="*/ 58088 h 484341"/>
                  <a:gd name="connsiteX24" fmla="*/ 174167 w 240802"/>
                  <a:gd name="connsiteY24" fmla="*/ 12202 h 484341"/>
                  <a:gd name="connsiteX25" fmla="*/ 93935 w 240802"/>
                  <a:gd name="connsiteY25" fmla="*/ 83183 h 484341"/>
                  <a:gd name="connsiteX26" fmla="*/ 103960 w 240802"/>
                  <a:gd name="connsiteY26" fmla="*/ 77262 h 484341"/>
                  <a:gd name="connsiteX27" fmla="*/ 115599 w 240802"/>
                  <a:gd name="connsiteY27" fmla="*/ 74067 h 484341"/>
                  <a:gd name="connsiteX28" fmla="*/ 127777 w 240802"/>
                  <a:gd name="connsiteY28" fmla="*/ 74067 h 484341"/>
                  <a:gd name="connsiteX29" fmla="*/ 139416 w 240802"/>
                  <a:gd name="connsiteY29" fmla="*/ 77262 h 484341"/>
                  <a:gd name="connsiteX30" fmla="*/ 149441 w 240802"/>
                  <a:gd name="connsiteY30" fmla="*/ 83183 h 484341"/>
                  <a:gd name="connsiteX31" fmla="*/ 157481 w 240802"/>
                  <a:gd name="connsiteY31" fmla="*/ 91223 h 484341"/>
                  <a:gd name="connsiteX32" fmla="*/ 163402 w 240802"/>
                  <a:gd name="connsiteY32" fmla="*/ 101248 h 484341"/>
                  <a:gd name="connsiteX33" fmla="*/ 166598 w 240802"/>
                  <a:gd name="connsiteY33" fmla="*/ 112888 h 484341"/>
                  <a:gd name="connsiteX34" fmla="*/ 166598 w 240802"/>
                  <a:gd name="connsiteY34" fmla="*/ 125065 h 484341"/>
                  <a:gd name="connsiteX35" fmla="*/ 163402 w 240802"/>
                  <a:gd name="connsiteY35" fmla="*/ 136705 h 484341"/>
                  <a:gd name="connsiteX36" fmla="*/ 157481 w 240802"/>
                  <a:gd name="connsiteY36" fmla="*/ 146730 h 484341"/>
                  <a:gd name="connsiteX37" fmla="*/ 149441 w 240802"/>
                  <a:gd name="connsiteY37" fmla="*/ 154770 h 484341"/>
                  <a:gd name="connsiteX38" fmla="*/ 139416 w 240802"/>
                  <a:gd name="connsiteY38" fmla="*/ 160690 h 484341"/>
                  <a:gd name="connsiteX39" fmla="*/ 127777 w 240802"/>
                  <a:gd name="connsiteY39" fmla="*/ 163886 h 484341"/>
                  <a:gd name="connsiteX40" fmla="*/ 115599 w 240802"/>
                  <a:gd name="connsiteY40" fmla="*/ 163886 h 484341"/>
                  <a:gd name="connsiteX41" fmla="*/ 103960 w 240802"/>
                  <a:gd name="connsiteY41" fmla="*/ 160690 h 484341"/>
                  <a:gd name="connsiteX42" fmla="*/ 93935 w 240802"/>
                  <a:gd name="connsiteY42" fmla="*/ 154770 h 484341"/>
                  <a:gd name="connsiteX43" fmla="*/ 85895 w 240802"/>
                  <a:gd name="connsiteY43" fmla="*/ 146730 h 484341"/>
                  <a:gd name="connsiteX44" fmla="*/ 79974 w 240802"/>
                  <a:gd name="connsiteY44" fmla="*/ 136705 h 484341"/>
                  <a:gd name="connsiteX45" fmla="*/ 76745 w 240802"/>
                  <a:gd name="connsiteY45" fmla="*/ 124964 h 484341"/>
                  <a:gd name="connsiteX46" fmla="*/ 76509 w 240802"/>
                  <a:gd name="connsiteY46" fmla="*/ 118976 h 484341"/>
                  <a:gd name="connsiteX47" fmla="*/ 76745 w 240802"/>
                  <a:gd name="connsiteY47" fmla="*/ 112988 h 484341"/>
                  <a:gd name="connsiteX48" fmla="*/ 79974 w 240802"/>
                  <a:gd name="connsiteY48" fmla="*/ 101248 h 484341"/>
                  <a:gd name="connsiteX49" fmla="*/ 85895 w 240802"/>
                  <a:gd name="connsiteY49" fmla="*/ 91223 h 484341"/>
                  <a:gd name="connsiteX50" fmla="*/ 93935 w 240802"/>
                  <a:gd name="connsiteY50" fmla="*/ 83183 h 4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0802" h="484341">
                    <a:moveTo>
                      <a:pt x="174167" y="12236"/>
                    </a:moveTo>
                    <a:cubicBezTo>
                      <a:pt x="159903" y="5777"/>
                      <a:pt x="147221" y="2245"/>
                      <a:pt x="131679" y="529"/>
                    </a:cubicBezTo>
                    <a:cubicBezTo>
                      <a:pt x="119871" y="-783"/>
                      <a:pt x="107996" y="495"/>
                      <a:pt x="96357" y="2716"/>
                    </a:cubicBezTo>
                    <a:cubicBezTo>
                      <a:pt x="41961" y="13110"/>
                      <a:pt x="3106" y="64748"/>
                      <a:pt x="2635" y="118976"/>
                    </a:cubicBezTo>
                    <a:cubicBezTo>
                      <a:pt x="2837" y="142121"/>
                      <a:pt x="9431" y="166510"/>
                      <a:pt x="23055" y="185450"/>
                    </a:cubicBezTo>
                    <a:cubicBezTo>
                      <a:pt x="38361" y="206744"/>
                      <a:pt x="57704" y="221781"/>
                      <a:pt x="82161" y="231133"/>
                    </a:cubicBezTo>
                    <a:lnTo>
                      <a:pt x="82161" y="262419"/>
                    </a:lnTo>
                    <a:cubicBezTo>
                      <a:pt x="62246" y="274563"/>
                      <a:pt x="42331" y="286673"/>
                      <a:pt x="22416" y="298817"/>
                    </a:cubicBezTo>
                    <a:cubicBezTo>
                      <a:pt x="21137" y="299591"/>
                      <a:pt x="19825" y="300365"/>
                      <a:pt x="18547" y="301172"/>
                    </a:cubicBezTo>
                    <a:cubicBezTo>
                      <a:pt x="7042" y="308506"/>
                      <a:pt x="348" y="320078"/>
                      <a:pt x="45" y="333770"/>
                    </a:cubicBezTo>
                    <a:cubicBezTo>
                      <a:pt x="-56" y="338479"/>
                      <a:pt x="45" y="343189"/>
                      <a:pt x="45" y="347865"/>
                    </a:cubicBezTo>
                    <a:lnTo>
                      <a:pt x="45" y="447373"/>
                    </a:lnTo>
                    <a:cubicBezTo>
                      <a:pt x="45" y="466682"/>
                      <a:pt x="17033" y="485218"/>
                      <a:pt x="36982" y="484310"/>
                    </a:cubicBezTo>
                    <a:cubicBezTo>
                      <a:pt x="56998" y="483401"/>
                      <a:pt x="73919" y="468061"/>
                      <a:pt x="73919" y="447373"/>
                    </a:cubicBezTo>
                    <a:lnTo>
                      <a:pt x="73919" y="353954"/>
                    </a:lnTo>
                    <a:cubicBezTo>
                      <a:pt x="90403" y="343895"/>
                      <a:pt x="106886" y="333870"/>
                      <a:pt x="123404" y="323812"/>
                    </a:cubicBezTo>
                    <a:cubicBezTo>
                      <a:pt x="127609" y="321255"/>
                      <a:pt x="131847" y="318699"/>
                      <a:pt x="136052" y="316108"/>
                    </a:cubicBezTo>
                    <a:cubicBezTo>
                      <a:pt x="148466" y="308405"/>
                      <a:pt x="155799" y="296328"/>
                      <a:pt x="156035" y="281560"/>
                    </a:cubicBezTo>
                    <a:cubicBezTo>
                      <a:pt x="156237" y="267902"/>
                      <a:pt x="156035" y="254244"/>
                      <a:pt x="156035" y="240586"/>
                    </a:cubicBezTo>
                    <a:lnTo>
                      <a:pt x="156035" y="232916"/>
                    </a:lnTo>
                    <a:cubicBezTo>
                      <a:pt x="176959" y="226558"/>
                      <a:pt x="197379" y="214111"/>
                      <a:pt x="211272" y="197190"/>
                    </a:cubicBezTo>
                    <a:cubicBezTo>
                      <a:pt x="220927" y="185450"/>
                      <a:pt x="227621" y="174180"/>
                      <a:pt x="233239" y="160118"/>
                    </a:cubicBezTo>
                    <a:cubicBezTo>
                      <a:pt x="237579" y="149219"/>
                      <a:pt x="239429" y="137815"/>
                      <a:pt x="240438" y="126108"/>
                    </a:cubicBezTo>
                    <a:cubicBezTo>
                      <a:pt x="242457" y="102896"/>
                      <a:pt x="235964" y="77969"/>
                      <a:pt x="224022" y="58088"/>
                    </a:cubicBezTo>
                    <a:cubicBezTo>
                      <a:pt x="212483" y="38845"/>
                      <a:pt x="194721" y="21521"/>
                      <a:pt x="174167" y="12202"/>
                    </a:cubicBezTo>
                    <a:close/>
                    <a:moveTo>
                      <a:pt x="93935" y="83183"/>
                    </a:moveTo>
                    <a:cubicBezTo>
                      <a:pt x="97164" y="80997"/>
                      <a:pt x="100495" y="79012"/>
                      <a:pt x="103960" y="77262"/>
                    </a:cubicBezTo>
                    <a:cubicBezTo>
                      <a:pt x="107761" y="75917"/>
                      <a:pt x="111630" y="74840"/>
                      <a:pt x="115599" y="74067"/>
                    </a:cubicBezTo>
                    <a:cubicBezTo>
                      <a:pt x="119670" y="73798"/>
                      <a:pt x="123740" y="73798"/>
                      <a:pt x="127777" y="74067"/>
                    </a:cubicBezTo>
                    <a:cubicBezTo>
                      <a:pt x="131713" y="74874"/>
                      <a:pt x="135582" y="75951"/>
                      <a:pt x="139416" y="77262"/>
                    </a:cubicBezTo>
                    <a:cubicBezTo>
                      <a:pt x="142881" y="79012"/>
                      <a:pt x="146212" y="80997"/>
                      <a:pt x="149441" y="83183"/>
                    </a:cubicBezTo>
                    <a:cubicBezTo>
                      <a:pt x="152301" y="85673"/>
                      <a:pt x="154958" y="88364"/>
                      <a:pt x="157481" y="91223"/>
                    </a:cubicBezTo>
                    <a:cubicBezTo>
                      <a:pt x="159668" y="94453"/>
                      <a:pt x="161653" y="97783"/>
                      <a:pt x="163402" y="101248"/>
                    </a:cubicBezTo>
                    <a:cubicBezTo>
                      <a:pt x="164748" y="105049"/>
                      <a:pt x="165824" y="108918"/>
                      <a:pt x="166598" y="112888"/>
                    </a:cubicBezTo>
                    <a:cubicBezTo>
                      <a:pt x="166867" y="116958"/>
                      <a:pt x="166867" y="121028"/>
                      <a:pt x="166598" y="125065"/>
                    </a:cubicBezTo>
                    <a:cubicBezTo>
                      <a:pt x="165790" y="129001"/>
                      <a:pt x="164714" y="132870"/>
                      <a:pt x="163402" y="136705"/>
                    </a:cubicBezTo>
                    <a:cubicBezTo>
                      <a:pt x="161653" y="140170"/>
                      <a:pt x="159702" y="143500"/>
                      <a:pt x="157481" y="146730"/>
                    </a:cubicBezTo>
                    <a:cubicBezTo>
                      <a:pt x="154992" y="149589"/>
                      <a:pt x="152301" y="152247"/>
                      <a:pt x="149441" y="154770"/>
                    </a:cubicBezTo>
                    <a:cubicBezTo>
                      <a:pt x="146212" y="156956"/>
                      <a:pt x="142881" y="158941"/>
                      <a:pt x="139416" y="160690"/>
                    </a:cubicBezTo>
                    <a:cubicBezTo>
                      <a:pt x="135615" y="162036"/>
                      <a:pt x="131746" y="163112"/>
                      <a:pt x="127777" y="163886"/>
                    </a:cubicBezTo>
                    <a:cubicBezTo>
                      <a:pt x="123707" y="164155"/>
                      <a:pt x="119636" y="164155"/>
                      <a:pt x="115599" y="163886"/>
                    </a:cubicBezTo>
                    <a:cubicBezTo>
                      <a:pt x="111663" y="163079"/>
                      <a:pt x="107795" y="162002"/>
                      <a:pt x="103960" y="160690"/>
                    </a:cubicBezTo>
                    <a:cubicBezTo>
                      <a:pt x="100495" y="158941"/>
                      <a:pt x="97131" y="156956"/>
                      <a:pt x="93935" y="154770"/>
                    </a:cubicBezTo>
                    <a:cubicBezTo>
                      <a:pt x="91075" y="152280"/>
                      <a:pt x="88418" y="149589"/>
                      <a:pt x="85895" y="146730"/>
                    </a:cubicBezTo>
                    <a:cubicBezTo>
                      <a:pt x="83708" y="143500"/>
                      <a:pt x="81723" y="140170"/>
                      <a:pt x="79974" y="136705"/>
                    </a:cubicBezTo>
                    <a:cubicBezTo>
                      <a:pt x="78629" y="132870"/>
                      <a:pt x="77552" y="128968"/>
                      <a:pt x="76745" y="124964"/>
                    </a:cubicBezTo>
                    <a:cubicBezTo>
                      <a:pt x="76610" y="122980"/>
                      <a:pt x="76509" y="120995"/>
                      <a:pt x="76509" y="118976"/>
                    </a:cubicBezTo>
                    <a:cubicBezTo>
                      <a:pt x="76509" y="116992"/>
                      <a:pt x="76610" y="114973"/>
                      <a:pt x="76745" y="112988"/>
                    </a:cubicBezTo>
                    <a:cubicBezTo>
                      <a:pt x="77552" y="108985"/>
                      <a:pt x="78629" y="105083"/>
                      <a:pt x="79974" y="101248"/>
                    </a:cubicBezTo>
                    <a:cubicBezTo>
                      <a:pt x="81723" y="97783"/>
                      <a:pt x="83708" y="94453"/>
                      <a:pt x="85895" y="91223"/>
                    </a:cubicBezTo>
                    <a:cubicBezTo>
                      <a:pt x="88384" y="88364"/>
                      <a:pt x="91075" y="85706"/>
                      <a:pt x="93935" y="83183"/>
                    </a:cubicBezTo>
                    <a:close/>
                  </a:path>
                </a:pathLst>
              </a:custGeom>
              <a:grp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9FD7F82-2C75-C83B-1775-B497BABA7C38}"/>
                  </a:ext>
                </a:extLst>
              </p:cNvPr>
              <p:cNvSpPr/>
              <p:nvPr/>
            </p:nvSpPr>
            <p:spPr>
              <a:xfrm>
                <a:off x="9926336" y="2894342"/>
                <a:ext cx="258706" cy="526149"/>
              </a:xfrm>
              <a:custGeom>
                <a:avLst/>
                <a:gdLst>
                  <a:gd name="connsiteX0" fmla="*/ 157734 w 238167"/>
                  <a:gd name="connsiteY0" fmla="*/ 252805 h 484375"/>
                  <a:gd name="connsiteX1" fmla="*/ 156051 w 238167"/>
                  <a:gd name="connsiteY1" fmla="*/ 252267 h 484375"/>
                  <a:gd name="connsiteX2" fmla="*/ 156051 w 238167"/>
                  <a:gd name="connsiteY2" fmla="*/ 171665 h 484375"/>
                  <a:gd name="connsiteX3" fmla="*/ 155379 w 238167"/>
                  <a:gd name="connsiteY3" fmla="*/ 164163 h 484375"/>
                  <a:gd name="connsiteX4" fmla="*/ 136170 w 238167"/>
                  <a:gd name="connsiteY4" fmla="*/ 136242 h 484375"/>
                  <a:gd name="connsiteX5" fmla="*/ 94927 w 238167"/>
                  <a:gd name="connsiteY5" fmla="*/ 111112 h 484375"/>
                  <a:gd name="connsiteX6" fmla="*/ 73936 w 238167"/>
                  <a:gd name="connsiteY6" fmla="*/ 98329 h 484375"/>
                  <a:gd name="connsiteX7" fmla="*/ 73936 w 238167"/>
                  <a:gd name="connsiteY7" fmla="*/ 36969 h 484375"/>
                  <a:gd name="connsiteX8" fmla="*/ 36999 w 238167"/>
                  <a:gd name="connsiteY8" fmla="*/ 32 h 484375"/>
                  <a:gd name="connsiteX9" fmla="*/ 62 w 238167"/>
                  <a:gd name="connsiteY9" fmla="*/ 36969 h 484375"/>
                  <a:gd name="connsiteX10" fmla="*/ 62 w 238167"/>
                  <a:gd name="connsiteY10" fmla="*/ 114846 h 484375"/>
                  <a:gd name="connsiteX11" fmla="*/ 62 w 238167"/>
                  <a:gd name="connsiteY11" fmla="*/ 118816 h 484375"/>
                  <a:gd name="connsiteX12" fmla="*/ 18665 w 238167"/>
                  <a:gd name="connsiteY12" fmla="*/ 151178 h 484375"/>
                  <a:gd name="connsiteX13" fmla="*/ 28521 w 238167"/>
                  <a:gd name="connsiteY13" fmla="*/ 157199 h 484375"/>
                  <a:gd name="connsiteX14" fmla="*/ 69798 w 238167"/>
                  <a:gd name="connsiteY14" fmla="*/ 182329 h 484375"/>
                  <a:gd name="connsiteX15" fmla="*/ 82177 w 238167"/>
                  <a:gd name="connsiteY15" fmla="*/ 189864 h 484375"/>
                  <a:gd name="connsiteX16" fmla="*/ 82177 w 238167"/>
                  <a:gd name="connsiteY16" fmla="*/ 252267 h 484375"/>
                  <a:gd name="connsiteX17" fmla="*/ 29530 w 238167"/>
                  <a:gd name="connsiteY17" fmla="*/ 287152 h 484375"/>
                  <a:gd name="connsiteX18" fmla="*/ 7563 w 238167"/>
                  <a:gd name="connsiteY18" fmla="*/ 324223 h 484375"/>
                  <a:gd name="connsiteX19" fmla="*/ 364 w 238167"/>
                  <a:gd name="connsiteY19" fmla="*/ 358234 h 484375"/>
                  <a:gd name="connsiteX20" fmla="*/ 16781 w 238167"/>
                  <a:gd name="connsiteY20" fmla="*/ 426254 h 484375"/>
                  <a:gd name="connsiteX21" fmla="*/ 66636 w 238167"/>
                  <a:gd name="connsiteY21" fmla="*/ 472140 h 484375"/>
                  <a:gd name="connsiteX22" fmla="*/ 109123 w 238167"/>
                  <a:gd name="connsiteY22" fmla="*/ 483846 h 484375"/>
                  <a:gd name="connsiteX23" fmla="*/ 144446 w 238167"/>
                  <a:gd name="connsiteY23" fmla="*/ 481660 h 484375"/>
                  <a:gd name="connsiteX24" fmla="*/ 238167 w 238167"/>
                  <a:gd name="connsiteY24" fmla="*/ 365399 h 484375"/>
                  <a:gd name="connsiteX25" fmla="*/ 217748 w 238167"/>
                  <a:gd name="connsiteY25" fmla="*/ 298926 h 484375"/>
                  <a:gd name="connsiteX26" fmla="*/ 157734 w 238167"/>
                  <a:gd name="connsiteY26" fmla="*/ 252872 h 484375"/>
                  <a:gd name="connsiteX27" fmla="*/ 146868 w 238167"/>
                  <a:gd name="connsiteY27" fmla="*/ 401125 h 484375"/>
                  <a:gd name="connsiteX28" fmla="*/ 136843 w 238167"/>
                  <a:gd name="connsiteY28" fmla="*/ 407046 h 484375"/>
                  <a:gd name="connsiteX29" fmla="*/ 125203 w 238167"/>
                  <a:gd name="connsiteY29" fmla="*/ 410242 h 484375"/>
                  <a:gd name="connsiteX30" fmla="*/ 113026 w 238167"/>
                  <a:gd name="connsiteY30" fmla="*/ 410242 h 484375"/>
                  <a:gd name="connsiteX31" fmla="*/ 101386 w 238167"/>
                  <a:gd name="connsiteY31" fmla="*/ 407046 h 484375"/>
                  <a:gd name="connsiteX32" fmla="*/ 91361 w 238167"/>
                  <a:gd name="connsiteY32" fmla="*/ 401125 h 484375"/>
                  <a:gd name="connsiteX33" fmla="*/ 83321 w 238167"/>
                  <a:gd name="connsiteY33" fmla="*/ 393085 h 484375"/>
                  <a:gd name="connsiteX34" fmla="*/ 77401 w 238167"/>
                  <a:gd name="connsiteY34" fmla="*/ 383060 h 484375"/>
                  <a:gd name="connsiteX35" fmla="*/ 74205 w 238167"/>
                  <a:gd name="connsiteY35" fmla="*/ 371421 h 484375"/>
                  <a:gd name="connsiteX36" fmla="*/ 74205 w 238167"/>
                  <a:gd name="connsiteY36" fmla="*/ 359209 h 484375"/>
                  <a:gd name="connsiteX37" fmla="*/ 77401 w 238167"/>
                  <a:gd name="connsiteY37" fmla="*/ 347570 h 484375"/>
                  <a:gd name="connsiteX38" fmla="*/ 83321 w 238167"/>
                  <a:gd name="connsiteY38" fmla="*/ 337545 h 484375"/>
                  <a:gd name="connsiteX39" fmla="*/ 91361 w 238167"/>
                  <a:gd name="connsiteY39" fmla="*/ 329505 h 484375"/>
                  <a:gd name="connsiteX40" fmla="*/ 101386 w 238167"/>
                  <a:gd name="connsiteY40" fmla="*/ 323584 h 484375"/>
                  <a:gd name="connsiteX41" fmla="*/ 113026 w 238167"/>
                  <a:gd name="connsiteY41" fmla="*/ 320388 h 484375"/>
                  <a:gd name="connsiteX42" fmla="*/ 125203 w 238167"/>
                  <a:gd name="connsiteY42" fmla="*/ 320388 h 484375"/>
                  <a:gd name="connsiteX43" fmla="*/ 136843 w 238167"/>
                  <a:gd name="connsiteY43" fmla="*/ 323584 h 484375"/>
                  <a:gd name="connsiteX44" fmla="*/ 146868 w 238167"/>
                  <a:gd name="connsiteY44" fmla="*/ 329505 h 484375"/>
                  <a:gd name="connsiteX45" fmla="*/ 154908 w 238167"/>
                  <a:gd name="connsiteY45" fmla="*/ 337545 h 484375"/>
                  <a:gd name="connsiteX46" fmla="*/ 160828 w 238167"/>
                  <a:gd name="connsiteY46" fmla="*/ 347570 h 484375"/>
                  <a:gd name="connsiteX47" fmla="*/ 164058 w 238167"/>
                  <a:gd name="connsiteY47" fmla="*/ 359310 h 484375"/>
                  <a:gd name="connsiteX48" fmla="*/ 164293 w 238167"/>
                  <a:gd name="connsiteY48" fmla="*/ 365298 h 484375"/>
                  <a:gd name="connsiteX49" fmla="*/ 164058 w 238167"/>
                  <a:gd name="connsiteY49" fmla="*/ 371286 h 484375"/>
                  <a:gd name="connsiteX50" fmla="*/ 160828 w 238167"/>
                  <a:gd name="connsiteY50" fmla="*/ 383027 h 484375"/>
                  <a:gd name="connsiteX51" fmla="*/ 154908 w 238167"/>
                  <a:gd name="connsiteY51" fmla="*/ 393051 h 484375"/>
                  <a:gd name="connsiteX52" fmla="*/ 146868 w 238167"/>
                  <a:gd name="connsiteY52" fmla="*/ 401091 h 4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8167" h="484375">
                    <a:moveTo>
                      <a:pt x="157734" y="252805"/>
                    </a:moveTo>
                    <a:cubicBezTo>
                      <a:pt x="157195" y="252603"/>
                      <a:pt x="156623" y="252469"/>
                      <a:pt x="156051" y="252267"/>
                    </a:cubicBezTo>
                    <a:lnTo>
                      <a:pt x="156051" y="171665"/>
                    </a:lnTo>
                    <a:cubicBezTo>
                      <a:pt x="156051" y="168940"/>
                      <a:pt x="155782" y="167123"/>
                      <a:pt x="155379" y="164163"/>
                    </a:cubicBezTo>
                    <a:cubicBezTo>
                      <a:pt x="153730" y="151952"/>
                      <a:pt x="146430" y="142633"/>
                      <a:pt x="136170" y="136242"/>
                    </a:cubicBezTo>
                    <a:cubicBezTo>
                      <a:pt x="122512" y="127697"/>
                      <a:pt x="108652" y="119489"/>
                      <a:pt x="94927" y="111112"/>
                    </a:cubicBezTo>
                    <a:cubicBezTo>
                      <a:pt x="87930" y="106840"/>
                      <a:pt x="80933" y="102568"/>
                      <a:pt x="73936" y="98329"/>
                    </a:cubicBezTo>
                    <a:lnTo>
                      <a:pt x="73936" y="36969"/>
                    </a:lnTo>
                    <a:cubicBezTo>
                      <a:pt x="73936" y="17626"/>
                      <a:pt x="56947" y="-876"/>
                      <a:pt x="36999" y="32"/>
                    </a:cubicBezTo>
                    <a:cubicBezTo>
                      <a:pt x="16983" y="940"/>
                      <a:pt x="62" y="16280"/>
                      <a:pt x="62" y="36969"/>
                    </a:cubicBezTo>
                    <a:lnTo>
                      <a:pt x="62" y="114846"/>
                    </a:lnTo>
                    <a:cubicBezTo>
                      <a:pt x="62" y="116158"/>
                      <a:pt x="-6" y="117504"/>
                      <a:pt x="62" y="118816"/>
                    </a:cubicBezTo>
                    <a:cubicBezTo>
                      <a:pt x="600" y="132508"/>
                      <a:pt x="7261" y="143743"/>
                      <a:pt x="18665" y="151178"/>
                    </a:cubicBezTo>
                    <a:cubicBezTo>
                      <a:pt x="21894" y="153264"/>
                      <a:pt x="25258" y="155181"/>
                      <a:pt x="28521" y="157199"/>
                    </a:cubicBezTo>
                    <a:cubicBezTo>
                      <a:pt x="42280" y="165576"/>
                      <a:pt x="56039" y="173952"/>
                      <a:pt x="69798" y="182329"/>
                    </a:cubicBezTo>
                    <a:cubicBezTo>
                      <a:pt x="73936" y="184852"/>
                      <a:pt x="78040" y="187341"/>
                      <a:pt x="82177" y="189864"/>
                    </a:cubicBezTo>
                    <a:lnTo>
                      <a:pt x="82177" y="252267"/>
                    </a:lnTo>
                    <a:cubicBezTo>
                      <a:pt x="62161" y="258827"/>
                      <a:pt x="42852" y="270937"/>
                      <a:pt x="29530" y="287152"/>
                    </a:cubicBezTo>
                    <a:cubicBezTo>
                      <a:pt x="19876" y="298892"/>
                      <a:pt x="13181" y="310162"/>
                      <a:pt x="7563" y="324223"/>
                    </a:cubicBezTo>
                    <a:cubicBezTo>
                      <a:pt x="3224" y="335123"/>
                      <a:pt x="1373" y="346527"/>
                      <a:pt x="364" y="358234"/>
                    </a:cubicBezTo>
                    <a:cubicBezTo>
                      <a:pt x="-1654" y="381445"/>
                      <a:pt x="4838" y="406373"/>
                      <a:pt x="16781" y="426254"/>
                    </a:cubicBezTo>
                    <a:cubicBezTo>
                      <a:pt x="28319" y="445497"/>
                      <a:pt x="46081" y="462821"/>
                      <a:pt x="66636" y="472140"/>
                    </a:cubicBezTo>
                    <a:cubicBezTo>
                      <a:pt x="80899" y="478599"/>
                      <a:pt x="93581" y="482131"/>
                      <a:pt x="109123" y="483846"/>
                    </a:cubicBezTo>
                    <a:cubicBezTo>
                      <a:pt x="120931" y="485158"/>
                      <a:pt x="132806" y="483880"/>
                      <a:pt x="144446" y="481660"/>
                    </a:cubicBezTo>
                    <a:cubicBezTo>
                      <a:pt x="198842" y="471265"/>
                      <a:pt x="237696" y="419627"/>
                      <a:pt x="238167" y="365399"/>
                    </a:cubicBezTo>
                    <a:cubicBezTo>
                      <a:pt x="237965" y="342255"/>
                      <a:pt x="231372" y="317865"/>
                      <a:pt x="217748" y="298926"/>
                    </a:cubicBezTo>
                    <a:cubicBezTo>
                      <a:pt x="202273" y="277362"/>
                      <a:pt x="182594" y="262191"/>
                      <a:pt x="157734" y="252872"/>
                    </a:cubicBezTo>
                    <a:close/>
                    <a:moveTo>
                      <a:pt x="146868" y="401125"/>
                    </a:moveTo>
                    <a:cubicBezTo>
                      <a:pt x="143638" y="403312"/>
                      <a:pt x="140308" y="405296"/>
                      <a:pt x="136843" y="407046"/>
                    </a:cubicBezTo>
                    <a:cubicBezTo>
                      <a:pt x="133041" y="408391"/>
                      <a:pt x="129173" y="409468"/>
                      <a:pt x="125203" y="410242"/>
                    </a:cubicBezTo>
                    <a:cubicBezTo>
                      <a:pt x="121133" y="410511"/>
                      <a:pt x="117062" y="410511"/>
                      <a:pt x="113026" y="410242"/>
                    </a:cubicBezTo>
                    <a:cubicBezTo>
                      <a:pt x="109090" y="409434"/>
                      <a:pt x="105221" y="408358"/>
                      <a:pt x="101386" y="407046"/>
                    </a:cubicBezTo>
                    <a:cubicBezTo>
                      <a:pt x="97921" y="405296"/>
                      <a:pt x="94557" y="403312"/>
                      <a:pt x="91361" y="401125"/>
                    </a:cubicBezTo>
                    <a:cubicBezTo>
                      <a:pt x="88502" y="398636"/>
                      <a:pt x="85844" y="395944"/>
                      <a:pt x="83321" y="393085"/>
                    </a:cubicBezTo>
                    <a:cubicBezTo>
                      <a:pt x="81135" y="389856"/>
                      <a:pt x="79150" y="386525"/>
                      <a:pt x="77401" y="383060"/>
                    </a:cubicBezTo>
                    <a:cubicBezTo>
                      <a:pt x="76055" y="379259"/>
                      <a:pt x="74978" y="375390"/>
                      <a:pt x="74205" y="371421"/>
                    </a:cubicBezTo>
                    <a:cubicBezTo>
                      <a:pt x="73936" y="367350"/>
                      <a:pt x="73936" y="363280"/>
                      <a:pt x="74205" y="359209"/>
                    </a:cubicBezTo>
                    <a:cubicBezTo>
                      <a:pt x="75012" y="355273"/>
                      <a:pt x="76089" y="351405"/>
                      <a:pt x="77401" y="347570"/>
                    </a:cubicBezTo>
                    <a:cubicBezTo>
                      <a:pt x="79150" y="344105"/>
                      <a:pt x="81135" y="340774"/>
                      <a:pt x="83321" y="337545"/>
                    </a:cubicBezTo>
                    <a:cubicBezTo>
                      <a:pt x="85811" y="334686"/>
                      <a:pt x="88502" y="332028"/>
                      <a:pt x="91361" y="329505"/>
                    </a:cubicBezTo>
                    <a:cubicBezTo>
                      <a:pt x="94591" y="327318"/>
                      <a:pt x="97921" y="325334"/>
                      <a:pt x="101386" y="323584"/>
                    </a:cubicBezTo>
                    <a:cubicBezTo>
                      <a:pt x="105187" y="322239"/>
                      <a:pt x="109056" y="321162"/>
                      <a:pt x="113026" y="320388"/>
                    </a:cubicBezTo>
                    <a:cubicBezTo>
                      <a:pt x="117096" y="320119"/>
                      <a:pt x="121166" y="320119"/>
                      <a:pt x="125203" y="320388"/>
                    </a:cubicBezTo>
                    <a:cubicBezTo>
                      <a:pt x="129139" y="321196"/>
                      <a:pt x="133008" y="322272"/>
                      <a:pt x="136843" y="323584"/>
                    </a:cubicBezTo>
                    <a:cubicBezTo>
                      <a:pt x="140308" y="325334"/>
                      <a:pt x="143638" y="327318"/>
                      <a:pt x="146868" y="329505"/>
                    </a:cubicBezTo>
                    <a:cubicBezTo>
                      <a:pt x="149727" y="331994"/>
                      <a:pt x="152385" y="334686"/>
                      <a:pt x="154908" y="337545"/>
                    </a:cubicBezTo>
                    <a:cubicBezTo>
                      <a:pt x="157094" y="340774"/>
                      <a:pt x="159079" y="344105"/>
                      <a:pt x="160828" y="347570"/>
                    </a:cubicBezTo>
                    <a:cubicBezTo>
                      <a:pt x="162174" y="351405"/>
                      <a:pt x="163250" y="355307"/>
                      <a:pt x="164058" y="359310"/>
                    </a:cubicBezTo>
                    <a:cubicBezTo>
                      <a:pt x="164192" y="361295"/>
                      <a:pt x="164293" y="363280"/>
                      <a:pt x="164293" y="365298"/>
                    </a:cubicBezTo>
                    <a:cubicBezTo>
                      <a:pt x="164293" y="367283"/>
                      <a:pt x="164192" y="369301"/>
                      <a:pt x="164058" y="371286"/>
                    </a:cubicBezTo>
                    <a:cubicBezTo>
                      <a:pt x="163250" y="375289"/>
                      <a:pt x="162174" y="379192"/>
                      <a:pt x="160828" y="383027"/>
                    </a:cubicBezTo>
                    <a:cubicBezTo>
                      <a:pt x="159079" y="386492"/>
                      <a:pt x="157128" y="389822"/>
                      <a:pt x="154908" y="393051"/>
                    </a:cubicBezTo>
                    <a:cubicBezTo>
                      <a:pt x="152418" y="395911"/>
                      <a:pt x="149727" y="398568"/>
                      <a:pt x="146868" y="401091"/>
                    </a:cubicBezTo>
                    <a:close/>
                  </a:path>
                </a:pathLst>
              </a:custGeom>
              <a:grpFill/>
              <a:ln w="0" cap="flat">
                <a:noFill/>
                <a:prstDash val="solid"/>
                <a:miter/>
              </a:ln>
            </p:spPr>
            <p:txBody>
              <a:bodyPr rtlCol="0" anchor="ctr"/>
              <a:lstStyle/>
              <a:p>
                <a:endParaRPr lang="en-US"/>
              </a:p>
            </p:txBody>
          </p:sp>
        </p:grpSp>
        <p:sp>
          <p:nvSpPr>
            <p:cNvPr id="8" name="Freeform: Shape 7">
              <a:extLst>
                <a:ext uri="{FF2B5EF4-FFF2-40B4-BE49-F238E27FC236}">
                  <a16:creationId xmlns:a16="http://schemas.microsoft.com/office/drawing/2014/main" id="{62EAE17E-37BE-4EE3-B448-3AF06FC966EA}"/>
                </a:ext>
              </a:extLst>
            </p:cNvPr>
            <p:cNvSpPr>
              <a:spLocks noChangeAspect="1"/>
            </p:cNvSpPr>
            <p:nvPr/>
          </p:nvSpPr>
          <p:spPr>
            <a:xfrm rot="5400000">
              <a:off x="8515984" y="2050476"/>
              <a:ext cx="1652869" cy="921121"/>
            </a:xfrm>
            <a:custGeom>
              <a:avLst/>
              <a:gdLst>
                <a:gd name="connsiteX0" fmla="*/ 208892 w 643307"/>
                <a:gd name="connsiteY0" fmla="*/ 321654 h 321653"/>
                <a:gd name="connsiteX1" fmla="*/ 321654 w 643307"/>
                <a:gd name="connsiteY1" fmla="*/ 208892 h 321653"/>
                <a:gd name="connsiteX2" fmla="*/ 434415 w 643307"/>
                <a:gd name="connsiteY2" fmla="*/ 321654 h 321653"/>
                <a:gd name="connsiteX3" fmla="*/ 643307 w 643307"/>
                <a:gd name="connsiteY3" fmla="*/ 321654 h 321653"/>
                <a:gd name="connsiteX4" fmla="*/ 643307 w 643307"/>
                <a:gd name="connsiteY4" fmla="*/ 291822 h 321653"/>
                <a:gd name="connsiteX5" fmla="*/ 625453 w 643307"/>
                <a:gd name="connsiteY5" fmla="*/ 268935 h 321653"/>
                <a:gd name="connsiteX6" fmla="*/ 548779 w 643307"/>
                <a:gd name="connsiteY6" fmla="*/ 249767 h 321653"/>
                <a:gd name="connsiteX7" fmla="*/ 542835 w 643307"/>
                <a:gd name="connsiteY7" fmla="*/ 244290 h 321653"/>
                <a:gd name="connsiteX8" fmla="*/ 532750 w 643307"/>
                <a:gd name="connsiteY8" fmla="*/ 219957 h 321653"/>
                <a:gd name="connsiteX9" fmla="*/ 533084 w 643307"/>
                <a:gd name="connsiteY9" fmla="*/ 211876 h 321653"/>
                <a:gd name="connsiteX10" fmla="*/ 573736 w 643307"/>
                <a:gd name="connsiteY10" fmla="*/ 144108 h 321653"/>
                <a:gd name="connsiteX11" fmla="*/ 570196 w 643307"/>
                <a:gd name="connsiteY11" fmla="*/ 115299 h 321653"/>
                <a:gd name="connsiteX12" fmla="*/ 528008 w 643307"/>
                <a:gd name="connsiteY12" fmla="*/ 73111 h 321653"/>
                <a:gd name="connsiteX13" fmla="*/ 499200 w 643307"/>
                <a:gd name="connsiteY13" fmla="*/ 69571 h 321653"/>
                <a:gd name="connsiteX14" fmla="*/ 431432 w 643307"/>
                <a:gd name="connsiteY14" fmla="*/ 110223 h 321653"/>
                <a:gd name="connsiteX15" fmla="*/ 423350 w 643307"/>
                <a:gd name="connsiteY15" fmla="*/ 110557 h 321653"/>
                <a:gd name="connsiteX16" fmla="*/ 399017 w 643307"/>
                <a:gd name="connsiteY16" fmla="*/ 100472 h 321653"/>
                <a:gd name="connsiteX17" fmla="*/ 393540 w 643307"/>
                <a:gd name="connsiteY17" fmla="*/ 94528 h 321653"/>
                <a:gd name="connsiteX18" fmla="*/ 374372 w 643307"/>
                <a:gd name="connsiteY18" fmla="*/ 17855 h 321653"/>
                <a:gd name="connsiteX19" fmla="*/ 351486 w 643307"/>
                <a:gd name="connsiteY19" fmla="*/ 0 h 321653"/>
                <a:gd name="connsiteX20" fmla="*/ 291821 w 643307"/>
                <a:gd name="connsiteY20" fmla="*/ 0 h 321653"/>
                <a:gd name="connsiteX21" fmla="*/ 268935 w 643307"/>
                <a:gd name="connsiteY21" fmla="*/ 17855 h 321653"/>
                <a:gd name="connsiteX22" fmla="*/ 249767 w 643307"/>
                <a:gd name="connsiteY22" fmla="*/ 94528 h 321653"/>
                <a:gd name="connsiteX23" fmla="*/ 244290 w 643307"/>
                <a:gd name="connsiteY23" fmla="*/ 100472 h 321653"/>
                <a:gd name="connsiteX24" fmla="*/ 219957 w 643307"/>
                <a:gd name="connsiteY24" fmla="*/ 110557 h 321653"/>
                <a:gd name="connsiteX25" fmla="*/ 211876 w 643307"/>
                <a:gd name="connsiteY25" fmla="*/ 110223 h 321653"/>
                <a:gd name="connsiteX26" fmla="*/ 144107 w 643307"/>
                <a:gd name="connsiteY26" fmla="*/ 69571 h 321653"/>
                <a:gd name="connsiteX27" fmla="*/ 115299 w 643307"/>
                <a:gd name="connsiteY27" fmla="*/ 73111 h 321653"/>
                <a:gd name="connsiteX28" fmla="*/ 73111 w 643307"/>
                <a:gd name="connsiteY28" fmla="*/ 115299 h 321653"/>
                <a:gd name="connsiteX29" fmla="*/ 69571 w 643307"/>
                <a:gd name="connsiteY29" fmla="*/ 144108 h 321653"/>
                <a:gd name="connsiteX30" fmla="*/ 110223 w 643307"/>
                <a:gd name="connsiteY30" fmla="*/ 211876 h 321653"/>
                <a:gd name="connsiteX31" fmla="*/ 110557 w 643307"/>
                <a:gd name="connsiteY31" fmla="*/ 219957 h 321653"/>
                <a:gd name="connsiteX32" fmla="*/ 100472 w 643307"/>
                <a:gd name="connsiteY32" fmla="*/ 244290 h 321653"/>
                <a:gd name="connsiteX33" fmla="*/ 94528 w 643307"/>
                <a:gd name="connsiteY33" fmla="*/ 249767 h 321653"/>
                <a:gd name="connsiteX34" fmla="*/ 17855 w 643307"/>
                <a:gd name="connsiteY34" fmla="*/ 268935 h 321653"/>
                <a:gd name="connsiteX35" fmla="*/ 0 w 643307"/>
                <a:gd name="connsiteY35" fmla="*/ 291822 h 321653"/>
                <a:gd name="connsiteX36" fmla="*/ 0 w 643307"/>
                <a:gd name="connsiteY36" fmla="*/ 321654 h 321653"/>
                <a:gd name="connsiteX37" fmla="*/ 208892 w 643307"/>
                <a:gd name="connsiteY37" fmla="*/ 321654 h 3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3307" h="321653">
                  <a:moveTo>
                    <a:pt x="208892" y="321654"/>
                  </a:moveTo>
                  <a:cubicBezTo>
                    <a:pt x="208892" y="259385"/>
                    <a:pt x="259385" y="208892"/>
                    <a:pt x="321654" y="208892"/>
                  </a:cubicBezTo>
                  <a:cubicBezTo>
                    <a:pt x="383923" y="208892"/>
                    <a:pt x="434415" y="259385"/>
                    <a:pt x="434415" y="321654"/>
                  </a:cubicBezTo>
                  <a:lnTo>
                    <a:pt x="643307" y="321654"/>
                  </a:lnTo>
                  <a:lnTo>
                    <a:pt x="643307" y="291822"/>
                  </a:lnTo>
                  <a:cubicBezTo>
                    <a:pt x="643307" y="281002"/>
                    <a:pt x="635938" y="271562"/>
                    <a:pt x="625453" y="268935"/>
                  </a:cubicBezTo>
                  <a:lnTo>
                    <a:pt x="548779" y="249767"/>
                  </a:lnTo>
                  <a:cubicBezTo>
                    <a:pt x="545997" y="249077"/>
                    <a:pt x="543793" y="247006"/>
                    <a:pt x="542835" y="244290"/>
                  </a:cubicBezTo>
                  <a:cubicBezTo>
                    <a:pt x="539919" y="235964"/>
                    <a:pt x="536557" y="227838"/>
                    <a:pt x="532750" y="219957"/>
                  </a:cubicBezTo>
                  <a:cubicBezTo>
                    <a:pt x="531503" y="217375"/>
                    <a:pt x="531592" y="214347"/>
                    <a:pt x="533084" y="211876"/>
                  </a:cubicBezTo>
                  <a:lnTo>
                    <a:pt x="573736" y="144108"/>
                  </a:lnTo>
                  <a:cubicBezTo>
                    <a:pt x="579302" y="134824"/>
                    <a:pt x="577832" y="122958"/>
                    <a:pt x="570196" y="115299"/>
                  </a:cubicBezTo>
                  <a:lnTo>
                    <a:pt x="528008" y="73111"/>
                  </a:lnTo>
                  <a:cubicBezTo>
                    <a:pt x="520350" y="65453"/>
                    <a:pt x="508484" y="64006"/>
                    <a:pt x="499200" y="69571"/>
                  </a:cubicBezTo>
                  <a:lnTo>
                    <a:pt x="431432" y="110223"/>
                  </a:lnTo>
                  <a:cubicBezTo>
                    <a:pt x="428961" y="111693"/>
                    <a:pt x="425933" y="111804"/>
                    <a:pt x="423350" y="110557"/>
                  </a:cubicBezTo>
                  <a:cubicBezTo>
                    <a:pt x="415469" y="106750"/>
                    <a:pt x="407343" y="103389"/>
                    <a:pt x="399017" y="100472"/>
                  </a:cubicBezTo>
                  <a:cubicBezTo>
                    <a:pt x="396301" y="99515"/>
                    <a:pt x="394231" y="97311"/>
                    <a:pt x="393540" y="94528"/>
                  </a:cubicBezTo>
                  <a:lnTo>
                    <a:pt x="374372" y="17855"/>
                  </a:lnTo>
                  <a:cubicBezTo>
                    <a:pt x="371745" y="7347"/>
                    <a:pt x="362306" y="0"/>
                    <a:pt x="351486" y="0"/>
                  </a:cubicBezTo>
                  <a:lnTo>
                    <a:pt x="291821" y="0"/>
                  </a:lnTo>
                  <a:cubicBezTo>
                    <a:pt x="281002" y="0"/>
                    <a:pt x="271562" y="7369"/>
                    <a:pt x="268935" y="17855"/>
                  </a:cubicBezTo>
                  <a:lnTo>
                    <a:pt x="249767" y="94528"/>
                  </a:lnTo>
                  <a:cubicBezTo>
                    <a:pt x="249077" y="97311"/>
                    <a:pt x="247006" y="99515"/>
                    <a:pt x="244290" y="100472"/>
                  </a:cubicBezTo>
                  <a:cubicBezTo>
                    <a:pt x="235964" y="103389"/>
                    <a:pt x="227838" y="106750"/>
                    <a:pt x="219957" y="110557"/>
                  </a:cubicBezTo>
                  <a:cubicBezTo>
                    <a:pt x="217374" y="111804"/>
                    <a:pt x="214347" y="111715"/>
                    <a:pt x="211876" y="110223"/>
                  </a:cubicBezTo>
                  <a:lnTo>
                    <a:pt x="144107" y="69571"/>
                  </a:lnTo>
                  <a:cubicBezTo>
                    <a:pt x="134824" y="64006"/>
                    <a:pt x="122958" y="65475"/>
                    <a:pt x="115299" y="73111"/>
                  </a:cubicBezTo>
                  <a:lnTo>
                    <a:pt x="73111" y="115299"/>
                  </a:lnTo>
                  <a:cubicBezTo>
                    <a:pt x="65453" y="122958"/>
                    <a:pt x="64006" y="134824"/>
                    <a:pt x="69571" y="144108"/>
                  </a:cubicBezTo>
                  <a:lnTo>
                    <a:pt x="110223" y="211876"/>
                  </a:lnTo>
                  <a:cubicBezTo>
                    <a:pt x="111693" y="214347"/>
                    <a:pt x="111804" y="217375"/>
                    <a:pt x="110557" y="219957"/>
                  </a:cubicBezTo>
                  <a:cubicBezTo>
                    <a:pt x="106750" y="227838"/>
                    <a:pt x="103389" y="235964"/>
                    <a:pt x="100472" y="244290"/>
                  </a:cubicBezTo>
                  <a:cubicBezTo>
                    <a:pt x="99515" y="247006"/>
                    <a:pt x="97311" y="249077"/>
                    <a:pt x="94528" y="249767"/>
                  </a:cubicBezTo>
                  <a:lnTo>
                    <a:pt x="17855" y="268935"/>
                  </a:lnTo>
                  <a:cubicBezTo>
                    <a:pt x="7347" y="271562"/>
                    <a:pt x="0" y="281002"/>
                    <a:pt x="0" y="291822"/>
                  </a:cubicBezTo>
                  <a:lnTo>
                    <a:pt x="0" y="321654"/>
                  </a:lnTo>
                  <a:lnTo>
                    <a:pt x="208892" y="321654"/>
                  </a:lnTo>
                  <a:close/>
                </a:path>
              </a:pathLst>
            </a:custGeom>
            <a:grpFill/>
            <a:ln w="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576A5E53-E16E-FE9B-CFAE-A322F528DA62}"/>
              </a:ext>
            </a:extLst>
          </p:cNvPr>
          <p:cNvSpPr txBox="1"/>
          <p:nvPr/>
        </p:nvSpPr>
        <p:spPr>
          <a:xfrm>
            <a:off x="4276724" y="1795674"/>
            <a:ext cx="3581401" cy="424732"/>
          </a:xfrm>
          <a:prstGeom prst="rect">
            <a:avLst/>
          </a:prstGeom>
          <a:noFill/>
        </p:spPr>
        <p:txBody>
          <a:bodyPr wrap="square" rtlCol="0">
            <a:spAutoFit/>
          </a:bodyPr>
          <a:lstStyle/>
          <a:p>
            <a:pPr algn="ctr">
              <a:lnSpc>
                <a:spcPct val="90000"/>
              </a:lnSpc>
            </a:pPr>
            <a:r>
              <a:rPr lang="en-US" sz="2400"/>
              <a:t>RELIABLE RESULTS</a:t>
            </a:r>
          </a:p>
        </p:txBody>
      </p:sp>
      <p:sp>
        <p:nvSpPr>
          <p:cNvPr id="24" name="TextBox 23">
            <a:extLst>
              <a:ext uri="{FF2B5EF4-FFF2-40B4-BE49-F238E27FC236}">
                <a16:creationId xmlns:a16="http://schemas.microsoft.com/office/drawing/2014/main" id="{20EC2DDB-CB40-902C-BB8D-6D847AEC36D3}"/>
              </a:ext>
            </a:extLst>
          </p:cNvPr>
          <p:cNvSpPr txBox="1"/>
          <p:nvPr/>
        </p:nvSpPr>
        <p:spPr>
          <a:xfrm>
            <a:off x="432935" y="3350107"/>
            <a:ext cx="3479934" cy="2699200"/>
          </a:xfrm>
          <a:prstGeom prst="rect">
            <a:avLst/>
          </a:prstGeom>
          <a:noFill/>
        </p:spPr>
        <p:txBody>
          <a:bodyPr wrap="square" rtlCol="0">
            <a:spAutoFit/>
          </a:bodyPr>
          <a:lstStyle/>
          <a:p>
            <a:pPr algn="ctr">
              <a:lnSpc>
                <a:spcPct val="90000"/>
              </a:lnSpc>
              <a:spcAft>
                <a:spcPts val="600"/>
              </a:spcAft>
            </a:pPr>
            <a:r>
              <a:rPr lang="en-US" sz="2000" b="1"/>
              <a:t>Loaded Network</a:t>
            </a:r>
          </a:p>
          <a:p>
            <a:pPr algn="ctr">
              <a:spcAft>
                <a:spcPts val="600"/>
              </a:spcAft>
            </a:pPr>
            <a:r>
              <a:rPr lang="en-US" sz="1600"/>
              <a:t>Amount of traffic</a:t>
            </a:r>
            <a:r>
              <a:rPr lang="en-US" sz="1600" i="0" u="none" strike="noStrike" baseline="0"/>
              <a:t> </a:t>
            </a:r>
          </a:p>
          <a:p>
            <a:pPr algn="ctr">
              <a:spcAft>
                <a:spcPts val="600"/>
              </a:spcAft>
            </a:pPr>
            <a:r>
              <a:rPr lang="en-US" sz="1600" i="0" u="none" strike="noStrike" baseline="0"/>
              <a:t>Type of Traffic</a:t>
            </a:r>
          </a:p>
          <a:p>
            <a:pPr algn="ctr">
              <a:spcAft>
                <a:spcPts val="600"/>
              </a:spcAft>
            </a:pPr>
            <a:r>
              <a:rPr lang="en-US" sz="1600"/>
              <a:t>Determine any </a:t>
            </a:r>
            <a:br>
              <a:rPr lang="en-US" sz="1600"/>
            </a:br>
            <a:r>
              <a:rPr lang="en-US" sz="1600"/>
              <a:t>congestion </a:t>
            </a:r>
            <a:r>
              <a:rPr lang="en-US" sz="1600" i="0" u="none" strike="noStrike" baseline="0"/>
              <a:t>issues</a:t>
            </a:r>
          </a:p>
          <a:p>
            <a:pPr algn="ctr">
              <a:spcAft>
                <a:spcPts val="600"/>
              </a:spcAft>
            </a:pPr>
            <a:r>
              <a:rPr lang="en-US" sz="1600" i="0" u="none" strike="noStrike" baseline="0"/>
              <a:t>Congested travel times </a:t>
            </a:r>
            <a:br>
              <a:rPr lang="en-US" sz="1600" i="0" u="none" strike="noStrike" baseline="0"/>
            </a:br>
            <a:r>
              <a:rPr lang="en-US" sz="1600" i="0" u="none" strike="noStrike" baseline="0"/>
              <a:t>by time </a:t>
            </a:r>
          </a:p>
          <a:p>
            <a:pPr algn="ctr"/>
            <a:r>
              <a:rPr lang="en-US" sz="1600" i="0" u="none" strike="noStrike" baseline="0"/>
              <a:t>Transit flow </a:t>
            </a:r>
          </a:p>
          <a:p>
            <a:pPr algn="ctr">
              <a:lnSpc>
                <a:spcPct val="90000"/>
              </a:lnSpc>
              <a:spcAft>
                <a:spcPts val="600"/>
              </a:spcAft>
            </a:pPr>
            <a:endParaRPr lang="en-US" sz="1600" b="1"/>
          </a:p>
        </p:txBody>
      </p:sp>
      <p:pic>
        <p:nvPicPr>
          <p:cNvPr id="27" name="Graphic 26">
            <a:extLst>
              <a:ext uri="{FF2B5EF4-FFF2-40B4-BE49-F238E27FC236}">
                <a16:creationId xmlns:a16="http://schemas.microsoft.com/office/drawing/2014/main" id="{AFB29E9F-D40D-1B9B-E9E5-BBE0C69D5D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5837" y="2438413"/>
            <a:ext cx="1007510" cy="647814"/>
          </a:xfrm>
          <a:prstGeom prst="rect">
            <a:avLst/>
          </a:prstGeom>
        </p:spPr>
      </p:pic>
      <p:sp>
        <p:nvSpPr>
          <p:cNvPr id="25" name="TextBox 24">
            <a:extLst>
              <a:ext uri="{FF2B5EF4-FFF2-40B4-BE49-F238E27FC236}">
                <a16:creationId xmlns:a16="http://schemas.microsoft.com/office/drawing/2014/main" id="{9C834F5C-8695-91CF-5CFA-48556B919F53}"/>
              </a:ext>
            </a:extLst>
          </p:cNvPr>
          <p:cNvSpPr txBox="1"/>
          <p:nvPr/>
        </p:nvSpPr>
        <p:spPr>
          <a:xfrm>
            <a:off x="4632218" y="3350107"/>
            <a:ext cx="2908169" cy="2129814"/>
          </a:xfrm>
          <a:prstGeom prst="rect">
            <a:avLst/>
          </a:prstGeom>
          <a:noFill/>
        </p:spPr>
        <p:txBody>
          <a:bodyPr wrap="square" rtlCol="0">
            <a:spAutoFit/>
          </a:bodyPr>
          <a:lstStyle/>
          <a:p>
            <a:pPr algn="ctr">
              <a:lnSpc>
                <a:spcPct val="90000"/>
              </a:lnSpc>
              <a:spcAft>
                <a:spcPts val="600"/>
              </a:spcAft>
            </a:pPr>
            <a:r>
              <a:rPr lang="en-US" sz="2000" b="1"/>
              <a:t>Trip Table</a:t>
            </a:r>
          </a:p>
          <a:p>
            <a:pPr algn="ctr">
              <a:spcAft>
                <a:spcPts val="600"/>
              </a:spcAft>
            </a:pPr>
            <a:r>
              <a:rPr lang="en-US" sz="1600" i="0" u="none" strike="noStrike" baseline="0"/>
              <a:t>Overall trip making activity </a:t>
            </a:r>
          </a:p>
          <a:p>
            <a:pPr algn="ctr">
              <a:spcAft>
                <a:spcPts val="600"/>
              </a:spcAft>
            </a:pPr>
            <a:r>
              <a:rPr lang="en-US" sz="1600" i="0" u="none" strike="noStrike" baseline="0"/>
              <a:t>Travelers' origin and destination</a:t>
            </a:r>
          </a:p>
          <a:p>
            <a:pPr algn="ctr">
              <a:spcAft>
                <a:spcPts val="600"/>
              </a:spcAft>
            </a:pPr>
            <a:r>
              <a:rPr lang="en-US" sz="1600" i="0" u="none" strike="noStrike" baseline="0"/>
              <a:t>Long-term patterns </a:t>
            </a:r>
            <a:br>
              <a:rPr lang="en-US" sz="1600" i="0" u="none" strike="noStrike" baseline="0"/>
            </a:br>
            <a:r>
              <a:rPr lang="en-US" sz="1600" i="0" u="none" strike="noStrike" baseline="0"/>
              <a:t>of trip making </a:t>
            </a:r>
          </a:p>
          <a:p>
            <a:pPr algn="ctr">
              <a:lnSpc>
                <a:spcPct val="90000"/>
              </a:lnSpc>
              <a:spcAft>
                <a:spcPts val="600"/>
              </a:spcAft>
            </a:pPr>
            <a:endParaRPr lang="en-US" sz="1600" b="1"/>
          </a:p>
        </p:txBody>
      </p:sp>
      <p:pic>
        <p:nvPicPr>
          <p:cNvPr id="29" name="Graphic 28">
            <a:extLst>
              <a:ext uri="{FF2B5EF4-FFF2-40B4-BE49-F238E27FC236}">
                <a16:creationId xmlns:a16="http://schemas.microsoft.com/office/drawing/2014/main" id="{DD7E8C4E-0F56-B2FC-13F4-D94930EBD2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4965" y="2442240"/>
            <a:ext cx="822675" cy="715370"/>
          </a:xfrm>
          <a:prstGeom prst="rect">
            <a:avLst/>
          </a:prstGeom>
        </p:spPr>
      </p:pic>
      <p:sp>
        <p:nvSpPr>
          <p:cNvPr id="26" name="TextBox 25">
            <a:extLst>
              <a:ext uri="{FF2B5EF4-FFF2-40B4-BE49-F238E27FC236}">
                <a16:creationId xmlns:a16="http://schemas.microsoft.com/office/drawing/2014/main" id="{4AB57F9D-03F2-21C2-3750-74041B498972}"/>
              </a:ext>
            </a:extLst>
          </p:cNvPr>
          <p:cNvSpPr txBox="1">
            <a:spLocks/>
          </p:cNvSpPr>
          <p:nvPr/>
        </p:nvSpPr>
        <p:spPr>
          <a:xfrm>
            <a:off x="8457267" y="3350107"/>
            <a:ext cx="3104055" cy="2699200"/>
          </a:xfrm>
          <a:prstGeom prst="rect">
            <a:avLst/>
          </a:prstGeom>
          <a:noFill/>
        </p:spPr>
        <p:txBody>
          <a:bodyPr wrap="square" rtlCol="0">
            <a:spAutoFit/>
          </a:bodyPr>
          <a:lstStyle/>
          <a:p>
            <a:pPr algn="ctr">
              <a:lnSpc>
                <a:spcPct val="90000"/>
              </a:lnSpc>
              <a:spcAft>
                <a:spcPts val="600"/>
              </a:spcAft>
            </a:pPr>
            <a:r>
              <a:rPr lang="en-US" sz="2000" b="1"/>
              <a:t>Mode Split</a:t>
            </a:r>
          </a:p>
          <a:p>
            <a:pPr algn="ctr">
              <a:spcAft>
                <a:spcPts val="600"/>
              </a:spcAft>
            </a:pPr>
            <a:r>
              <a:rPr lang="en-US" sz="1600" i="0" u="none" strike="noStrike" baseline="0"/>
              <a:t>Number of people moving </a:t>
            </a:r>
            <a:br>
              <a:rPr lang="en-US" sz="1600" i="0" u="none" strike="noStrike" baseline="0"/>
            </a:br>
            <a:r>
              <a:rPr lang="en-US" sz="1600" i="0" u="none" strike="noStrike" baseline="0"/>
              <a:t>around a region </a:t>
            </a:r>
          </a:p>
          <a:p>
            <a:pPr algn="ctr">
              <a:spcAft>
                <a:spcPts val="600"/>
              </a:spcAft>
            </a:pPr>
            <a:r>
              <a:rPr lang="en-US" sz="1600" i="0" u="none" strike="noStrike" baseline="0"/>
              <a:t>How people travel </a:t>
            </a:r>
            <a:br>
              <a:rPr lang="en-US" sz="1600" i="0" u="none" strike="noStrike" baseline="0"/>
            </a:br>
            <a:r>
              <a:rPr lang="en-US" sz="1600" i="0" u="none" strike="noStrike" baseline="0"/>
              <a:t>together by vehicle</a:t>
            </a:r>
          </a:p>
          <a:p>
            <a:pPr algn="ctr">
              <a:spcAft>
                <a:spcPts val="600"/>
              </a:spcAft>
            </a:pPr>
            <a:r>
              <a:rPr lang="en-US" sz="1600" i="0" u="none" strike="noStrike" baseline="0"/>
              <a:t>How people travel by transit</a:t>
            </a:r>
          </a:p>
          <a:p>
            <a:pPr algn="ctr">
              <a:spcAft>
                <a:spcPts val="600"/>
              </a:spcAft>
            </a:pPr>
            <a:r>
              <a:rPr lang="en-US" sz="1600" i="0" u="none" strike="noStrike" baseline="0"/>
              <a:t>Mix of transportation modal infrastructure and capacity</a:t>
            </a:r>
          </a:p>
          <a:p>
            <a:pPr algn="ctr">
              <a:lnSpc>
                <a:spcPct val="90000"/>
              </a:lnSpc>
              <a:spcAft>
                <a:spcPts val="600"/>
              </a:spcAft>
            </a:pPr>
            <a:endParaRPr lang="en-US" sz="1600" b="1"/>
          </a:p>
        </p:txBody>
      </p:sp>
      <p:grpSp>
        <p:nvGrpSpPr>
          <p:cNvPr id="31" name="Group 30">
            <a:extLst>
              <a:ext uri="{FF2B5EF4-FFF2-40B4-BE49-F238E27FC236}">
                <a16:creationId xmlns:a16="http://schemas.microsoft.com/office/drawing/2014/main" id="{52F70C87-390A-9049-B908-481A5A0FEC4C}"/>
              </a:ext>
            </a:extLst>
          </p:cNvPr>
          <p:cNvGrpSpPr/>
          <p:nvPr/>
        </p:nvGrpSpPr>
        <p:grpSpPr>
          <a:xfrm>
            <a:off x="9059960" y="2467579"/>
            <a:ext cx="1906075" cy="647811"/>
            <a:chOff x="8807035" y="2400264"/>
            <a:chExt cx="1683560" cy="572186"/>
          </a:xfrm>
        </p:grpSpPr>
        <p:pic>
          <p:nvPicPr>
            <p:cNvPr id="36" name="Graphic 35">
              <a:extLst>
                <a:ext uri="{FF2B5EF4-FFF2-40B4-BE49-F238E27FC236}">
                  <a16:creationId xmlns:a16="http://schemas.microsoft.com/office/drawing/2014/main" id="{0DAFEB78-F599-10F5-685B-54D3F0310A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32365" y="2400264"/>
              <a:ext cx="558230" cy="572186"/>
            </a:xfrm>
            <a:prstGeom prst="rect">
              <a:avLst/>
            </a:prstGeom>
          </p:spPr>
        </p:pic>
        <p:pic>
          <p:nvPicPr>
            <p:cNvPr id="38" name="Graphic 37">
              <a:extLst>
                <a:ext uri="{FF2B5EF4-FFF2-40B4-BE49-F238E27FC236}">
                  <a16:creationId xmlns:a16="http://schemas.microsoft.com/office/drawing/2014/main" id="{749737EE-1076-7F1B-F9FF-6A7E667495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73012" y="2559307"/>
              <a:ext cx="457200" cy="323850"/>
            </a:xfrm>
            <a:prstGeom prst="rect">
              <a:avLst/>
            </a:prstGeom>
          </p:spPr>
        </p:pic>
        <p:pic>
          <p:nvPicPr>
            <p:cNvPr id="42" name="Graphic 41">
              <a:extLst>
                <a:ext uri="{FF2B5EF4-FFF2-40B4-BE49-F238E27FC236}">
                  <a16:creationId xmlns:a16="http://schemas.microsoft.com/office/drawing/2014/main" id="{2C575680-1B8A-1149-E716-9E64A1FDC9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07035" y="2443033"/>
              <a:ext cx="423130" cy="517582"/>
            </a:xfrm>
            <a:prstGeom prst="rect">
              <a:avLst/>
            </a:prstGeom>
          </p:spPr>
        </p:pic>
      </p:grpSp>
      <p:sp>
        <p:nvSpPr>
          <p:cNvPr id="28" name="TextBox 27">
            <a:extLst>
              <a:ext uri="{FF2B5EF4-FFF2-40B4-BE49-F238E27FC236}">
                <a16:creationId xmlns:a16="http://schemas.microsoft.com/office/drawing/2014/main" id="{D34DA3AB-70C9-CA2F-51A9-478ECA20F1D0}"/>
              </a:ext>
            </a:extLst>
          </p:cNvPr>
          <p:cNvSpPr txBox="1"/>
          <p:nvPr/>
        </p:nvSpPr>
        <p:spPr>
          <a:xfrm>
            <a:off x="0" y="477125"/>
            <a:ext cx="12192000" cy="707886"/>
          </a:xfrm>
          <a:prstGeom prst="rect">
            <a:avLst/>
          </a:prstGeom>
          <a:noFill/>
        </p:spPr>
        <p:txBody>
          <a:bodyPr wrap="square" rtlCol="0">
            <a:spAutoFit/>
          </a:bodyPr>
          <a:lstStyle/>
          <a:p>
            <a:pPr algn="ctr"/>
            <a:r>
              <a:rPr lang="en-US" sz="4000" b="1" cap="all">
                <a:solidFill>
                  <a:schemeClr val="accent3">
                    <a:lumMod val="50000"/>
                  </a:schemeClr>
                </a:solidFill>
              </a:rPr>
              <a:t>Outputs</a:t>
            </a:r>
          </a:p>
        </p:txBody>
      </p:sp>
      <p:cxnSp>
        <p:nvCxnSpPr>
          <p:cNvPr id="16" name="Straight Connector 15">
            <a:extLst>
              <a:ext uri="{FF2B5EF4-FFF2-40B4-BE49-F238E27FC236}">
                <a16:creationId xmlns:a16="http://schemas.microsoft.com/office/drawing/2014/main" id="{40828431-58F0-0A73-C77B-D3F1F8C980D8}"/>
              </a:ext>
            </a:extLst>
          </p:cNvPr>
          <p:cNvCxnSpPr/>
          <p:nvPr/>
        </p:nvCxnSpPr>
        <p:spPr>
          <a:xfrm flipH="1">
            <a:off x="618367" y="1978756"/>
            <a:ext cx="3979679"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A3C0E9-F4AA-30A4-A456-701894D05016}"/>
              </a:ext>
            </a:extLst>
          </p:cNvPr>
          <p:cNvCxnSpPr/>
          <p:nvPr/>
        </p:nvCxnSpPr>
        <p:spPr>
          <a:xfrm flipH="1">
            <a:off x="7540387" y="1978756"/>
            <a:ext cx="3979679"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9413BC7-300D-FBDA-8F98-C1D3048AAC19}"/>
              </a:ext>
            </a:extLst>
          </p:cNvPr>
          <p:cNvCxnSpPr/>
          <p:nvPr/>
        </p:nvCxnSpPr>
        <p:spPr>
          <a:xfrm>
            <a:off x="618367" y="3252381"/>
            <a:ext cx="3062798"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B052DE8-26BF-E597-0862-2EDD0532E00C}"/>
              </a:ext>
            </a:extLst>
          </p:cNvPr>
          <p:cNvCxnSpPr/>
          <p:nvPr/>
        </p:nvCxnSpPr>
        <p:spPr>
          <a:xfrm>
            <a:off x="4534498" y="3252381"/>
            <a:ext cx="3062798"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D7EB1C6-CEA1-25CE-8A47-553DAF810EA3}"/>
              </a:ext>
            </a:extLst>
          </p:cNvPr>
          <p:cNvCxnSpPr/>
          <p:nvPr/>
        </p:nvCxnSpPr>
        <p:spPr>
          <a:xfrm>
            <a:off x="8457268" y="3252381"/>
            <a:ext cx="3062798"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93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4C9797-6CE5-72A3-C78D-648D302BAC07}"/>
              </a:ext>
            </a:extLst>
          </p:cNvPr>
          <p:cNvSpPr/>
          <p:nvPr/>
        </p:nvSpPr>
        <p:spPr>
          <a:xfrm>
            <a:off x="0" y="-35837"/>
            <a:ext cx="12192000" cy="592455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23BE0AC-4904-A89E-8EE0-4284F77A20E8}"/>
              </a:ext>
            </a:extLst>
          </p:cNvPr>
          <p:cNvSpPr>
            <a:spLocks noGrp="1"/>
          </p:cNvSpPr>
          <p:nvPr>
            <p:ph type="sldNum" sz="quarter" idx="11"/>
          </p:nvPr>
        </p:nvSpPr>
        <p:spPr/>
        <p:txBody>
          <a:bodyPr/>
          <a:lstStyle/>
          <a:p>
            <a:fld id="{60989DE8-50C8-4C33-B93A-1CCEF7C4E126}" type="slidenum">
              <a:rPr lang="en-US" smtClean="0"/>
              <a:pPr/>
              <a:t>11</a:t>
            </a:fld>
            <a:endParaRPr lang="en-US"/>
          </a:p>
        </p:txBody>
      </p:sp>
      <p:pic>
        <p:nvPicPr>
          <p:cNvPr id="4" name="Picture 3" descr="A purple screen with many colored lights&#10;&#10;Description automatically generated">
            <a:extLst>
              <a:ext uri="{FF2B5EF4-FFF2-40B4-BE49-F238E27FC236}">
                <a16:creationId xmlns:a16="http://schemas.microsoft.com/office/drawing/2014/main" id="{9A1C4128-58AC-BA51-1EDE-0CF4F9FA8BD2}"/>
              </a:ext>
            </a:extLst>
          </p:cNvPr>
          <p:cNvPicPr>
            <a:picLocks noChangeAspect="1"/>
          </p:cNvPicPr>
          <p:nvPr/>
        </p:nvPicPr>
        <p:blipFill rotWithShape="1">
          <a:blip r:embed="rId3"/>
          <a:srcRect l="406" t="24916" r="75606" b="18726"/>
          <a:stretch/>
        </p:blipFill>
        <p:spPr bwMode="auto">
          <a:xfrm>
            <a:off x="9975" y="-35837"/>
            <a:ext cx="12182025" cy="4473151"/>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6636CA1-13F8-2205-0C29-622127CEACCD}"/>
              </a:ext>
            </a:extLst>
          </p:cNvPr>
          <p:cNvSpPr txBox="1"/>
          <p:nvPr/>
        </p:nvSpPr>
        <p:spPr>
          <a:xfrm>
            <a:off x="17184" y="4716855"/>
            <a:ext cx="12192000" cy="1077218"/>
          </a:xfrm>
          <a:prstGeom prst="rect">
            <a:avLst/>
          </a:prstGeom>
          <a:solidFill>
            <a:schemeClr val="tx1"/>
          </a:solidFill>
        </p:spPr>
        <p:txBody>
          <a:bodyPr wrap="square" rtlCol="0">
            <a:spAutoFit/>
          </a:bodyPr>
          <a:lstStyle/>
          <a:p>
            <a:pPr algn="ctr"/>
            <a:endParaRPr lang="en-US">
              <a:solidFill>
                <a:schemeClr val="accent3"/>
              </a:solidFill>
            </a:endParaRPr>
          </a:p>
          <a:p>
            <a:pPr algn="ctr"/>
            <a:r>
              <a:rPr lang="en-US" sz="2800" b="1">
                <a:solidFill>
                  <a:schemeClr val="accent3"/>
                </a:solidFill>
              </a:rPr>
              <a:t>fdot.gov/forecasting</a:t>
            </a:r>
          </a:p>
          <a:p>
            <a:pPr algn="ctr"/>
            <a:endParaRPr lang="en-US">
              <a:solidFill>
                <a:schemeClr val="accent3"/>
              </a:solidFill>
            </a:endParaRPr>
          </a:p>
        </p:txBody>
      </p:sp>
    </p:spTree>
    <p:extLst>
      <p:ext uri="{BB962C8B-B14F-4D97-AF65-F5344CB8AC3E}">
        <p14:creationId xmlns:p14="http://schemas.microsoft.com/office/powerpoint/2010/main" val="332420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descr="A map of the state of florida&#10;&#10;Description automatically generated">
            <a:extLst>
              <a:ext uri="{FF2B5EF4-FFF2-40B4-BE49-F238E27FC236}">
                <a16:creationId xmlns:a16="http://schemas.microsoft.com/office/drawing/2014/main" id="{0D81B6EA-2673-C2EB-A0B4-C3985836F577}"/>
              </a:ext>
            </a:extLst>
          </p:cNvPr>
          <p:cNvPicPr>
            <a:picLocks noChangeAspect="1"/>
          </p:cNvPicPr>
          <p:nvPr/>
        </p:nvPicPr>
        <p:blipFill rotWithShape="1">
          <a:blip r:embed="rId3">
            <a:extLst>
              <a:ext uri="{28A0092B-C50C-407E-A947-70E740481C1C}">
                <a14:useLocalDpi xmlns:a14="http://schemas.microsoft.com/office/drawing/2010/main" val="0"/>
              </a:ext>
            </a:extLst>
          </a:blip>
          <a:srcRect l="-38462" t="-917" r="4724" b="3133"/>
          <a:stretch/>
        </p:blipFill>
        <p:spPr>
          <a:xfrm>
            <a:off x="587981" y="0"/>
            <a:ext cx="11668674" cy="5909094"/>
          </a:xfrm>
          <a:prstGeom prst="rect">
            <a:avLst/>
          </a:prstGeom>
        </p:spPr>
      </p:pic>
      <p:pic>
        <p:nvPicPr>
          <p:cNvPr id="3" name="Picture 2">
            <a:extLst>
              <a:ext uri="{FF2B5EF4-FFF2-40B4-BE49-F238E27FC236}">
                <a16:creationId xmlns:a16="http://schemas.microsoft.com/office/drawing/2014/main" id="{FBBA7092-50E8-B7F8-3F7B-A398F9E7DA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5275" y="2086836"/>
            <a:ext cx="7753350" cy="3390040"/>
          </a:xfrm>
          <a:prstGeom prst="rect">
            <a:avLst/>
          </a:prstGeom>
        </p:spPr>
      </p:pic>
      <p:sp>
        <p:nvSpPr>
          <p:cNvPr id="2" name="Title 1">
            <a:extLst>
              <a:ext uri="{FF2B5EF4-FFF2-40B4-BE49-F238E27FC236}">
                <a16:creationId xmlns:a16="http://schemas.microsoft.com/office/drawing/2014/main" id="{D91FA447-07FE-EE9E-F08D-506B1EA15E29}"/>
              </a:ext>
            </a:extLst>
          </p:cNvPr>
          <p:cNvSpPr>
            <a:spLocks noGrp="1"/>
          </p:cNvSpPr>
          <p:nvPr>
            <p:ph type="title"/>
          </p:nvPr>
        </p:nvSpPr>
        <p:spPr/>
        <p:txBody>
          <a:bodyPr/>
          <a:lstStyle/>
          <a:p>
            <a:r>
              <a:rPr lang="en-US"/>
              <a:t>Model </a:t>
            </a:r>
            <a:br>
              <a:rPr lang="en-US"/>
            </a:br>
            <a:r>
              <a:rPr lang="en-US"/>
              <a:t>Downloads</a:t>
            </a:r>
          </a:p>
        </p:txBody>
      </p:sp>
      <p:sp>
        <p:nvSpPr>
          <p:cNvPr id="5" name="Slide Number Placeholder 2">
            <a:extLst>
              <a:ext uri="{FF2B5EF4-FFF2-40B4-BE49-F238E27FC236}">
                <a16:creationId xmlns:a16="http://schemas.microsoft.com/office/drawing/2014/main" id="{03940B86-0B0C-C7FD-42CC-6A69D1E9F2C9}"/>
              </a:ext>
            </a:extLst>
          </p:cNvPr>
          <p:cNvSpPr>
            <a:spLocks noGrp="1"/>
          </p:cNvSpPr>
          <p:nvPr>
            <p:ph type="sldNum" sz="quarter" idx="4"/>
          </p:nvPr>
        </p:nvSpPr>
        <p:spPr/>
        <p:txBody>
          <a:bodyPr/>
          <a:lstStyle/>
          <a:p>
            <a:fld id="{60989DE8-50C8-4C33-B93A-1CCEF7C4E126}" type="slidenum">
              <a:rPr lang="en-US" smtClean="0"/>
              <a:pPr/>
              <a:t>12</a:t>
            </a:fld>
            <a:endParaRPr lang="en-US"/>
          </a:p>
        </p:txBody>
      </p:sp>
    </p:spTree>
    <p:extLst>
      <p:ext uri="{BB962C8B-B14F-4D97-AF65-F5344CB8AC3E}">
        <p14:creationId xmlns:p14="http://schemas.microsoft.com/office/powerpoint/2010/main" val="123294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3985-A943-A566-929B-715449C5493A}"/>
              </a:ext>
            </a:extLst>
          </p:cNvPr>
          <p:cNvSpPr>
            <a:spLocks noGrp="1"/>
          </p:cNvSpPr>
          <p:nvPr>
            <p:ph type="title"/>
          </p:nvPr>
        </p:nvSpPr>
        <p:spPr>
          <a:xfrm>
            <a:off x="838200" y="365125"/>
            <a:ext cx="10515600" cy="1325563"/>
          </a:xfrm>
        </p:spPr>
        <p:txBody>
          <a:bodyPr/>
          <a:lstStyle/>
          <a:p>
            <a:r>
              <a:rPr lang="en-US"/>
              <a:t>Suggestions for use</a:t>
            </a:r>
          </a:p>
        </p:txBody>
      </p:sp>
      <p:sp>
        <p:nvSpPr>
          <p:cNvPr id="3" name="Slide Number Placeholder 2">
            <a:extLst>
              <a:ext uri="{FF2B5EF4-FFF2-40B4-BE49-F238E27FC236}">
                <a16:creationId xmlns:a16="http://schemas.microsoft.com/office/drawing/2014/main" id="{CFB170B0-664B-A635-FE0F-4644EED05F4A}"/>
              </a:ext>
            </a:extLst>
          </p:cNvPr>
          <p:cNvSpPr>
            <a:spLocks noGrp="1"/>
          </p:cNvSpPr>
          <p:nvPr>
            <p:ph type="sldNum" sz="quarter" idx="4"/>
          </p:nvPr>
        </p:nvSpPr>
        <p:spPr>
          <a:xfrm>
            <a:off x="9448800" y="6272212"/>
            <a:ext cx="2619375" cy="365125"/>
          </a:xfrm>
        </p:spPr>
        <p:txBody>
          <a:bodyPr/>
          <a:lstStyle/>
          <a:p>
            <a:fld id="{60989DE8-50C8-4C33-B93A-1CCEF7C4E126}" type="slidenum">
              <a:rPr lang="en-US" smtClean="0"/>
              <a:pPr/>
              <a:t>2</a:t>
            </a:fld>
            <a:endParaRPr lang="en-US"/>
          </a:p>
        </p:txBody>
      </p:sp>
      <p:sp>
        <p:nvSpPr>
          <p:cNvPr id="4" name="Content Placeholder 3">
            <a:extLst>
              <a:ext uri="{FF2B5EF4-FFF2-40B4-BE49-F238E27FC236}">
                <a16:creationId xmlns:a16="http://schemas.microsoft.com/office/drawing/2014/main" id="{A76BA5EC-B8BB-2EEE-8B7C-827E5F4AE4CB}"/>
              </a:ext>
            </a:extLst>
          </p:cNvPr>
          <p:cNvSpPr>
            <a:spLocks noGrp="1"/>
          </p:cNvSpPr>
          <p:nvPr>
            <p:ph sz="quarter" idx="10"/>
          </p:nvPr>
        </p:nvSpPr>
        <p:spPr>
          <a:xfrm>
            <a:off x="838200" y="1799302"/>
            <a:ext cx="10515600" cy="3942685"/>
          </a:xfrm>
        </p:spPr>
        <p:txBody>
          <a:bodyPr vert="horz" lIns="91440" tIns="45720" rIns="91440" bIns="45720" rtlCol="0" anchor="t">
            <a:normAutofit/>
          </a:bodyPr>
          <a:lstStyle/>
          <a:p>
            <a:r>
              <a:rPr lang="en-US">
                <a:latin typeface="Century Gothic"/>
              </a:rPr>
              <a:t>Slide 3 – high-level summary on the value of modeling, can be used solo or in combination with others in this deck</a:t>
            </a:r>
          </a:p>
          <a:p>
            <a:r>
              <a:rPr lang="en-US">
                <a:latin typeface="Century Gothic"/>
              </a:rPr>
              <a:t>Slide 4 - if only time for high level description of how a model works – use this one.</a:t>
            </a:r>
          </a:p>
          <a:p>
            <a:r>
              <a:rPr lang="en-US">
                <a:latin typeface="Century Gothic"/>
              </a:rPr>
              <a:t>Slides 5-10 – use these slides together if time allows to explain how a model works</a:t>
            </a:r>
          </a:p>
          <a:p>
            <a:endParaRPr lang="en-US"/>
          </a:p>
          <a:p>
            <a:endParaRPr lang="en-US"/>
          </a:p>
        </p:txBody>
      </p:sp>
    </p:spTree>
    <p:extLst>
      <p:ext uri="{BB962C8B-B14F-4D97-AF65-F5344CB8AC3E}">
        <p14:creationId xmlns:p14="http://schemas.microsoft.com/office/powerpoint/2010/main" val="234087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A9FA025-A16F-8090-1DC1-E01B18E13B23}"/>
              </a:ext>
            </a:extLst>
          </p:cNvPr>
          <p:cNvSpPr/>
          <p:nvPr/>
        </p:nvSpPr>
        <p:spPr>
          <a:xfrm>
            <a:off x="8053157" y="3462946"/>
            <a:ext cx="3474720" cy="2207908"/>
          </a:xfrm>
          <a:prstGeom prst="rect">
            <a:avLst/>
          </a:prstGeom>
          <a:gradFill>
            <a:gsLst>
              <a:gs pos="0">
                <a:schemeClr val="accent3">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91E50E-8AD4-4811-A1C4-2FA369AE4CEF}"/>
              </a:ext>
            </a:extLst>
          </p:cNvPr>
          <p:cNvSpPr/>
          <p:nvPr/>
        </p:nvSpPr>
        <p:spPr>
          <a:xfrm>
            <a:off x="4331735" y="3462946"/>
            <a:ext cx="3478557" cy="2207908"/>
          </a:xfrm>
          <a:prstGeom prst="rect">
            <a:avLst/>
          </a:prstGeom>
          <a:gradFill>
            <a:gsLst>
              <a:gs pos="0">
                <a:schemeClr val="accent4">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A6E409-8359-FAE3-D37D-C32D49CF9587}"/>
              </a:ext>
            </a:extLst>
          </p:cNvPr>
          <p:cNvSpPr/>
          <p:nvPr/>
        </p:nvSpPr>
        <p:spPr>
          <a:xfrm>
            <a:off x="647563" y="3469384"/>
            <a:ext cx="3474720" cy="2207908"/>
          </a:xfrm>
          <a:prstGeom prst="rect">
            <a:avLst/>
          </a:prstGeom>
          <a:gradFill>
            <a:gsLst>
              <a:gs pos="0">
                <a:schemeClr val="accent5">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F7DF78A-D608-5B15-5B9E-301ED313101E}"/>
              </a:ext>
            </a:extLst>
          </p:cNvPr>
          <p:cNvSpPr>
            <a:spLocks noGrp="1"/>
          </p:cNvSpPr>
          <p:nvPr>
            <p:ph sz="quarter" idx="10"/>
          </p:nvPr>
        </p:nvSpPr>
        <p:spPr>
          <a:xfrm>
            <a:off x="600755" y="3628234"/>
            <a:ext cx="3568337" cy="2946537"/>
          </a:xfrm>
        </p:spPr>
        <p:txBody>
          <a:bodyPr vert="horz" lIns="91440" tIns="45720" rIns="91440" bIns="45720" rtlCol="0" anchor="t">
            <a:normAutofit/>
          </a:bodyPr>
          <a:lstStyle/>
          <a:p>
            <a:pPr algn="ctr"/>
            <a:r>
              <a:rPr lang="en-US" sz="2400" b="1" cap="all">
                <a:latin typeface="Century Gothic"/>
              </a:rPr>
              <a:t>ESTABLISHED Data</a:t>
            </a:r>
          </a:p>
          <a:p>
            <a:pPr algn="ctr"/>
            <a:r>
              <a:rPr lang="en-US" sz="2400">
                <a:latin typeface="Century Gothic"/>
              </a:rPr>
              <a:t>Reliable data from reputable sources </a:t>
            </a:r>
          </a:p>
          <a:p>
            <a:endParaRPr lang="en-US"/>
          </a:p>
        </p:txBody>
      </p:sp>
      <p:grpSp>
        <p:nvGrpSpPr>
          <p:cNvPr id="17" name="Group 16">
            <a:extLst>
              <a:ext uri="{FF2B5EF4-FFF2-40B4-BE49-F238E27FC236}">
                <a16:creationId xmlns:a16="http://schemas.microsoft.com/office/drawing/2014/main" id="{F6170552-C33B-1CBD-12D7-0E59E91D8012}"/>
              </a:ext>
            </a:extLst>
          </p:cNvPr>
          <p:cNvGrpSpPr/>
          <p:nvPr/>
        </p:nvGrpSpPr>
        <p:grpSpPr>
          <a:xfrm>
            <a:off x="1474323" y="1719161"/>
            <a:ext cx="1547740" cy="1554480"/>
            <a:chOff x="1474323" y="1719161"/>
            <a:chExt cx="1547740" cy="1554480"/>
          </a:xfrm>
          <a:solidFill>
            <a:schemeClr val="accent5"/>
          </a:solidFill>
        </p:grpSpPr>
        <p:sp>
          <p:nvSpPr>
            <p:cNvPr id="11" name="Freeform: Shape 10">
              <a:extLst>
                <a:ext uri="{FF2B5EF4-FFF2-40B4-BE49-F238E27FC236}">
                  <a16:creationId xmlns:a16="http://schemas.microsoft.com/office/drawing/2014/main" id="{917B45A4-A126-5585-EA7D-D877F4F82A3B}"/>
                </a:ext>
              </a:extLst>
            </p:cNvPr>
            <p:cNvSpPr/>
            <p:nvPr/>
          </p:nvSpPr>
          <p:spPr>
            <a:xfrm rot="16200000">
              <a:off x="1983778" y="2132286"/>
              <a:ext cx="1309440" cy="767130"/>
            </a:xfrm>
            <a:custGeom>
              <a:avLst/>
              <a:gdLst>
                <a:gd name="connsiteX0" fmla="*/ 208892 w 643307"/>
                <a:gd name="connsiteY0" fmla="*/ 321654 h 321653"/>
                <a:gd name="connsiteX1" fmla="*/ 321654 w 643307"/>
                <a:gd name="connsiteY1" fmla="*/ 208892 h 321653"/>
                <a:gd name="connsiteX2" fmla="*/ 434415 w 643307"/>
                <a:gd name="connsiteY2" fmla="*/ 321654 h 321653"/>
                <a:gd name="connsiteX3" fmla="*/ 643307 w 643307"/>
                <a:gd name="connsiteY3" fmla="*/ 321654 h 321653"/>
                <a:gd name="connsiteX4" fmla="*/ 643307 w 643307"/>
                <a:gd name="connsiteY4" fmla="*/ 291822 h 321653"/>
                <a:gd name="connsiteX5" fmla="*/ 625453 w 643307"/>
                <a:gd name="connsiteY5" fmla="*/ 268935 h 321653"/>
                <a:gd name="connsiteX6" fmla="*/ 548779 w 643307"/>
                <a:gd name="connsiteY6" fmla="*/ 249767 h 321653"/>
                <a:gd name="connsiteX7" fmla="*/ 542835 w 643307"/>
                <a:gd name="connsiteY7" fmla="*/ 244290 h 321653"/>
                <a:gd name="connsiteX8" fmla="*/ 532750 w 643307"/>
                <a:gd name="connsiteY8" fmla="*/ 219957 h 321653"/>
                <a:gd name="connsiteX9" fmla="*/ 533084 w 643307"/>
                <a:gd name="connsiteY9" fmla="*/ 211876 h 321653"/>
                <a:gd name="connsiteX10" fmla="*/ 573736 w 643307"/>
                <a:gd name="connsiteY10" fmla="*/ 144108 h 321653"/>
                <a:gd name="connsiteX11" fmla="*/ 570196 w 643307"/>
                <a:gd name="connsiteY11" fmla="*/ 115299 h 321653"/>
                <a:gd name="connsiteX12" fmla="*/ 528008 w 643307"/>
                <a:gd name="connsiteY12" fmla="*/ 73111 h 321653"/>
                <a:gd name="connsiteX13" fmla="*/ 499200 w 643307"/>
                <a:gd name="connsiteY13" fmla="*/ 69571 h 321653"/>
                <a:gd name="connsiteX14" fmla="*/ 431432 w 643307"/>
                <a:gd name="connsiteY14" fmla="*/ 110223 h 321653"/>
                <a:gd name="connsiteX15" fmla="*/ 423350 w 643307"/>
                <a:gd name="connsiteY15" fmla="*/ 110557 h 321653"/>
                <a:gd name="connsiteX16" fmla="*/ 399017 w 643307"/>
                <a:gd name="connsiteY16" fmla="*/ 100472 h 321653"/>
                <a:gd name="connsiteX17" fmla="*/ 393540 w 643307"/>
                <a:gd name="connsiteY17" fmla="*/ 94528 h 321653"/>
                <a:gd name="connsiteX18" fmla="*/ 374372 w 643307"/>
                <a:gd name="connsiteY18" fmla="*/ 17855 h 321653"/>
                <a:gd name="connsiteX19" fmla="*/ 351486 w 643307"/>
                <a:gd name="connsiteY19" fmla="*/ 0 h 321653"/>
                <a:gd name="connsiteX20" fmla="*/ 291821 w 643307"/>
                <a:gd name="connsiteY20" fmla="*/ 0 h 321653"/>
                <a:gd name="connsiteX21" fmla="*/ 268935 w 643307"/>
                <a:gd name="connsiteY21" fmla="*/ 17855 h 321653"/>
                <a:gd name="connsiteX22" fmla="*/ 249767 w 643307"/>
                <a:gd name="connsiteY22" fmla="*/ 94528 h 321653"/>
                <a:gd name="connsiteX23" fmla="*/ 244290 w 643307"/>
                <a:gd name="connsiteY23" fmla="*/ 100472 h 321653"/>
                <a:gd name="connsiteX24" fmla="*/ 219957 w 643307"/>
                <a:gd name="connsiteY24" fmla="*/ 110557 h 321653"/>
                <a:gd name="connsiteX25" fmla="*/ 211876 w 643307"/>
                <a:gd name="connsiteY25" fmla="*/ 110223 h 321653"/>
                <a:gd name="connsiteX26" fmla="*/ 144107 w 643307"/>
                <a:gd name="connsiteY26" fmla="*/ 69571 h 321653"/>
                <a:gd name="connsiteX27" fmla="*/ 115299 w 643307"/>
                <a:gd name="connsiteY27" fmla="*/ 73111 h 321653"/>
                <a:gd name="connsiteX28" fmla="*/ 73111 w 643307"/>
                <a:gd name="connsiteY28" fmla="*/ 115299 h 321653"/>
                <a:gd name="connsiteX29" fmla="*/ 69571 w 643307"/>
                <a:gd name="connsiteY29" fmla="*/ 144108 h 321653"/>
                <a:gd name="connsiteX30" fmla="*/ 110223 w 643307"/>
                <a:gd name="connsiteY30" fmla="*/ 211876 h 321653"/>
                <a:gd name="connsiteX31" fmla="*/ 110557 w 643307"/>
                <a:gd name="connsiteY31" fmla="*/ 219957 h 321653"/>
                <a:gd name="connsiteX32" fmla="*/ 100472 w 643307"/>
                <a:gd name="connsiteY32" fmla="*/ 244290 h 321653"/>
                <a:gd name="connsiteX33" fmla="*/ 94528 w 643307"/>
                <a:gd name="connsiteY33" fmla="*/ 249767 h 321653"/>
                <a:gd name="connsiteX34" fmla="*/ 17855 w 643307"/>
                <a:gd name="connsiteY34" fmla="*/ 268935 h 321653"/>
                <a:gd name="connsiteX35" fmla="*/ 0 w 643307"/>
                <a:gd name="connsiteY35" fmla="*/ 291822 h 321653"/>
                <a:gd name="connsiteX36" fmla="*/ 0 w 643307"/>
                <a:gd name="connsiteY36" fmla="*/ 321654 h 321653"/>
                <a:gd name="connsiteX37" fmla="*/ 208892 w 643307"/>
                <a:gd name="connsiteY37" fmla="*/ 321654 h 3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3307" h="321653">
                  <a:moveTo>
                    <a:pt x="208892" y="321654"/>
                  </a:moveTo>
                  <a:cubicBezTo>
                    <a:pt x="208892" y="259385"/>
                    <a:pt x="259385" y="208892"/>
                    <a:pt x="321654" y="208892"/>
                  </a:cubicBezTo>
                  <a:cubicBezTo>
                    <a:pt x="383923" y="208892"/>
                    <a:pt x="434415" y="259385"/>
                    <a:pt x="434415" y="321654"/>
                  </a:cubicBezTo>
                  <a:lnTo>
                    <a:pt x="643307" y="321654"/>
                  </a:lnTo>
                  <a:lnTo>
                    <a:pt x="643307" y="291822"/>
                  </a:lnTo>
                  <a:cubicBezTo>
                    <a:pt x="643307" y="281002"/>
                    <a:pt x="635938" y="271562"/>
                    <a:pt x="625453" y="268935"/>
                  </a:cubicBezTo>
                  <a:lnTo>
                    <a:pt x="548779" y="249767"/>
                  </a:lnTo>
                  <a:cubicBezTo>
                    <a:pt x="545997" y="249077"/>
                    <a:pt x="543793" y="247006"/>
                    <a:pt x="542835" y="244290"/>
                  </a:cubicBezTo>
                  <a:cubicBezTo>
                    <a:pt x="539919" y="235964"/>
                    <a:pt x="536557" y="227838"/>
                    <a:pt x="532750" y="219957"/>
                  </a:cubicBezTo>
                  <a:cubicBezTo>
                    <a:pt x="531503" y="217375"/>
                    <a:pt x="531592" y="214347"/>
                    <a:pt x="533084" y="211876"/>
                  </a:cubicBezTo>
                  <a:lnTo>
                    <a:pt x="573736" y="144108"/>
                  </a:lnTo>
                  <a:cubicBezTo>
                    <a:pt x="579302" y="134824"/>
                    <a:pt x="577832" y="122958"/>
                    <a:pt x="570196" y="115299"/>
                  </a:cubicBezTo>
                  <a:lnTo>
                    <a:pt x="528008" y="73111"/>
                  </a:lnTo>
                  <a:cubicBezTo>
                    <a:pt x="520350" y="65453"/>
                    <a:pt x="508484" y="64006"/>
                    <a:pt x="499200" y="69571"/>
                  </a:cubicBezTo>
                  <a:lnTo>
                    <a:pt x="431432" y="110223"/>
                  </a:lnTo>
                  <a:cubicBezTo>
                    <a:pt x="428961" y="111693"/>
                    <a:pt x="425933" y="111804"/>
                    <a:pt x="423350" y="110557"/>
                  </a:cubicBezTo>
                  <a:cubicBezTo>
                    <a:pt x="415469" y="106750"/>
                    <a:pt x="407343" y="103389"/>
                    <a:pt x="399017" y="100472"/>
                  </a:cubicBezTo>
                  <a:cubicBezTo>
                    <a:pt x="396301" y="99515"/>
                    <a:pt x="394231" y="97311"/>
                    <a:pt x="393540" y="94528"/>
                  </a:cubicBezTo>
                  <a:lnTo>
                    <a:pt x="374372" y="17855"/>
                  </a:lnTo>
                  <a:cubicBezTo>
                    <a:pt x="371745" y="7347"/>
                    <a:pt x="362306" y="0"/>
                    <a:pt x="351486" y="0"/>
                  </a:cubicBezTo>
                  <a:lnTo>
                    <a:pt x="291821" y="0"/>
                  </a:lnTo>
                  <a:cubicBezTo>
                    <a:pt x="281002" y="0"/>
                    <a:pt x="271562" y="7369"/>
                    <a:pt x="268935" y="17855"/>
                  </a:cubicBezTo>
                  <a:lnTo>
                    <a:pt x="249767" y="94528"/>
                  </a:lnTo>
                  <a:cubicBezTo>
                    <a:pt x="249077" y="97311"/>
                    <a:pt x="247006" y="99515"/>
                    <a:pt x="244290" y="100472"/>
                  </a:cubicBezTo>
                  <a:cubicBezTo>
                    <a:pt x="235964" y="103389"/>
                    <a:pt x="227838" y="106750"/>
                    <a:pt x="219957" y="110557"/>
                  </a:cubicBezTo>
                  <a:cubicBezTo>
                    <a:pt x="217374" y="111804"/>
                    <a:pt x="214347" y="111715"/>
                    <a:pt x="211876" y="110223"/>
                  </a:cubicBezTo>
                  <a:lnTo>
                    <a:pt x="144107" y="69571"/>
                  </a:lnTo>
                  <a:cubicBezTo>
                    <a:pt x="134824" y="64006"/>
                    <a:pt x="122958" y="65475"/>
                    <a:pt x="115299" y="73111"/>
                  </a:cubicBezTo>
                  <a:lnTo>
                    <a:pt x="73111" y="115299"/>
                  </a:lnTo>
                  <a:cubicBezTo>
                    <a:pt x="65453" y="122958"/>
                    <a:pt x="64006" y="134824"/>
                    <a:pt x="69571" y="144108"/>
                  </a:cubicBezTo>
                  <a:lnTo>
                    <a:pt x="110223" y="211876"/>
                  </a:lnTo>
                  <a:cubicBezTo>
                    <a:pt x="111693" y="214347"/>
                    <a:pt x="111804" y="217375"/>
                    <a:pt x="110557" y="219957"/>
                  </a:cubicBezTo>
                  <a:cubicBezTo>
                    <a:pt x="106750" y="227838"/>
                    <a:pt x="103389" y="235964"/>
                    <a:pt x="100472" y="244290"/>
                  </a:cubicBezTo>
                  <a:cubicBezTo>
                    <a:pt x="99515" y="247006"/>
                    <a:pt x="97311" y="249077"/>
                    <a:pt x="94528" y="249767"/>
                  </a:cubicBezTo>
                  <a:lnTo>
                    <a:pt x="17855" y="268935"/>
                  </a:lnTo>
                  <a:cubicBezTo>
                    <a:pt x="7347" y="271562"/>
                    <a:pt x="0" y="281002"/>
                    <a:pt x="0" y="291822"/>
                  </a:cubicBezTo>
                  <a:lnTo>
                    <a:pt x="0" y="321654"/>
                  </a:lnTo>
                  <a:lnTo>
                    <a:pt x="208892" y="321654"/>
                  </a:lnTo>
                  <a:close/>
                </a:path>
              </a:pathLst>
            </a:custGeom>
            <a:grpFill/>
            <a:ln w="0"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A6AE8ABB-A9F1-515A-BA4B-841FE43EC722}"/>
                </a:ext>
              </a:extLst>
            </p:cNvPr>
            <p:cNvGrpSpPr>
              <a:grpSpLocks noChangeAspect="1"/>
            </p:cNvGrpSpPr>
            <p:nvPr/>
          </p:nvGrpSpPr>
          <p:grpSpPr>
            <a:xfrm>
              <a:off x="1474323" y="1719161"/>
              <a:ext cx="733712" cy="1554480"/>
              <a:chOff x="2334724" y="2118140"/>
              <a:chExt cx="386324" cy="882304"/>
            </a:xfrm>
            <a:grpFill/>
          </p:grpSpPr>
          <p:sp>
            <p:nvSpPr>
              <p:cNvPr id="12" name="Freeform: Shape 11">
                <a:extLst>
                  <a:ext uri="{FF2B5EF4-FFF2-40B4-BE49-F238E27FC236}">
                    <a16:creationId xmlns:a16="http://schemas.microsoft.com/office/drawing/2014/main" id="{29AC12A6-4643-2460-FDE1-D6FC878FC5E5}"/>
                  </a:ext>
                </a:extLst>
              </p:cNvPr>
              <p:cNvSpPr/>
              <p:nvPr/>
            </p:nvSpPr>
            <p:spPr>
              <a:xfrm rot="16200000">
                <a:off x="2430877" y="2382811"/>
                <a:ext cx="196701" cy="383641"/>
              </a:xfrm>
              <a:custGeom>
                <a:avLst/>
                <a:gdLst>
                  <a:gd name="connsiteX0" fmla="*/ 29144 w 130797"/>
                  <a:gd name="connsiteY0" fmla="*/ 11087 h 255103"/>
                  <a:gd name="connsiteX1" fmla="*/ 12069 w 130797"/>
                  <a:gd name="connsiteY1" fmla="*/ 27873 h 255103"/>
                  <a:gd name="connsiteX2" fmla="*/ 3520 w 130797"/>
                  <a:gd name="connsiteY2" fmla="*/ 44637 h 255103"/>
                  <a:gd name="connsiteX3" fmla="*/ 22554 w 130797"/>
                  <a:gd name="connsiteY3" fmla="*/ 114587 h 255103"/>
                  <a:gd name="connsiteX4" fmla="*/ 40476 w 130797"/>
                  <a:gd name="connsiteY4" fmla="*/ 125585 h 255103"/>
                  <a:gd name="connsiteX5" fmla="*/ 41545 w 130797"/>
                  <a:gd name="connsiteY5" fmla="*/ 126008 h 255103"/>
                  <a:gd name="connsiteX6" fmla="*/ 41545 w 130797"/>
                  <a:gd name="connsiteY6" fmla="*/ 231155 h 255103"/>
                  <a:gd name="connsiteX7" fmla="*/ 48557 w 130797"/>
                  <a:gd name="connsiteY7" fmla="*/ 248075 h 255103"/>
                  <a:gd name="connsiteX8" fmla="*/ 65477 w 130797"/>
                  <a:gd name="connsiteY8" fmla="*/ 255088 h 255103"/>
                  <a:gd name="connsiteX9" fmla="*/ 89410 w 130797"/>
                  <a:gd name="connsiteY9" fmla="*/ 231155 h 255103"/>
                  <a:gd name="connsiteX10" fmla="*/ 89410 w 130797"/>
                  <a:gd name="connsiteY10" fmla="*/ 126230 h 255103"/>
                  <a:gd name="connsiteX11" fmla="*/ 99005 w 130797"/>
                  <a:gd name="connsiteY11" fmla="*/ 121511 h 255103"/>
                  <a:gd name="connsiteX12" fmla="*/ 123873 w 130797"/>
                  <a:gd name="connsiteY12" fmla="*/ 94617 h 255103"/>
                  <a:gd name="connsiteX13" fmla="*/ 128370 w 130797"/>
                  <a:gd name="connsiteY13" fmla="*/ 83241 h 255103"/>
                  <a:gd name="connsiteX14" fmla="*/ 130485 w 130797"/>
                  <a:gd name="connsiteY14" fmla="*/ 70863 h 255103"/>
                  <a:gd name="connsiteX15" fmla="*/ 129260 w 130797"/>
                  <a:gd name="connsiteY15" fmla="*/ 51227 h 255103"/>
                  <a:gd name="connsiteX16" fmla="*/ 121802 w 130797"/>
                  <a:gd name="connsiteY16" fmla="*/ 32170 h 255103"/>
                  <a:gd name="connsiteX17" fmla="*/ 108979 w 130797"/>
                  <a:gd name="connsiteY17" fmla="*/ 16653 h 255103"/>
                  <a:gd name="connsiteX18" fmla="*/ 86582 w 130797"/>
                  <a:gd name="connsiteY18" fmla="*/ 3562 h 255103"/>
                  <a:gd name="connsiteX19" fmla="*/ 65477 w 130797"/>
                  <a:gd name="connsiteY19" fmla="*/ 0 h 255103"/>
                  <a:gd name="connsiteX20" fmla="*/ 29166 w 130797"/>
                  <a:gd name="connsiteY20" fmla="*/ 11087 h 255103"/>
                  <a:gd name="connsiteX21" fmla="*/ 65455 w 130797"/>
                  <a:gd name="connsiteY21" fmla="*/ 47865 h 255103"/>
                  <a:gd name="connsiteX22" fmla="*/ 67748 w 130797"/>
                  <a:gd name="connsiteY22" fmla="*/ 47954 h 255103"/>
                  <a:gd name="connsiteX23" fmla="*/ 72201 w 130797"/>
                  <a:gd name="connsiteY23" fmla="*/ 49156 h 255103"/>
                  <a:gd name="connsiteX24" fmla="*/ 75874 w 130797"/>
                  <a:gd name="connsiteY24" fmla="*/ 51271 h 255103"/>
                  <a:gd name="connsiteX25" fmla="*/ 79547 w 130797"/>
                  <a:gd name="connsiteY25" fmla="*/ 54945 h 255103"/>
                  <a:gd name="connsiteX26" fmla="*/ 81662 w 130797"/>
                  <a:gd name="connsiteY26" fmla="*/ 58618 h 255103"/>
                  <a:gd name="connsiteX27" fmla="*/ 82864 w 130797"/>
                  <a:gd name="connsiteY27" fmla="*/ 63026 h 255103"/>
                  <a:gd name="connsiteX28" fmla="*/ 82864 w 130797"/>
                  <a:gd name="connsiteY28" fmla="*/ 67701 h 255103"/>
                  <a:gd name="connsiteX29" fmla="*/ 81662 w 130797"/>
                  <a:gd name="connsiteY29" fmla="*/ 72109 h 255103"/>
                  <a:gd name="connsiteX30" fmla="*/ 79547 w 130797"/>
                  <a:gd name="connsiteY30" fmla="*/ 75783 h 255103"/>
                  <a:gd name="connsiteX31" fmla="*/ 75874 w 130797"/>
                  <a:gd name="connsiteY31" fmla="*/ 79456 h 255103"/>
                  <a:gd name="connsiteX32" fmla="*/ 72201 w 130797"/>
                  <a:gd name="connsiteY32" fmla="*/ 81571 h 255103"/>
                  <a:gd name="connsiteX33" fmla="*/ 67793 w 130797"/>
                  <a:gd name="connsiteY33" fmla="*/ 82773 h 255103"/>
                  <a:gd name="connsiteX34" fmla="*/ 63117 w 130797"/>
                  <a:gd name="connsiteY34" fmla="*/ 82773 h 255103"/>
                  <a:gd name="connsiteX35" fmla="*/ 58709 w 130797"/>
                  <a:gd name="connsiteY35" fmla="*/ 81571 h 255103"/>
                  <a:gd name="connsiteX36" fmla="*/ 55036 w 130797"/>
                  <a:gd name="connsiteY36" fmla="*/ 79456 h 255103"/>
                  <a:gd name="connsiteX37" fmla="*/ 51363 w 130797"/>
                  <a:gd name="connsiteY37" fmla="*/ 75783 h 255103"/>
                  <a:gd name="connsiteX38" fmla="*/ 49248 w 130797"/>
                  <a:gd name="connsiteY38" fmla="*/ 72109 h 255103"/>
                  <a:gd name="connsiteX39" fmla="*/ 48045 w 130797"/>
                  <a:gd name="connsiteY39" fmla="*/ 67701 h 255103"/>
                  <a:gd name="connsiteX40" fmla="*/ 48045 w 130797"/>
                  <a:gd name="connsiteY40" fmla="*/ 63026 h 255103"/>
                  <a:gd name="connsiteX41" fmla="*/ 49248 w 130797"/>
                  <a:gd name="connsiteY41" fmla="*/ 58618 h 255103"/>
                  <a:gd name="connsiteX42" fmla="*/ 51363 w 130797"/>
                  <a:gd name="connsiteY42" fmla="*/ 54945 h 255103"/>
                  <a:gd name="connsiteX43" fmla="*/ 55036 w 130797"/>
                  <a:gd name="connsiteY43" fmla="*/ 51271 h 255103"/>
                  <a:gd name="connsiteX44" fmla="*/ 58709 w 130797"/>
                  <a:gd name="connsiteY44" fmla="*/ 49156 h 255103"/>
                  <a:gd name="connsiteX45" fmla="*/ 63162 w 130797"/>
                  <a:gd name="connsiteY45" fmla="*/ 47954 h 255103"/>
                  <a:gd name="connsiteX46" fmla="*/ 65455 w 130797"/>
                  <a:gd name="connsiteY46" fmla="*/ 47865 h 25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0797" h="255103">
                    <a:moveTo>
                      <a:pt x="29144" y="11087"/>
                    </a:moveTo>
                    <a:cubicBezTo>
                      <a:pt x="22131" y="16141"/>
                      <a:pt x="17211" y="21016"/>
                      <a:pt x="12069" y="27873"/>
                    </a:cubicBezTo>
                    <a:cubicBezTo>
                      <a:pt x="8239" y="32949"/>
                      <a:pt x="5724" y="38671"/>
                      <a:pt x="3520" y="44637"/>
                    </a:cubicBezTo>
                    <a:cubicBezTo>
                      <a:pt x="-5296" y="68458"/>
                      <a:pt x="2963" y="98491"/>
                      <a:pt x="22554" y="114587"/>
                    </a:cubicBezTo>
                    <a:cubicBezTo>
                      <a:pt x="28320" y="119307"/>
                      <a:pt x="33664" y="122713"/>
                      <a:pt x="40476" y="125585"/>
                    </a:cubicBezTo>
                    <a:cubicBezTo>
                      <a:pt x="40832" y="125741"/>
                      <a:pt x="41188" y="125874"/>
                      <a:pt x="41545" y="126008"/>
                    </a:cubicBezTo>
                    <a:lnTo>
                      <a:pt x="41545" y="231155"/>
                    </a:lnTo>
                    <a:cubicBezTo>
                      <a:pt x="41545" y="237300"/>
                      <a:pt x="44216" y="243734"/>
                      <a:pt x="48557" y="248075"/>
                    </a:cubicBezTo>
                    <a:cubicBezTo>
                      <a:pt x="52698" y="252216"/>
                      <a:pt x="59511" y="255355"/>
                      <a:pt x="65477" y="255088"/>
                    </a:cubicBezTo>
                    <a:cubicBezTo>
                      <a:pt x="78434" y="254509"/>
                      <a:pt x="89410" y="244580"/>
                      <a:pt x="89410" y="231155"/>
                    </a:cubicBezTo>
                    <a:lnTo>
                      <a:pt x="89410" y="126230"/>
                    </a:lnTo>
                    <a:cubicBezTo>
                      <a:pt x="92771" y="124895"/>
                      <a:pt x="96022" y="123336"/>
                      <a:pt x="99005" y="121511"/>
                    </a:cubicBezTo>
                    <a:cubicBezTo>
                      <a:pt x="109335" y="115233"/>
                      <a:pt x="118819" y="105726"/>
                      <a:pt x="123873" y="94617"/>
                    </a:cubicBezTo>
                    <a:cubicBezTo>
                      <a:pt x="125542" y="90922"/>
                      <a:pt x="127257" y="87159"/>
                      <a:pt x="128370" y="83241"/>
                    </a:cubicBezTo>
                    <a:cubicBezTo>
                      <a:pt x="129527" y="79211"/>
                      <a:pt x="129995" y="75004"/>
                      <a:pt x="130485" y="70863"/>
                    </a:cubicBezTo>
                    <a:cubicBezTo>
                      <a:pt x="131264" y="64295"/>
                      <a:pt x="130485" y="57705"/>
                      <a:pt x="129260" y="51227"/>
                    </a:cubicBezTo>
                    <a:cubicBezTo>
                      <a:pt x="127991" y="44593"/>
                      <a:pt x="125231" y="37958"/>
                      <a:pt x="121802" y="32170"/>
                    </a:cubicBezTo>
                    <a:cubicBezTo>
                      <a:pt x="118418" y="26493"/>
                      <a:pt x="114077" y="20927"/>
                      <a:pt x="108979" y="16653"/>
                    </a:cubicBezTo>
                    <a:cubicBezTo>
                      <a:pt x="101944" y="10753"/>
                      <a:pt x="95176" y="6768"/>
                      <a:pt x="86582" y="3562"/>
                    </a:cubicBezTo>
                    <a:cubicBezTo>
                      <a:pt x="79926" y="1091"/>
                      <a:pt x="72557" y="67"/>
                      <a:pt x="65477" y="0"/>
                    </a:cubicBezTo>
                    <a:cubicBezTo>
                      <a:pt x="52899" y="111"/>
                      <a:pt x="39452" y="3651"/>
                      <a:pt x="29166" y="11087"/>
                    </a:cubicBezTo>
                    <a:close/>
                    <a:moveTo>
                      <a:pt x="65455" y="47865"/>
                    </a:moveTo>
                    <a:cubicBezTo>
                      <a:pt x="66234" y="47865"/>
                      <a:pt x="66991" y="47910"/>
                      <a:pt x="67748" y="47954"/>
                    </a:cubicBezTo>
                    <a:cubicBezTo>
                      <a:pt x="69262" y="48288"/>
                      <a:pt x="70731" y="48667"/>
                      <a:pt x="72201" y="49156"/>
                    </a:cubicBezTo>
                    <a:cubicBezTo>
                      <a:pt x="73447" y="49802"/>
                      <a:pt x="74672" y="50514"/>
                      <a:pt x="75874" y="51271"/>
                    </a:cubicBezTo>
                    <a:cubicBezTo>
                      <a:pt x="77165" y="52429"/>
                      <a:pt x="78390" y="53653"/>
                      <a:pt x="79547" y="54945"/>
                    </a:cubicBezTo>
                    <a:cubicBezTo>
                      <a:pt x="80304" y="56125"/>
                      <a:pt x="81017" y="57349"/>
                      <a:pt x="81662" y="58618"/>
                    </a:cubicBezTo>
                    <a:cubicBezTo>
                      <a:pt x="82130" y="60065"/>
                      <a:pt x="82531" y="61535"/>
                      <a:pt x="82864" y="63026"/>
                    </a:cubicBezTo>
                    <a:cubicBezTo>
                      <a:pt x="82954" y="64585"/>
                      <a:pt x="82954" y="66143"/>
                      <a:pt x="82864" y="67701"/>
                    </a:cubicBezTo>
                    <a:cubicBezTo>
                      <a:pt x="82531" y="69193"/>
                      <a:pt x="82152" y="70662"/>
                      <a:pt x="81662" y="72109"/>
                    </a:cubicBezTo>
                    <a:cubicBezTo>
                      <a:pt x="81017" y="73356"/>
                      <a:pt x="80304" y="74581"/>
                      <a:pt x="79547" y="75783"/>
                    </a:cubicBezTo>
                    <a:cubicBezTo>
                      <a:pt x="78390" y="77074"/>
                      <a:pt x="77165" y="78298"/>
                      <a:pt x="75874" y="79456"/>
                    </a:cubicBezTo>
                    <a:cubicBezTo>
                      <a:pt x="74694" y="80213"/>
                      <a:pt x="73470" y="80925"/>
                      <a:pt x="72201" y="81571"/>
                    </a:cubicBezTo>
                    <a:cubicBezTo>
                      <a:pt x="70753" y="82039"/>
                      <a:pt x="69284" y="82439"/>
                      <a:pt x="67793" y="82773"/>
                    </a:cubicBezTo>
                    <a:cubicBezTo>
                      <a:pt x="66234" y="82862"/>
                      <a:pt x="64676" y="82862"/>
                      <a:pt x="63117" y="82773"/>
                    </a:cubicBezTo>
                    <a:cubicBezTo>
                      <a:pt x="61626" y="82439"/>
                      <a:pt x="60156" y="82061"/>
                      <a:pt x="58709" y="81571"/>
                    </a:cubicBezTo>
                    <a:cubicBezTo>
                      <a:pt x="57463" y="80925"/>
                      <a:pt x="56238" y="80213"/>
                      <a:pt x="55036" y="79456"/>
                    </a:cubicBezTo>
                    <a:cubicBezTo>
                      <a:pt x="53745" y="78298"/>
                      <a:pt x="52520" y="77074"/>
                      <a:pt x="51363" y="75783"/>
                    </a:cubicBezTo>
                    <a:cubicBezTo>
                      <a:pt x="50606" y="74603"/>
                      <a:pt x="49893" y="73378"/>
                      <a:pt x="49248" y="72109"/>
                    </a:cubicBezTo>
                    <a:cubicBezTo>
                      <a:pt x="48780" y="70662"/>
                      <a:pt x="48379" y="69193"/>
                      <a:pt x="48045" y="67701"/>
                    </a:cubicBezTo>
                    <a:cubicBezTo>
                      <a:pt x="47956" y="66143"/>
                      <a:pt x="47956" y="64585"/>
                      <a:pt x="48045" y="63026"/>
                    </a:cubicBezTo>
                    <a:cubicBezTo>
                      <a:pt x="48379" y="61535"/>
                      <a:pt x="48758" y="60065"/>
                      <a:pt x="49248" y="58618"/>
                    </a:cubicBezTo>
                    <a:cubicBezTo>
                      <a:pt x="49893" y="57371"/>
                      <a:pt x="50606" y="56147"/>
                      <a:pt x="51363" y="54945"/>
                    </a:cubicBezTo>
                    <a:cubicBezTo>
                      <a:pt x="52520" y="53653"/>
                      <a:pt x="53745" y="52429"/>
                      <a:pt x="55036" y="51271"/>
                    </a:cubicBezTo>
                    <a:cubicBezTo>
                      <a:pt x="56216" y="50514"/>
                      <a:pt x="57440" y="49802"/>
                      <a:pt x="58709" y="49156"/>
                    </a:cubicBezTo>
                    <a:cubicBezTo>
                      <a:pt x="60179" y="48667"/>
                      <a:pt x="61648" y="48288"/>
                      <a:pt x="63162" y="47954"/>
                    </a:cubicBezTo>
                    <a:cubicBezTo>
                      <a:pt x="63919" y="47910"/>
                      <a:pt x="64698" y="47865"/>
                      <a:pt x="65455" y="47865"/>
                    </a:cubicBezTo>
                    <a:close/>
                  </a:path>
                </a:pathLst>
              </a:custGeom>
              <a:grp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85DC1B8-7792-D054-A19A-9623858D12D4}"/>
                  </a:ext>
                </a:extLst>
              </p:cNvPr>
              <p:cNvSpPr/>
              <p:nvPr/>
            </p:nvSpPr>
            <p:spPr>
              <a:xfrm rot="16200000">
                <a:off x="2397175" y="2055754"/>
                <a:ext cx="258871" cy="383643"/>
              </a:xfrm>
              <a:custGeom>
                <a:avLst/>
                <a:gdLst>
                  <a:gd name="connsiteX0" fmla="*/ 53409 w 172137"/>
                  <a:gd name="connsiteY0" fmla="*/ 27873 h 255104"/>
                  <a:gd name="connsiteX1" fmla="*/ 44860 w 172137"/>
                  <a:gd name="connsiteY1" fmla="*/ 44637 h 255104"/>
                  <a:gd name="connsiteX2" fmla="*/ 63894 w 172137"/>
                  <a:gd name="connsiteY2" fmla="*/ 114587 h 255104"/>
                  <a:gd name="connsiteX3" fmla="*/ 81816 w 172137"/>
                  <a:gd name="connsiteY3" fmla="*/ 125585 h 255104"/>
                  <a:gd name="connsiteX4" fmla="*/ 82885 w 172137"/>
                  <a:gd name="connsiteY4" fmla="*/ 126008 h 255104"/>
                  <a:gd name="connsiteX5" fmla="*/ 82885 w 172137"/>
                  <a:gd name="connsiteY5" fmla="*/ 165769 h 255104"/>
                  <a:gd name="connsiteX6" fmla="*/ 23933 w 172137"/>
                  <a:gd name="connsiteY6" fmla="*/ 165769 h 255104"/>
                  <a:gd name="connsiteX7" fmla="*/ 0 w 172137"/>
                  <a:gd name="connsiteY7" fmla="*/ 189702 h 255104"/>
                  <a:gd name="connsiteX8" fmla="*/ 0 w 172137"/>
                  <a:gd name="connsiteY8" fmla="*/ 231155 h 255104"/>
                  <a:gd name="connsiteX9" fmla="*/ 7013 w 172137"/>
                  <a:gd name="connsiteY9" fmla="*/ 248075 h 255104"/>
                  <a:gd name="connsiteX10" fmla="*/ 23933 w 172137"/>
                  <a:gd name="connsiteY10" fmla="*/ 255088 h 255104"/>
                  <a:gd name="connsiteX11" fmla="*/ 47865 w 172137"/>
                  <a:gd name="connsiteY11" fmla="*/ 231155 h 255104"/>
                  <a:gd name="connsiteX12" fmla="*/ 47865 w 172137"/>
                  <a:gd name="connsiteY12" fmla="*/ 213657 h 255104"/>
                  <a:gd name="connsiteX13" fmla="*/ 106817 w 172137"/>
                  <a:gd name="connsiteY13" fmla="*/ 213657 h 255104"/>
                  <a:gd name="connsiteX14" fmla="*/ 130750 w 172137"/>
                  <a:gd name="connsiteY14" fmla="*/ 189724 h 255104"/>
                  <a:gd name="connsiteX15" fmla="*/ 130750 w 172137"/>
                  <a:gd name="connsiteY15" fmla="*/ 126230 h 255104"/>
                  <a:gd name="connsiteX16" fmla="*/ 140345 w 172137"/>
                  <a:gd name="connsiteY16" fmla="*/ 121511 h 255104"/>
                  <a:gd name="connsiteX17" fmla="*/ 165213 w 172137"/>
                  <a:gd name="connsiteY17" fmla="*/ 94617 h 255104"/>
                  <a:gd name="connsiteX18" fmla="*/ 169710 w 172137"/>
                  <a:gd name="connsiteY18" fmla="*/ 83241 h 255104"/>
                  <a:gd name="connsiteX19" fmla="*/ 171825 w 172137"/>
                  <a:gd name="connsiteY19" fmla="*/ 70863 h 255104"/>
                  <a:gd name="connsiteX20" fmla="*/ 170600 w 172137"/>
                  <a:gd name="connsiteY20" fmla="*/ 51227 h 255104"/>
                  <a:gd name="connsiteX21" fmla="*/ 163142 w 172137"/>
                  <a:gd name="connsiteY21" fmla="*/ 32170 h 255104"/>
                  <a:gd name="connsiteX22" fmla="*/ 150319 w 172137"/>
                  <a:gd name="connsiteY22" fmla="*/ 16653 h 255104"/>
                  <a:gd name="connsiteX23" fmla="*/ 127922 w 172137"/>
                  <a:gd name="connsiteY23" fmla="*/ 3562 h 255104"/>
                  <a:gd name="connsiteX24" fmla="*/ 106817 w 172137"/>
                  <a:gd name="connsiteY24" fmla="*/ 0 h 255104"/>
                  <a:gd name="connsiteX25" fmla="*/ 70506 w 172137"/>
                  <a:gd name="connsiteY25" fmla="*/ 11087 h 255104"/>
                  <a:gd name="connsiteX26" fmla="*/ 53431 w 172137"/>
                  <a:gd name="connsiteY26" fmla="*/ 27873 h 255104"/>
                  <a:gd name="connsiteX27" fmla="*/ 106795 w 172137"/>
                  <a:gd name="connsiteY27" fmla="*/ 47865 h 255104"/>
                  <a:gd name="connsiteX28" fmla="*/ 109088 w 172137"/>
                  <a:gd name="connsiteY28" fmla="*/ 47954 h 255104"/>
                  <a:gd name="connsiteX29" fmla="*/ 113541 w 172137"/>
                  <a:gd name="connsiteY29" fmla="*/ 49156 h 255104"/>
                  <a:gd name="connsiteX30" fmla="*/ 117214 w 172137"/>
                  <a:gd name="connsiteY30" fmla="*/ 51271 h 255104"/>
                  <a:gd name="connsiteX31" fmla="*/ 120887 w 172137"/>
                  <a:gd name="connsiteY31" fmla="*/ 54945 h 255104"/>
                  <a:gd name="connsiteX32" fmla="*/ 123002 w 172137"/>
                  <a:gd name="connsiteY32" fmla="*/ 58618 h 255104"/>
                  <a:gd name="connsiteX33" fmla="*/ 124204 w 172137"/>
                  <a:gd name="connsiteY33" fmla="*/ 63026 h 255104"/>
                  <a:gd name="connsiteX34" fmla="*/ 124204 w 172137"/>
                  <a:gd name="connsiteY34" fmla="*/ 67701 h 255104"/>
                  <a:gd name="connsiteX35" fmla="*/ 123002 w 172137"/>
                  <a:gd name="connsiteY35" fmla="*/ 72109 h 255104"/>
                  <a:gd name="connsiteX36" fmla="*/ 120887 w 172137"/>
                  <a:gd name="connsiteY36" fmla="*/ 75783 h 255104"/>
                  <a:gd name="connsiteX37" fmla="*/ 117214 w 172137"/>
                  <a:gd name="connsiteY37" fmla="*/ 79456 h 255104"/>
                  <a:gd name="connsiteX38" fmla="*/ 113541 w 172137"/>
                  <a:gd name="connsiteY38" fmla="*/ 81571 h 255104"/>
                  <a:gd name="connsiteX39" fmla="*/ 109132 w 172137"/>
                  <a:gd name="connsiteY39" fmla="*/ 82773 h 255104"/>
                  <a:gd name="connsiteX40" fmla="*/ 104457 w 172137"/>
                  <a:gd name="connsiteY40" fmla="*/ 82773 h 255104"/>
                  <a:gd name="connsiteX41" fmla="*/ 100049 w 172137"/>
                  <a:gd name="connsiteY41" fmla="*/ 81571 h 255104"/>
                  <a:gd name="connsiteX42" fmla="*/ 96376 w 172137"/>
                  <a:gd name="connsiteY42" fmla="*/ 79456 h 255104"/>
                  <a:gd name="connsiteX43" fmla="*/ 92702 w 172137"/>
                  <a:gd name="connsiteY43" fmla="*/ 75783 h 255104"/>
                  <a:gd name="connsiteX44" fmla="*/ 90587 w 172137"/>
                  <a:gd name="connsiteY44" fmla="*/ 72109 h 255104"/>
                  <a:gd name="connsiteX45" fmla="*/ 89385 w 172137"/>
                  <a:gd name="connsiteY45" fmla="*/ 67701 h 255104"/>
                  <a:gd name="connsiteX46" fmla="*/ 89385 w 172137"/>
                  <a:gd name="connsiteY46" fmla="*/ 63026 h 255104"/>
                  <a:gd name="connsiteX47" fmla="*/ 90587 w 172137"/>
                  <a:gd name="connsiteY47" fmla="*/ 58618 h 255104"/>
                  <a:gd name="connsiteX48" fmla="*/ 92702 w 172137"/>
                  <a:gd name="connsiteY48" fmla="*/ 54945 h 255104"/>
                  <a:gd name="connsiteX49" fmla="*/ 96376 w 172137"/>
                  <a:gd name="connsiteY49" fmla="*/ 51271 h 255104"/>
                  <a:gd name="connsiteX50" fmla="*/ 100049 w 172137"/>
                  <a:gd name="connsiteY50" fmla="*/ 49156 h 255104"/>
                  <a:gd name="connsiteX51" fmla="*/ 104502 w 172137"/>
                  <a:gd name="connsiteY51" fmla="*/ 47954 h 255104"/>
                  <a:gd name="connsiteX52" fmla="*/ 106795 w 172137"/>
                  <a:gd name="connsiteY52" fmla="*/ 47865 h 25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2137" h="255104">
                    <a:moveTo>
                      <a:pt x="53409" y="27873"/>
                    </a:moveTo>
                    <a:cubicBezTo>
                      <a:pt x="49579" y="32949"/>
                      <a:pt x="47064" y="38671"/>
                      <a:pt x="44860" y="44637"/>
                    </a:cubicBezTo>
                    <a:cubicBezTo>
                      <a:pt x="36043" y="68458"/>
                      <a:pt x="44303" y="98491"/>
                      <a:pt x="63894" y="114587"/>
                    </a:cubicBezTo>
                    <a:cubicBezTo>
                      <a:pt x="69660" y="119307"/>
                      <a:pt x="75003" y="122713"/>
                      <a:pt x="81816" y="125585"/>
                    </a:cubicBezTo>
                    <a:cubicBezTo>
                      <a:pt x="82172" y="125741"/>
                      <a:pt x="82528" y="125874"/>
                      <a:pt x="82885" y="126008"/>
                    </a:cubicBezTo>
                    <a:lnTo>
                      <a:pt x="82885" y="165769"/>
                    </a:lnTo>
                    <a:lnTo>
                      <a:pt x="23933" y="165769"/>
                    </a:lnTo>
                    <a:cubicBezTo>
                      <a:pt x="10998" y="165769"/>
                      <a:pt x="0" y="176745"/>
                      <a:pt x="0" y="189702"/>
                    </a:cubicBezTo>
                    <a:lnTo>
                      <a:pt x="0" y="231155"/>
                    </a:lnTo>
                    <a:cubicBezTo>
                      <a:pt x="0" y="237300"/>
                      <a:pt x="2672" y="243734"/>
                      <a:pt x="7013" y="248075"/>
                    </a:cubicBezTo>
                    <a:cubicBezTo>
                      <a:pt x="11354" y="252416"/>
                      <a:pt x="17966" y="255355"/>
                      <a:pt x="23933" y="255088"/>
                    </a:cubicBezTo>
                    <a:cubicBezTo>
                      <a:pt x="36889" y="254509"/>
                      <a:pt x="47865" y="244580"/>
                      <a:pt x="47865" y="231155"/>
                    </a:cubicBezTo>
                    <a:lnTo>
                      <a:pt x="47865" y="213657"/>
                    </a:lnTo>
                    <a:lnTo>
                      <a:pt x="106817" y="213657"/>
                    </a:lnTo>
                    <a:cubicBezTo>
                      <a:pt x="119752" y="213657"/>
                      <a:pt x="130750" y="202681"/>
                      <a:pt x="130750" y="189724"/>
                    </a:cubicBezTo>
                    <a:lnTo>
                      <a:pt x="130750" y="126230"/>
                    </a:lnTo>
                    <a:cubicBezTo>
                      <a:pt x="134111" y="124895"/>
                      <a:pt x="137362" y="123336"/>
                      <a:pt x="140345" y="121511"/>
                    </a:cubicBezTo>
                    <a:cubicBezTo>
                      <a:pt x="150675" y="115233"/>
                      <a:pt x="160159" y="105726"/>
                      <a:pt x="165213" y="94617"/>
                    </a:cubicBezTo>
                    <a:cubicBezTo>
                      <a:pt x="166882" y="90922"/>
                      <a:pt x="168597" y="87159"/>
                      <a:pt x="169710" y="83241"/>
                    </a:cubicBezTo>
                    <a:cubicBezTo>
                      <a:pt x="170867" y="79211"/>
                      <a:pt x="171335" y="75004"/>
                      <a:pt x="171825" y="70863"/>
                    </a:cubicBezTo>
                    <a:cubicBezTo>
                      <a:pt x="172604" y="64295"/>
                      <a:pt x="171825" y="57705"/>
                      <a:pt x="170600" y="51227"/>
                    </a:cubicBezTo>
                    <a:cubicBezTo>
                      <a:pt x="169331" y="44593"/>
                      <a:pt x="166571" y="37958"/>
                      <a:pt x="163142" y="32170"/>
                    </a:cubicBezTo>
                    <a:cubicBezTo>
                      <a:pt x="159758" y="26493"/>
                      <a:pt x="155417" y="20927"/>
                      <a:pt x="150319" y="16653"/>
                    </a:cubicBezTo>
                    <a:cubicBezTo>
                      <a:pt x="143284" y="10753"/>
                      <a:pt x="136516" y="6768"/>
                      <a:pt x="127922" y="3562"/>
                    </a:cubicBezTo>
                    <a:cubicBezTo>
                      <a:pt x="121266" y="1091"/>
                      <a:pt x="113897" y="67"/>
                      <a:pt x="106817" y="0"/>
                    </a:cubicBezTo>
                    <a:cubicBezTo>
                      <a:pt x="94239" y="111"/>
                      <a:pt x="80792" y="3651"/>
                      <a:pt x="70506" y="11087"/>
                    </a:cubicBezTo>
                    <a:cubicBezTo>
                      <a:pt x="63494" y="16141"/>
                      <a:pt x="58574" y="21016"/>
                      <a:pt x="53431" y="27873"/>
                    </a:cubicBezTo>
                    <a:close/>
                    <a:moveTo>
                      <a:pt x="106795" y="47865"/>
                    </a:moveTo>
                    <a:cubicBezTo>
                      <a:pt x="107574" y="47865"/>
                      <a:pt x="108331" y="47910"/>
                      <a:pt x="109088" y="47954"/>
                    </a:cubicBezTo>
                    <a:cubicBezTo>
                      <a:pt x="110602" y="48288"/>
                      <a:pt x="112071" y="48667"/>
                      <a:pt x="113541" y="49156"/>
                    </a:cubicBezTo>
                    <a:cubicBezTo>
                      <a:pt x="114787" y="49802"/>
                      <a:pt x="116012" y="50514"/>
                      <a:pt x="117214" y="51271"/>
                    </a:cubicBezTo>
                    <a:cubicBezTo>
                      <a:pt x="118505" y="52429"/>
                      <a:pt x="119730" y="53653"/>
                      <a:pt x="120887" y="54945"/>
                    </a:cubicBezTo>
                    <a:cubicBezTo>
                      <a:pt x="121644" y="56125"/>
                      <a:pt x="122357" y="57349"/>
                      <a:pt x="123002" y="58618"/>
                    </a:cubicBezTo>
                    <a:cubicBezTo>
                      <a:pt x="123470" y="60065"/>
                      <a:pt x="123870" y="61535"/>
                      <a:pt x="124204" y="63026"/>
                    </a:cubicBezTo>
                    <a:cubicBezTo>
                      <a:pt x="124293" y="64585"/>
                      <a:pt x="124293" y="66143"/>
                      <a:pt x="124204" y="67701"/>
                    </a:cubicBezTo>
                    <a:cubicBezTo>
                      <a:pt x="123870" y="69193"/>
                      <a:pt x="123492" y="70662"/>
                      <a:pt x="123002" y="72109"/>
                    </a:cubicBezTo>
                    <a:cubicBezTo>
                      <a:pt x="122357" y="73356"/>
                      <a:pt x="121644" y="74581"/>
                      <a:pt x="120887" y="75783"/>
                    </a:cubicBezTo>
                    <a:cubicBezTo>
                      <a:pt x="119730" y="77074"/>
                      <a:pt x="118505" y="78298"/>
                      <a:pt x="117214" y="79456"/>
                    </a:cubicBezTo>
                    <a:cubicBezTo>
                      <a:pt x="116034" y="80213"/>
                      <a:pt x="114809" y="80925"/>
                      <a:pt x="113541" y="81571"/>
                    </a:cubicBezTo>
                    <a:cubicBezTo>
                      <a:pt x="112093" y="82039"/>
                      <a:pt x="110624" y="82439"/>
                      <a:pt x="109132" y="82773"/>
                    </a:cubicBezTo>
                    <a:cubicBezTo>
                      <a:pt x="107574" y="82862"/>
                      <a:pt x="106016" y="82862"/>
                      <a:pt x="104457" y="82773"/>
                    </a:cubicBezTo>
                    <a:cubicBezTo>
                      <a:pt x="102966" y="82439"/>
                      <a:pt x="101496" y="82061"/>
                      <a:pt x="100049" y="81571"/>
                    </a:cubicBezTo>
                    <a:cubicBezTo>
                      <a:pt x="98802" y="80925"/>
                      <a:pt x="97578" y="80213"/>
                      <a:pt x="96376" y="79456"/>
                    </a:cubicBezTo>
                    <a:cubicBezTo>
                      <a:pt x="95085" y="78298"/>
                      <a:pt x="93860" y="77074"/>
                      <a:pt x="92702" y="75783"/>
                    </a:cubicBezTo>
                    <a:cubicBezTo>
                      <a:pt x="91946" y="74603"/>
                      <a:pt x="91233" y="73378"/>
                      <a:pt x="90587" y="72109"/>
                    </a:cubicBezTo>
                    <a:cubicBezTo>
                      <a:pt x="90120" y="70662"/>
                      <a:pt x="89719" y="69193"/>
                      <a:pt x="89385" y="67701"/>
                    </a:cubicBezTo>
                    <a:cubicBezTo>
                      <a:pt x="89296" y="66143"/>
                      <a:pt x="89296" y="64585"/>
                      <a:pt x="89385" y="63026"/>
                    </a:cubicBezTo>
                    <a:cubicBezTo>
                      <a:pt x="89719" y="61535"/>
                      <a:pt x="90098" y="60065"/>
                      <a:pt x="90587" y="58618"/>
                    </a:cubicBezTo>
                    <a:cubicBezTo>
                      <a:pt x="91233" y="57371"/>
                      <a:pt x="91946" y="56147"/>
                      <a:pt x="92702" y="54945"/>
                    </a:cubicBezTo>
                    <a:cubicBezTo>
                      <a:pt x="93860" y="53653"/>
                      <a:pt x="95085" y="52429"/>
                      <a:pt x="96376" y="51271"/>
                    </a:cubicBezTo>
                    <a:cubicBezTo>
                      <a:pt x="97556" y="50514"/>
                      <a:pt x="98780" y="49802"/>
                      <a:pt x="100049" y="49156"/>
                    </a:cubicBezTo>
                    <a:cubicBezTo>
                      <a:pt x="101519" y="48667"/>
                      <a:pt x="102988" y="48288"/>
                      <a:pt x="104502" y="47954"/>
                    </a:cubicBezTo>
                    <a:cubicBezTo>
                      <a:pt x="105259" y="47910"/>
                      <a:pt x="106038" y="47865"/>
                      <a:pt x="106795" y="47865"/>
                    </a:cubicBezTo>
                    <a:close/>
                  </a:path>
                </a:pathLst>
              </a:custGeom>
              <a:grp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C85D86F-7D6B-CB68-BB7F-FBF458BD70A4}"/>
                  </a:ext>
                </a:extLst>
              </p:cNvPr>
              <p:cNvSpPr/>
              <p:nvPr/>
            </p:nvSpPr>
            <p:spPr>
              <a:xfrm rot="16200000">
                <a:off x="2397007" y="2679054"/>
                <a:ext cx="259107" cy="383674"/>
              </a:xfrm>
              <a:custGeom>
                <a:avLst/>
                <a:gdLst>
                  <a:gd name="connsiteX0" fmla="*/ 41545 w 172294"/>
                  <a:gd name="connsiteY0" fmla="*/ 126052 h 255125"/>
                  <a:gd name="connsiteX1" fmla="*/ 41545 w 172294"/>
                  <a:gd name="connsiteY1" fmla="*/ 189746 h 255125"/>
                  <a:gd name="connsiteX2" fmla="*/ 65477 w 172294"/>
                  <a:gd name="connsiteY2" fmla="*/ 213679 h 255125"/>
                  <a:gd name="connsiteX3" fmla="*/ 124429 w 172294"/>
                  <a:gd name="connsiteY3" fmla="*/ 213679 h 255125"/>
                  <a:gd name="connsiteX4" fmla="*/ 124429 w 172294"/>
                  <a:gd name="connsiteY4" fmla="*/ 231178 h 255125"/>
                  <a:gd name="connsiteX5" fmla="*/ 131442 w 172294"/>
                  <a:gd name="connsiteY5" fmla="*/ 248097 h 255125"/>
                  <a:gd name="connsiteX6" fmla="*/ 148362 w 172294"/>
                  <a:gd name="connsiteY6" fmla="*/ 255110 h 255125"/>
                  <a:gd name="connsiteX7" fmla="*/ 172294 w 172294"/>
                  <a:gd name="connsiteY7" fmla="*/ 231178 h 255125"/>
                  <a:gd name="connsiteX8" fmla="*/ 172294 w 172294"/>
                  <a:gd name="connsiteY8" fmla="*/ 189724 h 255125"/>
                  <a:gd name="connsiteX9" fmla="*/ 148362 w 172294"/>
                  <a:gd name="connsiteY9" fmla="*/ 165792 h 255125"/>
                  <a:gd name="connsiteX10" fmla="*/ 89410 w 172294"/>
                  <a:gd name="connsiteY10" fmla="*/ 165792 h 255125"/>
                  <a:gd name="connsiteX11" fmla="*/ 89410 w 172294"/>
                  <a:gd name="connsiteY11" fmla="*/ 126230 h 255125"/>
                  <a:gd name="connsiteX12" fmla="*/ 99005 w 172294"/>
                  <a:gd name="connsiteY12" fmla="*/ 121511 h 255125"/>
                  <a:gd name="connsiteX13" fmla="*/ 123873 w 172294"/>
                  <a:gd name="connsiteY13" fmla="*/ 94617 h 255125"/>
                  <a:gd name="connsiteX14" fmla="*/ 128370 w 172294"/>
                  <a:gd name="connsiteY14" fmla="*/ 83241 h 255125"/>
                  <a:gd name="connsiteX15" fmla="*/ 130485 w 172294"/>
                  <a:gd name="connsiteY15" fmla="*/ 70863 h 255125"/>
                  <a:gd name="connsiteX16" fmla="*/ 129260 w 172294"/>
                  <a:gd name="connsiteY16" fmla="*/ 51227 h 255125"/>
                  <a:gd name="connsiteX17" fmla="*/ 121802 w 172294"/>
                  <a:gd name="connsiteY17" fmla="*/ 32170 h 255125"/>
                  <a:gd name="connsiteX18" fmla="*/ 108979 w 172294"/>
                  <a:gd name="connsiteY18" fmla="*/ 16653 h 255125"/>
                  <a:gd name="connsiteX19" fmla="*/ 86582 w 172294"/>
                  <a:gd name="connsiteY19" fmla="*/ 3562 h 255125"/>
                  <a:gd name="connsiteX20" fmla="*/ 65477 w 172294"/>
                  <a:gd name="connsiteY20" fmla="*/ 0 h 255125"/>
                  <a:gd name="connsiteX21" fmla="*/ 29166 w 172294"/>
                  <a:gd name="connsiteY21" fmla="*/ 11087 h 255125"/>
                  <a:gd name="connsiteX22" fmla="*/ 12091 w 172294"/>
                  <a:gd name="connsiteY22" fmla="*/ 27873 h 255125"/>
                  <a:gd name="connsiteX23" fmla="*/ 3520 w 172294"/>
                  <a:gd name="connsiteY23" fmla="*/ 44637 h 255125"/>
                  <a:gd name="connsiteX24" fmla="*/ 22554 w 172294"/>
                  <a:gd name="connsiteY24" fmla="*/ 114587 h 255125"/>
                  <a:gd name="connsiteX25" fmla="*/ 40476 w 172294"/>
                  <a:gd name="connsiteY25" fmla="*/ 125585 h 255125"/>
                  <a:gd name="connsiteX26" fmla="*/ 41545 w 172294"/>
                  <a:gd name="connsiteY26" fmla="*/ 126008 h 255125"/>
                  <a:gd name="connsiteX27" fmla="*/ 58732 w 172294"/>
                  <a:gd name="connsiteY27" fmla="*/ 81638 h 255125"/>
                  <a:gd name="connsiteX28" fmla="*/ 55058 w 172294"/>
                  <a:gd name="connsiteY28" fmla="*/ 79523 h 255125"/>
                  <a:gd name="connsiteX29" fmla="*/ 51385 w 172294"/>
                  <a:gd name="connsiteY29" fmla="*/ 75850 h 255125"/>
                  <a:gd name="connsiteX30" fmla="*/ 49270 w 172294"/>
                  <a:gd name="connsiteY30" fmla="*/ 72176 h 255125"/>
                  <a:gd name="connsiteX31" fmla="*/ 48068 w 172294"/>
                  <a:gd name="connsiteY31" fmla="*/ 67768 h 255125"/>
                  <a:gd name="connsiteX32" fmla="*/ 48068 w 172294"/>
                  <a:gd name="connsiteY32" fmla="*/ 63093 h 255125"/>
                  <a:gd name="connsiteX33" fmla="*/ 49270 w 172294"/>
                  <a:gd name="connsiteY33" fmla="*/ 58685 h 255125"/>
                  <a:gd name="connsiteX34" fmla="*/ 51385 w 172294"/>
                  <a:gd name="connsiteY34" fmla="*/ 55012 h 255125"/>
                  <a:gd name="connsiteX35" fmla="*/ 55058 w 172294"/>
                  <a:gd name="connsiteY35" fmla="*/ 51338 h 255125"/>
                  <a:gd name="connsiteX36" fmla="*/ 58732 w 172294"/>
                  <a:gd name="connsiteY36" fmla="*/ 49223 h 255125"/>
                  <a:gd name="connsiteX37" fmla="*/ 63184 w 172294"/>
                  <a:gd name="connsiteY37" fmla="*/ 48021 h 255125"/>
                  <a:gd name="connsiteX38" fmla="*/ 65477 w 172294"/>
                  <a:gd name="connsiteY38" fmla="*/ 47932 h 255125"/>
                  <a:gd name="connsiteX39" fmla="*/ 67770 w 172294"/>
                  <a:gd name="connsiteY39" fmla="*/ 48021 h 255125"/>
                  <a:gd name="connsiteX40" fmla="*/ 72223 w 172294"/>
                  <a:gd name="connsiteY40" fmla="*/ 49223 h 255125"/>
                  <a:gd name="connsiteX41" fmla="*/ 75896 w 172294"/>
                  <a:gd name="connsiteY41" fmla="*/ 51338 h 255125"/>
                  <a:gd name="connsiteX42" fmla="*/ 79570 w 172294"/>
                  <a:gd name="connsiteY42" fmla="*/ 55012 h 255125"/>
                  <a:gd name="connsiteX43" fmla="*/ 81685 w 172294"/>
                  <a:gd name="connsiteY43" fmla="*/ 58685 h 255125"/>
                  <a:gd name="connsiteX44" fmla="*/ 82887 w 172294"/>
                  <a:gd name="connsiteY44" fmla="*/ 63093 h 255125"/>
                  <a:gd name="connsiteX45" fmla="*/ 82887 w 172294"/>
                  <a:gd name="connsiteY45" fmla="*/ 67768 h 255125"/>
                  <a:gd name="connsiteX46" fmla="*/ 81685 w 172294"/>
                  <a:gd name="connsiteY46" fmla="*/ 72176 h 255125"/>
                  <a:gd name="connsiteX47" fmla="*/ 79570 w 172294"/>
                  <a:gd name="connsiteY47" fmla="*/ 75850 h 255125"/>
                  <a:gd name="connsiteX48" fmla="*/ 75896 w 172294"/>
                  <a:gd name="connsiteY48" fmla="*/ 79523 h 255125"/>
                  <a:gd name="connsiteX49" fmla="*/ 72223 w 172294"/>
                  <a:gd name="connsiteY49" fmla="*/ 81638 h 255125"/>
                  <a:gd name="connsiteX50" fmla="*/ 67815 w 172294"/>
                  <a:gd name="connsiteY50" fmla="*/ 82840 h 255125"/>
                  <a:gd name="connsiteX51" fmla="*/ 63140 w 172294"/>
                  <a:gd name="connsiteY51" fmla="*/ 82840 h 255125"/>
                  <a:gd name="connsiteX52" fmla="*/ 58732 w 172294"/>
                  <a:gd name="connsiteY52" fmla="*/ 81638 h 25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2294" h="255125">
                    <a:moveTo>
                      <a:pt x="41545" y="126052"/>
                    </a:moveTo>
                    <a:lnTo>
                      <a:pt x="41545" y="189746"/>
                    </a:lnTo>
                    <a:cubicBezTo>
                      <a:pt x="41545" y="202681"/>
                      <a:pt x="52520" y="213679"/>
                      <a:pt x="65477" y="213679"/>
                    </a:cubicBezTo>
                    <a:lnTo>
                      <a:pt x="124429" y="213679"/>
                    </a:lnTo>
                    <a:lnTo>
                      <a:pt x="124429" y="231178"/>
                    </a:lnTo>
                    <a:cubicBezTo>
                      <a:pt x="124429" y="237322"/>
                      <a:pt x="127101" y="243756"/>
                      <a:pt x="131442" y="248097"/>
                    </a:cubicBezTo>
                    <a:cubicBezTo>
                      <a:pt x="135583" y="252238"/>
                      <a:pt x="142395" y="255377"/>
                      <a:pt x="148362" y="255110"/>
                    </a:cubicBezTo>
                    <a:cubicBezTo>
                      <a:pt x="161319" y="254531"/>
                      <a:pt x="172294" y="244602"/>
                      <a:pt x="172294" y="231178"/>
                    </a:cubicBezTo>
                    <a:lnTo>
                      <a:pt x="172294" y="189724"/>
                    </a:lnTo>
                    <a:cubicBezTo>
                      <a:pt x="172294" y="176789"/>
                      <a:pt x="161319" y="165792"/>
                      <a:pt x="148362" y="165792"/>
                    </a:cubicBezTo>
                    <a:lnTo>
                      <a:pt x="89410" y="165792"/>
                    </a:lnTo>
                    <a:lnTo>
                      <a:pt x="89410" y="126230"/>
                    </a:lnTo>
                    <a:cubicBezTo>
                      <a:pt x="92771" y="124895"/>
                      <a:pt x="96022" y="123336"/>
                      <a:pt x="99005" y="121511"/>
                    </a:cubicBezTo>
                    <a:cubicBezTo>
                      <a:pt x="109335" y="115233"/>
                      <a:pt x="118819" y="105726"/>
                      <a:pt x="123873" y="94617"/>
                    </a:cubicBezTo>
                    <a:cubicBezTo>
                      <a:pt x="125542" y="90922"/>
                      <a:pt x="127257" y="87159"/>
                      <a:pt x="128370" y="83241"/>
                    </a:cubicBezTo>
                    <a:cubicBezTo>
                      <a:pt x="129527" y="79211"/>
                      <a:pt x="129995" y="75004"/>
                      <a:pt x="130485" y="70863"/>
                    </a:cubicBezTo>
                    <a:cubicBezTo>
                      <a:pt x="131264" y="64295"/>
                      <a:pt x="130485" y="57705"/>
                      <a:pt x="129260" y="51227"/>
                    </a:cubicBezTo>
                    <a:cubicBezTo>
                      <a:pt x="127991" y="44593"/>
                      <a:pt x="125231" y="37958"/>
                      <a:pt x="121802" y="32170"/>
                    </a:cubicBezTo>
                    <a:cubicBezTo>
                      <a:pt x="118418" y="26493"/>
                      <a:pt x="114077" y="20927"/>
                      <a:pt x="108979" y="16653"/>
                    </a:cubicBezTo>
                    <a:cubicBezTo>
                      <a:pt x="101944" y="10753"/>
                      <a:pt x="95176" y="6768"/>
                      <a:pt x="86582" y="3562"/>
                    </a:cubicBezTo>
                    <a:cubicBezTo>
                      <a:pt x="79926" y="1091"/>
                      <a:pt x="72557" y="67"/>
                      <a:pt x="65477" y="0"/>
                    </a:cubicBezTo>
                    <a:cubicBezTo>
                      <a:pt x="52899" y="111"/>
                      <a:pt x="39452" y="3651"/>
                      <a:pt x="29166" y="11087"/>
                    </a:cubicBezTo>
                    <a:cubicBezTo>
                      <a:pt x="22154" y="16141"/>
                      <a:pt x="17234" y="21016"/>
                      <a:pt x="12091" y="27873"/>
                    </a:cubicBezTo>
                    <a:cubicBezTo>
                      <a:pt x="8262" y="32949"/>
                      <a:pt x="5746" y="38671"/>
                      <a:pt x="3520" y="44637"/>
                    </a:cubicBezTo>
                    <a:cubicBezTo>
                      <a:pt x="-5296" y="68458"/>
                      <a:pt x="2963" y="98491"/>
                      <a:pt x="22554" y="114587"/>
                    </a:cubicBezTo>
                    <a:cubicBezTo>
                      <a:pt x="28320" y="119307"/>
                      <a:pt x="33664" y="122713"/>
                      <a:pt x="40476" y="125585"/>
                    </a:cubicBezTo>
                    <a:cubicBezTo>
                      <a:pt x="40832" y="125741"/>
                      <a:pt x="41188" y="125874"/>
                      <a:pt x="41545" y="126008"/>
                    </a:cubicBezTo>
                    <a:close/>
                    <a:moveTo>
                      <a:pt x="58732" y="81638"/>
                    </a:moveTo>
                    <a:cubicBezTo>
                      <a:pt x="57485" y="80992"/>
                      <a:pt x="56260" y="80280"/>
                      <a:pt x="55058" y="79523"/>
                    </a:cubicBezTo>
                    <a:cubicBezTo>
                      <a:pt x="53767" y="78365"/>
                      <a:pt x="52542" y="77141"/>
                      <a:pt x="51385" y="75850"/>
                    </a:cubicBezTo>
                    <a:cubicBezTo>
                      <a:pt x="50628" y="74670"/>
                      <a:pt x="49915" y="73445"/>
                      <a:pt x="49270" y="72176"/>
                    </a:cubicBezTo>
                    <a:cubicBezTo>
                      <a:pt x="48802" y="70729"/>
                      <a:pt x="48402" y="69260"/>
                      <a:pt x="48068" y="67768"/>
                    </a:cubicBezTo>
                    <a:cubicBezTo>
                      <a:pt x="47979" y="66210"/>
                      <a:pt x="47979" y="64651"/>
                      <a:pt x="48068" y="63093"/>
                    </a:cubicBezTo>
                    <a:cubicBezTo>
                      <a:pt x="48402" y="61601"/>
                      <a:pt x="48780" y="60132"/>
                      <a:pt x="49270" y="58685"/>
                    </a:cubicBezTo>
                    <a:cubicBezTo>
                      <a:pt x="49915" y="57438"/>
                      <a:pt x="50628" y="56214"/>
                      <a:pt x="51385" y="55012"/>
                    </a:cubicBezTo>
                    <a:cubicBezTo>
                      <a:pt x="52542" y="53720"/>
                      <a:pt x="53767" y="52496"/>
                      <a:pt x="55058" y="51338"/>
                    </a:cubicBezTo>
                    <a:cubicBezTo>
                      <a:pt x="56238" y="50581"/>
                      <a:pt x="57463" y="49869"/>
                      <a:pt x="58732" y="49223"/>
                    </a:cubicBezTo>
                    <a:cubicBezTo>
                      <a:pt x="60201" y="48733"/>
                      <a:pt x="61670" y="48355"/>
                      <a:pt x="63184" y="48021"/>
                    </a:cubicBezTo>
                    <a:cubicBezTo>
                      <a:pt x="63941" y="47976"/>
                      <a:pt x="64720" y="47932"/>
                      <a:pt x="65477" y="47932"/>
                    </a:cubicBezTo>
                    <a:cubicBezTo>
                      <a:pt x="66256" y="47932"/>
                      <a:pt x="67013" y="47976"/>
                      <a:pt x="67770" y="48021"/>
                    </a:cubicBezTo>
                    <a:cubicBezTo>
                      <a:pt x="69284" y="48355"/>
                      <a:pt x="70753" y="48733"/>
                      <a:pt x="72223" y="49223"/>
                    </a:cubicBezTo>
                    <a:cubicBezTo>
                      <a:pt x="73470" y="49869"/>
                      <a:pt x="74694" y="50581"/>
                      <a:pt x="75896" y="51338"/>
                    </a:cubicBezTo>
                    <a:cubicBezTo>
                      <a:pt x="77187" y="52496"/>
                      <a:pt x="78412" y="53720"/>
                      <a:pt x="79570" y="55012"/>
                    </a:cubicBezTo>
                    <a:cubicBezTo>
                      <a:pt x="80327" y="56191"/>
                      <a:pt x="81039" y="57416"/>
                      <a:pt x="81685" y="58685"/>
                    </a:cubicBezTo>
                    <a:cubicBezTo>
                      <a:pt x="82152" y="60132"/>
                      <a:pt x="82553" y="61601"/>
                      <a:pt x="82887" y="63093"/>
                    </a:cubicBezTo>
                    <a:cubicBezTo>
                      <a:pt x="82976" y="64651"/>
                      <a:pt x="82976" y="66210"/>
                      <a:pt x="82887" y="67768"/>
                    </a:cubicBezTo>
                    <a:cubicBezTo>
                      <a:pt x="82553" y="69260"/>
                      <a:pt x="82174" y="70729"/>
                      <a:pt x="81685" y="72176"/>
                    </a:cubicBezTo>
                    <a:cubicBezTo>
                      <a:pt x="81039" y="73423"/>
                      <a:pt x="80327" y="74647"/>
                      <a:pt x="79570" y="75850"/>
                    </a:cubicBezTo>
                    <a:cubicBezTo>
                      <a:pt x="78412" y="77141"/>
                      <a:pt x="77187" y="78365"/>
                      <a:pt x="75896" y="79523"/>
                    </a:cubicBezTo>
                    <a:cubicBezTo>
                      <a:pt x="74716" y="80280"/>
                      <a:pt x="73492" y="80992"/>
                      <a:pt x="72223" y="81638"/>
                    </a:cubicBezTo>
                    <a:cubicBezTo>
                      <a:pt x="70776" y="82105"/>
                      <a:pt x="69306" y="82506"/>
                      <a:pt x="67815" y="82840"/>
                    </a:cubicBezTo>
                    <a:cubicBezTo>
                      <a:pt x="66256" y="82929"/>
                      <a:pt x="64698" y="82929"/>
                      <a:pt x="63140" y="82840"/>
                    </a:cubicBezTo>
                    <a:cubicBezTo>
                      <a:pt x="61648" y="82506"/>
                      <a:pt x="60179" y="82128"/>
                      <a:pt x="58732" y="81638"/>
                    </a:cubicBezTo>
                    <a:close/>
                  </a:path>
                </a:pathLst>
              </a:custGeom>
              <a:grpFill/>
              <a:ln w="0" cap="flat">
                <a:noFill/>
                <a:prstDash val="solid"/>
                <a:miter/>
              </a:ln>
            </p:spPr>
            <p:txBody>
              <a:bodyPr rtlCol="0" anchor="ctr"/>
              <a:lstStyle/>
              <a:p>
                <a:endParaRPr lang="en-US"/>
              </a:p>
            </p:txBody>
          </p:sp>
        </p:grpSp>
      </p:grpSp>
      <p:cxnSp>
        <p:nvCxnSpPr>
          <p:cNvPr id="15" name="Straight Connector 14">
            <a:extLst>
              <a:ext uri="{FF2B5EF4-FFF2-40B4-BE49-F238E27FC236}">
                <a16:creationId xmlns:a16="http://schemas.microsoft.com/office/drawing/2014/main" id="{6DF7248A-562F-075F-25EF-4E7DEF272B3A}"/>
              </a:ext>
            </a:extLst>
          </p:cNvPr>
          <p:cNvCxnSpPr>
            <a:cxnSpLocks/>
          </p:cNvCxnSpPr>
          <p:nvPr/>
        </p:nvCxnSpPr>
        <p:spPr>
          <a:xfrm>
            <a:off x="951411" y="4038274"/>
            <a:ext cx="2867025" cy="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7" name="Title 6">
            <a:extLst>
              <a:ext uri="{FF2B5EF4-FFF2-40B4-BE49-F238E27FC236}">
                <a16:creationId xmlns:a16="http://schemas.microsoft.com/office/drawing/2014/main" id="{21A2779E-C341-66BE-9B51-A652F49CB59D}"/>
              </a:ext>
            </a:extLst>
          </p:cNvPr>
          <p:cNvSpPr>
            <a:spLocks noGrp="1"/>
          </p:cNvSpPr>
          <p:nvPr>
            <p:ph type="title"/>
          </p:nvPr>
        </p:nvSpPr>
        <p:spPr>
          <a:xfrm>
            <a:off x="741376" y="234749"/>
            <a:ext cx="10515600" cy="1325563"/>
          </a:xfrm>
        </p:spPr>
        <p:txBody>
          <a:bodyPr>
            <a:normAutofit/>
          </a:bodyPr>
          <a:lstStyle/>
          <a:p>
            <a:pPr algn="ctr"/>
            <a:r>
              <a:rPr lang="en-US"/>
              <a:t>Value Principles</a:t>
            </a:r>
            <a:br>
              <a:rPr lang="en-US"/>
            </a:br>
            <a:r>
              <a:rPr lang="en-US"/>
              <a:t> Travel Demand Modeling  </a:t>
            </a:r>
          </a:p>
        </p:txBody>
      </p:sp>
      <p:sp>
        <p:nvSpPr>
          <p:cNvPr id="3" name="Slide Number Placeholder 2">
            <a:extLst>
              <a:ext uri="{FF2B5EF4-FFF2-40B4-BE49-F238E27FC236}">
                <a16:creationId xmlns:a16="http://schemas.microsoft.com/office/drawing/2014/main" id="{215223F1-27C6-7D09-4439-12D3E1D8C5B8}"/>
              </a:ext>
            </a:extLst>
          </p:cNvPr>
          <p:cNvSpPr>
            <a:spLocks noGrp="1"/>
          </p:cNvSpPr>
          <p:nvPr>
            <p:ph type="sldNum" sz="quarter" idx="4"/>
          </p:nvPr>
        </p:nvSpPr>
        <p:spPr>
          <a:xfrm>
            <a:off x="9448800" y="6272212"/>
            <a:ext cx="2619375" cy="365125"/>
          </a:xfrm>
        </p:spPr>
        <p:txBody>
          <a:bodyPr/>
          <a:lstStyle/>
          <a:p>
            <a:fld id="{60989DE8-50C8-4C33-B93A-1CCEF7C4E126}" type="slidenum">
              <a:rPr lang="en-US" smtClean="0"/>
              <a:pPr/>
              <a:t>3</a:t>
            </a:fld>
            <a:endParaRPr lang="en-US"/>
          </a:p>
        </p:txBody>
      </p:sp>
      <p:sp>
        <p:nvSpPr>
          <p:cNvPr id="8" name="Content Placeholder 3">
            <a:extLst>
              <a:ext uri="{FF2B5EF4-FFF2-40B4-BE49-F238E27FC236}">
                <a16:creationId xmlns:a16="http://schemas.microsoft.com/office/drawing/2014/main" id="{04464805-2D7F-9111-1E30-95FA06A7823D}"/>
              </a:ext>
            </a:extLst>
          </p:cNvPr>
          <p:cNvSpPr txBox="1">
            <a:spLocks/>
          </p:cNvSpPr>
          <p:nvPr/>
        </p:nvSpPr>
        <p:spPr>
          <a:xfrm>
            <a:off x="4286845" y="3619121"/>
            <a:ext cx="3568337" cy="29465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B4B4B"/>
                </a:solidFill>
                <a:latin typeface="Century Gothic" panose="020B0502020202020204" pitchFamily="34" charset="0"/>
                <a:ea typeface="+mn-ea"/>
                <a:cs typeface="+mn-cs"/>
              </a:defRPr>
            </a:lvl1pPr>
            <a:lvl2pPr marL="225425" indent="-225425"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Century Gothic" panose="020B0502020202020204" pitchFamily="34" charset="0"/>
                <a:ea typeface="+mn-ea"/>
                <a:cs typeface="+mn-cs"/>
              </a:defRPr>
            </a:lvl2pPr>
            <a:lvl3pPr marL="461963" indent="-223838" algn="l" defTabSz="914400" rtl="0" eaLnBrk="1" latinLnBrk="0" hangingPunct="1">
              <a:lnSpc>
                <a:spcPct val="90000"/>
              </a:lnSpc>
              <a:spcBef>
                <a:spcPts val="500"/>
              </a:spcBef>
              <a:buFont typeface="Arial" panose="020B0604020202020204" pitchFamily="34" charset="0"/>
              <a:buChar char="•"/>
              <a:tabLst/>
              <a:defRPr sz="2000" kern="1200">
                <a:solidFill>
                  <a:srgbClr val="4B4B4B"/>
                </a:solidFill>
                <a:latin typeface="Century Gothic" panose="020B0502020202020204" pitchFamily="34" charset="0"/>
                <a:ea typeface="+mn-ea"/>
                <a:cs typeface="+mn-cs"/>
              </a:defRPr>
            </a:lvl3pPr>
            <a:lvl4pPr marL="688975" indent="-227013" algn="l" defTabSz="914400" rtl="0" eaLnBrk="1" latinLnBrk="0" hangingPunct="1">
              <a:lnSpc>
                <a:spcPct val="90000"/>
              </a:lnSpc>
              <a:spcBef>
                <a:spcPts val="500"/>
              </a:spcBef>
              <a:buFont typeface="Arial" panose="020B0604020202020204" pitchFamily="34" charset="0"/>
              <a:buChar char="•"/>
              <a:defRPr sz="1800" kern="1200">
                <a:solidFill>
                  <a:srgbClr val="4B4B4B"/>
                </a:solidFill>
                <a:latin typeface="Century Gothic" panose="020B0502020202020204" pitchFamily="34" charset="0"/>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800" kern="1200">
                <a:solidFill>
                  <a:srgbClr val="4B4B4B"/>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cap="all">
                <a:latin typeface="Century Gothic"/>
              </a:rPr>
              <a:t>Proven Process</a:t>
            </a:r>
          </a:p>
          <a:p>
            <a:pPr algn="ctr"/>
            <a:r>
              <a:rPr lang="en-US" sz="2400">
                <a:latin typeface="Century Gothic"/>
              </a:rPr>
              <a:t>Standard forecasting and data analyses methodologies </a:t>
            </a:r>
          </a:p>
          <a:p>
            <a:endParaRPr lang="en-US"/>
          </a:p>
        </p:txBody>
      </p:sp>
      <p:sp>
        <p:nvSpPr>
          <p:cNvPr id="9" name="Content Placeholder 3">
            <a:extLst>
              <a:ext uri="{FF2B5EF4-FFF2-40B4-BE49-F238E27FC236}">
                <a16:creationId xmlns:a16="http://schemas.microsoft.com/office/drawing/2014/main" id="{374A89A0-6B3C-A016-C13C-892C2607CF1B}"/>
              </a:ext>
            </a:extLst>
          </p:cNvPr>
          <p:cNvSpPr txBox="1">
            <a:spLocks/>
          </p:cNvSpPr>
          <p:nvPr/>
        </p:nvSpPr>
        <p:spPr>
          <a:xfrm>
            <a:off x="8252230" y="3619121"/>
            <a:ext cx="3076575" cy="29465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B4B4B"/>
                </a:solidFill>
                <a:latin typeface="Century Gothic" panose="020B0502020202020204" pitchFamily="34" charset="0"/>
                <a:ea typeface="+mn-ea"/>
                <a:cs typeface="+mn-cs"/>
              </a:defRPr>
            </a:lvl1pPr>
            <a:lvl2pPr marL="225425" indent="-225425"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Century Gothic" panose="020B0502020202020204" pitchFamily="34" charset="0"/>
                <a:ea typeface="+mn-ea"/>
                <a:cs typeface="+mn-cs"/>
              </a:defRPr>
            </a:lvl2pPr>
            <a:lvl3pPr marL="461963" indent="-223838" algn="l" defTabSz="914400" rtl="0" eaLnBrk="1" latinLnBrk="0" hangingPunct="1">
              <a:lnSpc>
                <a:spcPct val="90000"/>
              </a:lnSpc>
              <a:spcBef>
                <a:spcPts val="500"/>
              </a:spcBef>
              <a:buFont typeface="Arial" panose="020B0604020202020204" pitchFamily="34" charset="0"/>
              <a:buChar char="•"/>
              <a:tabLst/>
              <a:defRPr sz="2000" kern="1200">
                <a:solidFill>
                  <a:srgbClr val="4B4B4B"/>
                </a:solidFill>
                <a:latin typeface="Century Gothic" panose="020B0502020202020204" pitchFamily="34" charset="0"/>
                <a:ea typeface="+mn-ea"/>
                <a:cs typeface="+mn-cs"/>
              </a:defRPr>
            </a:lvl3pPr>
            <a:lvl4pPr marL="688975" indent="-227013" algn="l" defTabSz="914400" rtl="0" eaLnBrk="1" latinLnBrk="0" hangingPunct="1">
              <a:lnSpc>
                <a:spcPct val="90000"/>
              </a:lnSpc>
              <a:spcBef>
                <a:spcPts val="500"/>
              </a:spcBef>
              <a:buFont typeface="Arial" panose="020B0604020202020204" pitchFamily="34" charset="0"/>
              <a:buChar char="•"/>
              <a:defRPr sz="1800" kern="1200">
                <a:solidFill>
                  <a:srgbClr val="4B4B4B"/>
                </a:solidFill>
                <a:latin typeface="Century Gothic" panose="020B0502020202020204" pitchFamily="34" charset="0"/>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800" kern="1200">
                <a:solidFill>
                  <a:srgbClr val="4B4B4B"/>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cap="all"/>
              <a:t>RELIABLE RESULTS</a:t>
            </a:r>
          </a:p>
          <a:p>
            <a:pPr algn="ctr"/>
            <a:r>
              <a:rPr lang="en-US" sz="2400"/>
              <a:t>Insights that support transportation decision-making</a:t>
            </a:r>
          </a:p>
          <a:p>
            <a:endParaRPr lang="en-US"/>
          </a:p>
        </p:txBody>
      </p:sp>
      <p:cxnSp>
        <p:nvCxnSpPr>
          <p:cNvPr id="25" name="Straight Connector 24">
            <a:extLst>
              <a:ext uri="{FF2B5EF4-FFF2-40B4-BE49-F238E27FC236}">
                <a16:creationId xmlns:a16="http://schemas.microsoft.com/office/drawing/2014/main" id="{6A1774C2-406F-5D8C-B95E-6F05CBE6375F}"/>
              </a:ext>
            </a:extLst>
          </p:cNvPr>
          <p:cNvCxnSpPr>
            <a:cxnSpLocks/>
          </p:cNvCxnSpPr>
          <p:nvPr/>
        </p:nvCxnSpPr>
        <p:spPr>
          <a:xfrm>
            <a:off x="4637501" y="4034312"/>
            <a:ext cx="2867025"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483C6A3-8E97-92CC-732F-CA1CD818EA40}"/>
              </a:ext>
            </a:extLst>
          </p:cNvPr>
          <p:cNvCxnSpPr>
            <a:cxnSpLocks/>
          </p:cNvCxnSpPr>
          <p:nvPr/>
        </p:nvCxnSpPr>
        <p:spPr>
          <a:xfrm>
            <a:off x="8357005" y="4034312"/>
            <a:ext cx="2867025"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1570AEA4-2934-D089-EC2F-6D8FAAD2135F}"/>
              </a:ext>
            </a:extLst>
          </p:cNvPr>
          <p:cNvGrpSpPr/>
          <p:nvPr/>
        </p:nvGrpSpPr>
        <p:grpSpPr>
          <a:xfrm>
            <a:off x="9057580" y="1626820"/>
            <a:ext cx="1530991" cy="1710651"/>
            <a:chOff x="9057580" y="1626820"/>
            <a:chExt cx="1530991" cy="1710651"/>
          </a:xfrm>
          <a:solidFill>
            <a:schemeClr val="accent3"/>
          </a:solidFill>
        </p:grpSpPr>
        <p:grpSp>
          <p:nvGrpSpPr>
            <p:cNvPr id="19" name="Group 18">
              <a:extLst>
                <a:ext uri="{FF2B5EF4-FFF2-40B4-BE49-F238E27FC236}">
                  <a16:creationId xmlns:a16="http://schemas.microsoft.com/office/drawing/2014/main" id="{8A7DCFC3-1C79-DFB7-1C4C-BF30F4528060}"/>
                </a:ext>
              </a:extLst>
            </p:cNvPr>
            <p:cNvGrpSpPr/>
            <p:nvPr/>
          </p:nvGrpSpPr>
          <p:grpSpPr>
            <a:xfrm>
              <a:off x="9927831" y="1626820"/>
              <a:ext cx="660740" cy="1710651"/>
              <a:chOff x="9923580" y="1824418"/>
              <a:chExt cx="616484" cy="1596073"/>
            </a:xfrm>
            <a:grpFill/>
          </p:grpSpPr>
          <p:sp>
            <p:nvSpPr>
              <p:cNvPr id="29" name="Freeform: Shape 28">
                <a:extLst>
                  <a:ext uri="{FF2B5EF4-FFF2-40B4-BE49-F238E27FC236}">
                    <a16:creationId xmlns:a16="http://schemas.microsoft.com/office/drawing/2014/main" id="{52273F39-92B9-A259-0BFC-BE7E7A3D3C71}"/>
                  </a:ext>
                </a:extLst>
              </p:cNvPr>
              <p:cNvSpPr/>
              <p:nvPr/>
            </p:nvSpPr>
            <p:spPr>
              <a:xfrm>
                <a:off x="9993308" y="2767286"/>
                <a:ext cx="446202" cy="430360"/>
              </a:xfrm>
              <a:custGeom>
                <a:avLst/>
                <a:gdLst>
                  <a:gd name="connsiteX0" fmla="*/ 344174 w 410775"/>
                  <a:gd name="connsiteY0" fmla="*/ 170354 h 396191"/>
                  <a:gd name="connsiteX1" fmla="*/ 322476 w 410775"/>
                  <a:gd name="connsiteY1" fmla="*/ 162483 h 396191"/>
                  <a:gd name="connsiteX2" fmla="*/ 322476 w 410775"/>
                  <a:gd name="connsiteY2" fmla="*/ 30781 h 396191"/>
                  <a:gd name="connsiteX3" fmla="*/ 291695 w 410775"/>
                  <a:gd name="connsiteY3" fmla="*/ 0 h 396191"/>
                  <a:gd name="connsiteX4" fmla="*/ 30478 w 410775"/>
                  <a:gd name="connsiteY4" fmla="*/ 0 h 396191"/>
                  <a:gd name="connsiteX5" fmla="*/ 0 w 410775"/>
                  <a:gd name="connsiteY5" fmla="*/ 30478 h 396191"/>
                  <a:gd name="connsiteX6" fmla="*/ 0 w 410775"/>
                  <a:gd name="connsiteY6" fmla="*/ 30478 h 396191"/>
                  <a:gd name="connsiteX7" fmla="*/ 30478 w 410775"/>
                  <a:gd name="connsiteY7" fmla="*/ 60956 h 396191"/>
                  <a:gd name="connsiteX8" fmla="*/ 121475 w 410775"/>
                  <a:gd name="connsiteY8" fmla="*/ 60956 h 396191"/>
                  <a:gd name="connsiteX9" fmla="*/ 127463 w 410775"/>
                  <a:gd name="connsiteY9" fmla="*/ 61562 h 396191"/>
                  <a:gd name="connsiteX10" fmla="*/ 260880 w 410775"/>
                  <a:gd name="connsiteY10" fmla="*/ 61562 h 396191"/>
                  <a:gd name="connsiteX11" fmla="*/ 260880 w 410775"/>
                  <a:gd name="connsiteY11" fmla="*/ 162012 h 396191"/>
                  <a:gd name="connsiteX12" fmla="*/ 172608 w 410775"/>
                  <a:gd name="connsiteY12" fmla="*/ 277095 h 396191"/>
                  <a:gd name="connsiteX13" fmla="*/ 193028 w 410775"/>
                  <a:gd name="connsiteY13" fmla="*/ 343568 h 396191"/>
                  <a:gd name="connsiteX14" fmla="*/ 253042 w 410775"/>
                  <a:gd name="connsiteY14" fmla="*/ 389622 h 396191"/>
                  <a:gd name="connsiteX15" fmla="*/ 323754 w 410775"/>
                  <a:gd name="connsiteY15" fmla="*/ 391741 h 396191"/>
                  <a:gd name="connsiteX16" fmla="*/ 381245 w 410775"/>
                  <a:gd name="connsiteY16" fmla="*/ 355275 h 396191"/>
                  <a:gd name="connsiteX17" fmla="*/ 403212 w 410775"/>
                  <a:gd name="connsiteY17" fmla="*/ 318203 h 396191"/>
                  <a:gd name="connsiteX18" fmla="*/ 410411 w 410775"/>
                  <a:gd name="connsiteY18" fmla="*/ 284193 h 396191"/>
                  <a:gd name="connsiteX19" fmla="*/ 393995 w 410775"/>
                  <a:gd name="connsiteY19" fmla="*/ 216172 h 396191"/>
                  <a:gd name="connsiteX20" fmla="*/ 344140 w 410775"/>
                  <a:gd name="connsiteY20" fmla="*/ 170287 h 396191"/>
                  <a:gd name="connsiteX21" fmla="*/ 336605 w 410775"/>
                  <a:gd name="connsiteY21" fmla="*/ 283184 h 396191"/>
                  <a:gd name="connsiteX22" fmla="*/ 333409 w 410775"/>
                  <a:gd name="connsiteY22" fmla="*/ 294823 h 396191"/>
                  <a:gd name="connsiteX23" fmla="*/ 327488 w 410775"/>
                  <a:gd name="connsiteY23" fmla="*/ 304848 h 396191"/>
                  <a:gd name="connsiteX24" fmla="*/ 319448 w 410775"/>
                  <a:gd name="connsiteY24" fmla="*/ 312888 h 396191"/>
                  <a:gd name="connsiteX25" fmla="*/ 309423 w 410775"/>
                  <a:gd name="connsiteY25" fmla="*/ 318809 h 396191"/>
                  <a:gd name="connsiteX26" fmla="*/ 297784 w 410775"/>
                  <a:gd name="connsiteY26" fmla="*/ 322005 h 396191"/>
                  <a:gd name="connsiteX27" fmla="*/ 285606 w 410775"/>
                  <a:gd name="connsiteY27" fmla="*/ 322005 h 396191"/>
                  <a:gd name="connsiteX28" fmla="*/ 273966 w 410775"/>
                  <a:gd name="connsiteY28" fmla="*/ 318809 h 396191"/>
                  <a:gd name="connsiteX29" fmla="*/ 263942 w 410775"/>
                  <a:gd name="connsiteY29" fmla="*/ 312888 h 396191"/>
                  <a:gd name="connsiteX30" fmla="*/ 255902 w 410775"/>
                  <a:gd name="connsiteY30" fmla="*/ 304848 h 396191"/>
                  <a:gd name="connsiteX31" fmla="*/ 249981 w 410775"/>
                  <a:gd name="connsiteY31" fmla="*/ 294823 h 396191"/>
                  <a:gd name="connsiteX32" fmla="*/ 246751 w 410775"/>
                  <a:gd name="connsiteY32" fmla="*/ 283083 h 396191"/>
                  <a:gd name="connsiteX33" fmla="*/ 246516 w 410775"/>
                  <a:gd name="connsiteY33" fmla="*/ 277095 h 396191"/>
                  <a:gd name="connsiteX34" fmla="*/ 246751 w 410775"/>
                  <a:gd name="connsiteY34" fmla="*/ 271107 h 396191"/>
                  <a:gd name="connsiteX35" fmla="*/ 249981 w 410775"/>
                  <a:gd name="connsiteY35" fmla="*/ 259366 h 396191"/>
                  <a:gd name="connsiteX36" fmla="*/ 255902 w 410775"/>
                  <a:gd name="connsiteY36" fmla="*/ 249342 h 396191"/>
                  <a:gd name="connsiteX37" fmla="*/ 263942 w 410775"/>
                  <a:gd name="connsiteY37" fmla="*/ 241302 h 396191"/>
                  <a:gd name="connsiteX38" fmla="*/ 273966 w 410775"/>
                  <a:gd name="connsiteY38" fmla="*/ 235381 h 396191"/>
                  <a:gd name="connsiteX39" fmla="*/ 285606 w 410775"/>
                  <a:gd name="connsiteY39" fmla="*/ 232185 h 396191"/>
                  <a:gd name="connsiteX40" fmla="*/ 297784 w 410775"/>
                  <a:gd name="connsiteY40" fmla="*/ 232185 h 396191"/>
                  <a:gd name="connsiteX41" fmla="*/ 309423 w 410775"/>
                  <a:gd name="connsiteY41" fmla="*/ 235381 h 396191"/>
                  <a:gd name="connsiteX42" fmla="*/ 319448 w 410775"/>
                  <a:gd name="connsiteY42" fmla="*/ 241302 h 396191"/>
                  <a:gd name="connsiteX43" fmla="*/ 327488 w 410775"/>
                  <a:gd name="connsiteY43" fmla="*/ 249342 h 396191"/>
                  <a:gd name="connsiteX44" fmla="*/ 333409 w 410775"/>
                  <a:gd name="connsiteY44" fmla="*/ 259366 h 396191"/>
                  <a:gd name="connsiteX45" fmla="*/ 336605 w 410775"/>
                  <a:gd name="connsiteY45" fmla="*/ 271006 h 396191"/>
                  <a:gd name="connsiteX46" fmla="*/ 336605 w 410775"/>
                  <a:gd name="connsiteY46" fmla="*/ 283184 h 3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775" h="396191">
                    <a:moveTo>
                      <a:pt x="344174" y="170354"/>
                    </a:moveTo>
                    <a:cubicBezTo>
                      <a:pt x="336739" y="166990"/>
                      <a:pt x="329708" y="164434"/>
                      <a:pt x="322476" y="162483"/>
                    </a:cubicBezTo>
                    <a:lnTo>
                      <a:pt x="322476" y="30781"/>
                    </a:lnTo>
                    <a:cubicBezTo>
                      <a:pt x="322476" y="14129"/>
                      <a:pt x="308380" y="0"/>
                      <a:pt x="291695" y="0"/>
                    </a:cubicBezTo>
                    <a:lnTo>
                      <a:pt x="30478" y="0"/>
                    </a:lnTo>
                    <a:cubicBezTo>
                      <a:pt x="13624" y="0"/>
                      <a:pt x="0" y="13658"/>
                      <a:pt x="0" y="30478"/>
                    </a:cubicBezTo>
                    <a:lnTo>
                      <a:pt x="0" y="30478"/>
                    </a:lnTo>
                    <a:cubicBezTo>
                      <a:pt x="0" y="47332"/>
                      <a:pt x="13658" y="60956"/>
                      <a:pt x="30478" y="60956"/>
                    </a:cubicBezTo>
                    <a:lnTo>
                      <a:pt x="121475" y="60956"/>
                    </a:lnTo>
                    <a:cubicBezTo>
                      <a:pt x="123392" y="61326"/>
                      <a:pt x="125411" y="61562"/>
                      <a:pt x="127463" y="61562"/>
                    </a:cubicBezTo>
                    <a:lnTo>
                      <a:pt x="260880" y="61562"/>
                    </a:lnTo>
                    <a:lnTo>
                      <a:pt x="260880" y="162012"/>
                    </a:lnTo>
                    <a:cubicBezTo>
                      <a:pt x="209343" y="174728"/>
                      <a:pt x="173079" y="224650"/>
                      <a:pt x="172608" y="277095"/>
                    </a:cubicBezTo>
                    <a:cubicBezTo>
                      <a:pt x="172810" y="300239"/>
                      <a:pt x="179404" y="324629"/>
                      <a:pt x="193028" y="343568"/>
                    </a:cubicBezTo>
                    <a:cubicBezTo>
                      <a:pt x="208502" y="365131"/>
                      <a:pt x="228182" y="380303"/>
                      <a:pt x="253042" y="389622"/>
                    </a:cubicBezTo>
                    <a:cubicBezTo>
                      <a:pt x="275043" y="397863"/>
                      <a:pt x="301249" y="398099"/>
                      <a:pt x="323754" y="391741"/>
                    </a:cubicBezTo>
                    <a:cubicBezTo>
                      <a:pt x="345452" y="385652"/>
                      <a:pt x="366847" y="372801"/>
                      <a:pt x="381245" y="355275"/>
                    </a:cubicBezTo>
                    <a:cubicBezTo>
                      <a:pt x="390900" y="343534"/>
                      <a:pt x="397594" y="332265"/>
                      <a:pt x="403212" y="318203"/>
                    </a:cubicBezTo>
                    <a:cubicBezTo>
                      <a:pt x="407552" y="307304"/>
                      <a:pt x="409402" y="295900"/>
                      <a:pt x="410411" y="284193"/>
                    </a:cubicBezTo>
                    <a:cubicBezTo>
                      <a:pt x="412430" y="260981"/>
                      <a:pt x="405937" y="236054"/>
                      <a:pt x="393995" y="216172"/>
                    </a:cubicBezTo>
                    <a:cubicBezTo>
                      <a:pt x="382456" y="196930"/>
                      <a:pt x="364694" y="179605"/>
                      <a:pt x="344140" y="170287"/>
                    </a:cubicBezTo>
                    <a:close/>
                    <a:moveTo>
                      <a:pt x="336605" y="283184"/>
                    </a:moveTo>
                    <a:cubicBezTo>
                      <a:pt x="335797" y="287120"/>
                      <a:pt x="334721" y="290988"/>
                      <a:pt x="333409" y="294823"/>
                    </a:cubicBezTo>
                    <a:cubicBezTo>
                      <a:pt x="331659" y="298288"/>
                      <a:pt x="329708" y="301619"/>
                      <a:pt x="327488" y="304848"/>
                    </a:cubicBezTo>
                    <a:cubicBezTo>
                      <a:pt x="324999" y="307708"/>
                      <a:pt x="322307" y="310365"/>
                      <a:pt x="319448" y="312888"/>
                    </a:cubicBezTo>
                    <a:cubicBezTo>
                      <a:pt x="316219" y="315075"/>
                      <a:pt x="312888" y="317060"/>
                      <a:pt x="309423" y="318809"/>
                    </a:cubicBezTo>
                    <a:cubicBezTo>
                      <a:pt x="305622" y="320154"/>
                      <a:pt x="301753" y="321231"/>
                      <a:pt x="297784" y="322005"/>
                    </a:cubicBezTo>
                    <a:cubicBezTo>
                      <a:pt x="293713" y="322274"/>
                      <a:pt x="289643" y="322274"/>
                      <a:pt x="285606" y="322005"/>
                    </a:cubicBezTo>
                    <a:cubicBezTo>
                      <a:pt x="281670" y="321197"/>
                      <a:pt x="277801" y="320121"/>
                      <a:pt x="273966" y="318809"/>
                    </a:cubicBezTo>
                    <a:cubicBezTo>
                      <a:pt x="270501" y="317060"/>
                      <a:pt x="267171" y="315075"/>
                      <a:pt x="263942" y="312888"/>
                    </a:cubicBezTo>
                    <a:cubicBezTo>
                      <a:pt x="261082" y="310399"/>
                      <a:pt x="258425" y="307708"/>
                      <a:pt x="255902" y="304848"/>
                    </a:cubicBezTo>
                    <a:cubicBezTo>
                      <a:pt x="253715" y="301619"/>
                      <a:pt x="251730" y="298288"/>
                      <a:pt x="249981" y="294823"/>
                    </a:cubicBezTo>
                    <a:cubicBezTo>
                      <a:pt x="248635" y="290988"/>
                      <a:pt x="247559" y="287086"/>
                      <a:pt x="246751" y="283083"/>
                    </a:cubicBezTo>
                    <a:cubicBezTo>
                      <a:pt x="246617" y="281098"/>
                      <a:pt x="246516" y="279113"/>
                      <a:pt x="246516" y="277095"/>
                    </a:cubicBezTo>
                    <a:cubicBezTo>
                      <a:pt x="246516" y="275110"/>
                      <a:pt x="246617" y="273092"/>
                      <a:pt x="246751" y="271107"/>
                    </a:cubicBezTo>
                    <a:cubicBezTo>
                      <a:pt x="247559" y="267104"/>
                      <a:pt x="248635" y="263201"/>
                      <a:pt x="249981" y="259366"/>
                    </a:cubicBezTo>
                    <a:cubicBezTo>
                      <a:pt x="251730" y="255902"/>
                      <a:pt x="253715" y="252538"/>
                      <a:pt x="255902" y="249342"/>
                    </a:cubicBezTo>
                    <a:cubicBezTo>
                      <a:pt x="258391" y="246482"/>
                      <a:pt x="261082" y="243825"/>
                      <a:pt x="263942" y="241302"/>
                    </a:cubicBezTo>
                    <a:cubicBezTo>
                      <a:pt x="267171" y="239115"/>
                      <a:pt x="270501" y="237130"/>
                      <a:pt x="273966" y="235381"/>
                    </a:cubicBezTo>
                    <a:cubicBezTo>
                      <a:pt x="277768" y="234035"/>
                      <a:pt x="281636" y="232959"/>
                      <a:pt x="285606" y="232185"/>
                    </a:cubicBezTo>
                    <a:cubicBezTo>
                      <a:pt x="289676" y="231916"/>
                      <a:pt x="293747" y="231916"/>
                      <a:pt x="297784" y="232185"/>
                    </a:cubicBezTo>
                    <a:cubicBezTo>
                      <a:pt x="301720" y="232993"/>
                      <a:pt x="305588" y="234069"/>
                      <a:pt x="309423" y="235381"/>
                    </a:cubicBezTo>
                    <a:cubicBezTo>
                      <a:pt x="312888" y="237130"/>
                      <a:pt x="316219" y="239115"/>
                      <a:pt x="319448" y="241302"/>
                    </a:cubicBezTo>
                    <a:cubicBezTo>
                      <a:pt x="322307" y="243791"/>
                      <a:pt x="324965" y="246482"/>
                      <a:pt x="327488" y="249342"/>
                    </a:cubicBezTo>
                    <a:cubicBezTo>
                      <a:pt x="329675" y="252571"/>
                      <a:pt x="331659" y="255902"/>
                      <a:pt x="333409" y="259366"/>
                    </a:cubicBezTo>
                    <a:cubicBezTo>
                      <a:pt x="334754" y="263168"/>
                      <a:pt x="335831" y="267036"/>
                      <a:pt x="336605" y="271006"/>
                    </a:cubicBezTo>
                    <a:cubicBezTo>
                      <a:pt x="336874" y="275076"/>
                      <a:pt x="336874" y="279147"/>
                      <a:pt x="336605" y="283184"/>
                    </a:cubicBezTo>
                    <a:close/>
                  </a:path>
                </a:pathLst>
              </a:custGeom>
              <a:grp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D9EAC8E-AC23-B2B4-5546-8CF88059DEB7}"/>
                  </a:ext>
                </a:extLst>
              </p:cNvPr>
              <p:cNvSpPr/>
              <p:nvPr/>
            </p:nvSpPr>
            <p:spPr>
              <a:xfrm>
                <a:off x="9999988" y="2493089"/>
                <a:ext cx="540076" cy="258605"/>
              </a:xfrm>
              <a:custGeom>
                <a:avLst/>
                <a:gdLst>
                  <a:gd name="connsiteX0" fmla="*/ 480349 w 497197"/>
                  <a:gd name="connsiteY0" fmla="*/ 58121 h 238073"/>
                  <a:gd name="connsiteX1" fmla="*/ 430495 w 497197"/>
                  <a:gd name="connsiteY1" fmla="*/ 12236 h 238073"/>
                  <a:gd name="connsiteX2" fmla="*/ 388007 w 497197"/>
                  <a:gd name="connsiteY2" fmla="*/ 529 h 238073"/>
                  <a:gd name="connsiteX3" fmla="*/ 352685 w 497197"/>
                  <a:gd name="connsiteY3" fmla="*/ 2716 h 238073"/>
                  <a:gd name="connsiteX4" fmla="*/ 265287 w 497197"/>
                  <a:gd name="connsiteY4" fmla="*/ 82039 h 238073"/>
                  <a:gd name="connsiteX5" fmla="*/ 37307 w 497197"/>
                  <a:gd name="connsiteY5" fmla="*/ 81434 h 238073"/>
                  <a:gd name="connsiteX6" fmla="*/ 0 w 497197"/>
                  <a:gd name="connsiteY6" fmla="*/ 118640 h 238073"/>
                  <a:gd name="connsiteX7" fmla="*/ 0 w 497197"/>
                  <a:gd name="connsiteY7" fmla="*/ 118640 h 238073"/>
                  <a:gd name="connsiteX8" fmla="*/ 37206 w 497197"/>
                  <a:gd name="connsiteY8" fmla="*/ 155846 h 238073"/>
                  <a:gd name="connsiteX9" fmla="*/ 119894 w 497197"/>
                  <a:gd name="connsiteY9" fmla="*/ 155846 h 238073"/>
                  <a:gd name="connsiteX10" fmla="*/ 121408 w 497197"/>
                  <a:gd name="connsiteY10" fmla="*/ 155913 h 238073"/>
                  <a:gd name="connsiteX11" fmla="*/ 264917 w 497197"/>
                  <a:gd name="connsiteY11" fmla="*/ 155913 h 238073"/>
                  <a:gd name="connsiteX12" fmla="*/ 279450 w 497197"/>
                  <a:gd name="connsiteY12" fmla="*/ 185450 h 238073"/>
                  <a:gd name="connsiteX13" fmla="*/ 339464 w 497197"/>
                  <a:gd name="connsiteY13" fmla="*/ 231503 h 238073"/>
                  <a:gd name="connsiteX14" fmla="*/ 410176 w 497197"/>
                  <a:gd name="connsiteY14" fmla="*/ 233622 h 238073"/>
                  <a:gd name="connsiteX15" fmla="*/ 467667 w 497197"/>
                  <a:gd name="connsiteY15" fmla="*/ 197156 h 238073"/>
                  <a:gd name="connsiteX16" fmla="*/ 489634 w 497197"/>
                  <a:gd name="connsiteY16" fmla="*/ 160085 h 238073"/>
                  <a:gd name="connsiteX17" fmla="*/ 496833 w 497197"/>
                  <a:gd name="connsiteY17" fmla="*/ 126074 h 238073"/>
                  <a:gd name="connsiteX18" fmla="*/ 480417 w 497197"/>
                  <a:gd name="connsiteY18" fmla="*/ 58054 h 238073"/>
                  <a:gd name="connsiteX19" fmla="*/ 422892 w 497197"/>
                  <a:gd name="connsiteY19" fmla="*/ 125099 h 238073"/>
                  <a:gd name="connsiteX20" fmla="*/ 419696 w 497197"/>
                  <a:gd name="connsiteY20" fmla="*/ 136738 h 238073"/>
                  <a:gd name="connsiteX21" fmla="*/ 413775 w 497197"/>
                  <a:gd name="connsiteY21" fmla="*/ 146763 h 238073"/>
                  <a:gd name="connsiteX22" fmla="*/ 405735 w 497197"/>
                  <a:gd name="connsiteY22" fmla="*/ 154803 h 238073"/>
                  <a:gd name="connsiteX23" fmla="*/ 395710 w 497197"/>
                  <a:gd name="connsiteY23" fmla="*/ 160724 h 238073"/>
                  <a:gd name="connsiteX24" fmla="*/ 384071 w 497197"/>
                  <a:gd name="connsiteY24" fmla="*/ 163920 h 238073"/>
                  <a:gd name="connsiteX25" fmla="*/ 371893 w 497197"/>
                  <a:gd name="connsiteY25" fmla="*/ 163920 h 238073"/>
                  <a:gd name="connsiteX26" fmla="*/ 360254 w 497197"/>
                  <a:gd name="connsiteY26" fmla="*/ 160724 h 238073"/>
                  <a:gd name="connsiteX27" fmla="*/ 350229 w 497197"/>
                  <a:gd name="connsiteY27" fmla="*/ 154803 h 238073"/>
                  <a:gd name="connsiteX28" fmla="*/ 342189 w 497197"/>
                  <a:gd name="connsiteY28" fmla="*/ 146763 h 238073"/>
                  <a:gd name="connsiteX29" fmla="*/ 336268 w 497197"/>
                  <a:gd name="connsiteY29" fmla="*/ 136738 h 238073"/>
                  <a:gd name="connsiteX30" fmla="*/ 333039 w 497197"/>
                  <a:gd name="connsiteY30" fmla="*/ 124998 h 238073"/>
                  <a:gd name="connsiteX31" fmla="*/ 332803 w 497197"/>
                  <a:gd name="connsiteY31" fmla="*/ 119010 h 238073"/>
                  <a:gd name="connsiteX32" fmla="*/ 333039 w 497197"/>
                  <a:gd name="connsiteY32" fmla="*/ 113022 h 238073"/>
                  <a:gd name="connsiteX33" fmla="*/ 336268 w 497197"/>
                  <a:gd name="connsiteY33" fmla="*/ 101282 h 238073"/>
                  <a:gd name="connsiteX34" fmla="*/ 342189 w 497197"/>
                  <a:gd name="connsiteY34" fmla="*/ 91257 h 238073"/>
                  <a:gd name="connsiteX35" fmla="*/ 350229 w 497197"/>
                  <a:gd name="connsiteY35" fmla="*/ 83217 h 238073"/>
                  <a:gd name="connsiteX36" fmla="*/ 360254 w 497197"/>
                  <a:gd name="connsiteY36" fmla="*/ 77296 h 238073"/>
                  <a:gd name="connsiteX37" fmla="*/ 371893 w 497197"/>
                  <a:gd name="connsiteY37" fmla="*/ 74100 h 238073"/>
                  <a:gd name="connsiteX38" fmla="*/ 384071 w 497197"/>
                  <a:gd name="connsiteY38" fmla="*/ 74100 h 238073"/>
                  <a:gd name="connsiteX39" fmla="*/ 395710 w 497197"/>
                  <a:gd name="connsiteY39" fmla="*/ 77296 h 238073"/>
                  <a:gd name="connsiteX40" fmla="*/ 405735 w 497197"/>
                  <a:gd name="connsiteY40" fmla="*/ 83217 h 238073"/>
                  <a:gd name="connsiteX41" fmla="*/ 413775 w 497197"/>
                  <a:gd name="connsiteY41" fmla="*/ 91257 h 238073"/>
                  <a:gd name="connsiteX42" fmla="*/ 419696 w 497197"/>
                  <a:gd name="connsiteY42" fmla="*/ 101282 h 238073"/>
                  <a:gd name="connsiteX43" fmla="*/ 422892 w 497197"/>
                  <a:gd name="connsiteY43" fmla="*/ 112921 h 238073"/>
                  <a:gd name="connsiteX44" fmla="*/ 422892 w 497197"/>
                  <a:gd name="connsiteY44" fmla="*/ 125099 h 2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7197" h="238073">
                    <a:moveTo>
                      <a:pt x="480349" y="58121"/>
                    </a:moveTo>
                    <a:cubicBezTo>
                      <a:pt x="468811" y="38879"/>
                      <a:pt x="451049" y="21554"/>
                      <a:pt x="430495" y="12236"/>
                    </a:cubicBezTo>
                    <a:cubicBezTo>
                      <a:pt x="416231" y="5777"/>
                      <a:pt x="403549" y="2245"/>
                      <a:pt x="388007" y="529"/>
                    </a:cubicBezTo>
                    <a:cubicBezTo>
                      <a:pt x="376199" y="-783"/>
                      <a:pt x="364324" y="495"/>
                      <a:pt x="352685" y="2716"/>
                    </a:cubicBezTo>
                    <a:cubicBezTo>
                      <a:pt x="310937" y="10688"/>
                      <a:pt x="278373" y="42949"/>
                      <a:pt x="265287" y="82039"/>
                    </a:cubicBezTo>
                    <a:cubicBezTo>
                      <a:pt x="242748" y="82039"/>
                      <a:pt x="104890" y="81636"/>
                      <a:pt x="37307" y="81434"/>
                    </a:cubicBezTo>
                    <a:cubicBezTo>
                      <a:pt x="16719" y="81367"/>
                      <a:pt x="0" y="98052"/>
                      <a:pt x="0" y="118640"/>
                    </a:cubicBezTo>
                    <a:lnTo>
                      <a:pt x="0" y="118640"/>
                    </a:lnTo>
                    <a:cubicBezTo>
                      <a:pt x="0" y="139194"/>
                      <a:pt x="16652" y="155846"/>
                      <a:pt x="37206" y="155846"/>
                    </a:cubicBezTo>
                    <a:lnTo>
                      <a:pt x="119894" y="155846"/>
                    </a:lnTo>
                    <a:cubicBezTo>
                      <a:pt x="120398" y="155846"/>
                      <a:pt x="120903" y="155913"/>
                      <a:pt x="121408" y="155913"/>
                    </a:cubicBezTo>
                    <a:lnTo>
                      <a:pt x="264917" y="155913"/>
                    </a:lnTo>
                    <a:cubicBezTo>
                      <a:pt x="268281" y="166476"/>
                      <a:pt x="273058" y="176569"/>
                      <a:pt x="279450" y="185450"/>
                    </a:cubicBezTo>
                    <a:cubicBezTo>
                      <a:pt x="294958" y="207013"/>
                      <a:pt x="314604" y="222185"/>
                      <a:pt x="339464" y="231503"/>
                    </a:cubicBezTo>
                    <a:cubicBezTo>
                      <a:pt x="361465" y="239745"/>
                      <a:pt x="387670" y="239980"/>
                      <a:pt x="410176" y="233622"/>
                    </a:cubicBezTo>
                    <a:cubicBezTo>
                      <a:pt x="431874" y="227534"/>
                      <a:pt x="453269" y="214683"/>
                      <a:pt x="467667" y="197156"/>
                    </a:cubicBezTo>
                    <a:cubicBezTo>
                      <a:pt x="477322" y="185416"/>
                      <a:pt x="484016" y="174146"/>
                      <a:pt x="489634" y="160085"/>
                    </a:cubicBezTo>
                    <a:cubicBezTo>
                      <a:pt x="493974" y="149185"/>
                      <a:pt x="495824" y="137781"/>
                      <a:pt x="496833" y="126074"/>
                    </a:cubicBezTo>
                    <a:cubicBezTo>
                      <a:pt x="498851" y="102863"/>
                      <a:pt x="492359" y="77935"/>
                      <a:pt x="480417" y="58054"/>
                    </a:cubicBezTo>
                    <a:close/>
                    <a:moveTo>
                      <a:pt x="422892" y="125099"/>
                    </a:moveTo>
                    <a:cubicBezTo>
                      <a:pt x="422084" y="129035"/>
                      <a:pt x="421008" y="132903"/>
                      <a:pt x="419696" y="136738"/>
                    </a:cubicBezTo>
                    <a:cubicBezTo>
                      <a:pt x="417947" y="140203"/>
                      <a:pt x="415962" y="143534"/>
                      <a:pt x="413775" y="146763"/>
                    </a:cubicBezTo>
                    <a:cubicBezTo>
                      <a:pt x="411286" y="149623"/>
                      <a:pt x="408595" y="152280"/>
                      <a:pt x="405735" y="154803"/>
                    </a:cubicBezTo>
                    <a:cubicBezTo>
                      <a:pt x="402506" y="156990"/>
                      <a:pt x="399175" y="158975"/>
                      <a:pt x="395710" y="160724"/>
                    </a:cubicBezTo>
                    <a:cubicBezTo>
                      <a:pt x="391909" y="162070"/>
                      <a:pt x="388040" y="163146"/>
                      <a:pt x="384071" y="163920"/>
                    </a:cubicBezTo>
                    <a:cubicBezTo>
                      <a:pt x="380000" y="164189"/>
                      <a:pt x="375930" y="164189"/>
                      <a:pt x="371893" y="163920"/>
                    </a:cubicBezTo>
                    <a:cubicBezTo>
                      <a:pt x="367957" y="163112"/>
                      <a:pt x="364089" y="162036"/>
                      <a:pt x="360254" y="160724"/>
                    </a:cubicBezTo>
                    <a:cubicBezTo>
                      <a:pt x="356789" y="158975"/>
                      <a:pt x="353425" y="156990"/>
                      <a:pt x="350229" y="154803"/>
                    </a:cubicBezTo>
                    <a:cubicBezTo>
                      <a:pt x="347369" y="152314"/>
                      <a:pt x="344712" y="149623"/>
                      <a:pt x="342189" y="146763"/>
                    </a:cubicBezTo>
                    <a:cubicBezTo>
                      <a:pt x="340002" y="143534"/>
                      <a:pt x="338017" y="140203"/>
                      <a:pt x="336268" y="136738"/>
                    </a:cubicBezTo>
                    <a:cubicBezTo>
                      <a:pt x="334923" y="132903"/>
                      <a:pt x="333846" y="129001"/>
                      <a:pt x="333039" y="124998"/>
                    </a:cubicBezTo>
                    <a:cubicBezTo>
                      <a:pt x="332904" y="123013"/>
                      <a:pt x="332803" y="121028"/>
                      <a:pt x="332803" y="119010"/>
                    </a:cubicBezTo>
                    <a:cubicBezTo>
                      <a:pt x="332803" y="117025"/>
                      <a:pt x="332904" y="115007"/>
                      <a:pt x="333039" y="113022"/>
                    </a:cubicBezTo>
                    <a:cubicBezTo>
                      <a:pt x="333846" y="109019"/>
                      <a:pt x="334923" y="105117"/>
                      <a:pt x="336268" y="101282"/>
                    </a:cubicBezTo>
                    <a:cubicBezTo>
                      <a:pt x="338017" y="97817"/>
                      <a:pt x="340002" y="94486"/>
                      <a:pt x="342189" y="91257"/>
                    </a:cubicBezTo>
                    <a:cubicBezTo>
                      <a:pt x="344678" y="88397"/>
                      <a:pt x="347369" y="85740"/>
                      <a:pt x="350229" y="83217"/>
                    </a:cubicBezTo>
                    <a:cubicBezTo>
                      <a:pt x="353458" y="81030"/>
                      <a:pt x="356789" y="79045"/>
                      <a:pt x="360254" y="77296"/>
                    </a:cubicBezTo>
                    <a:cubicBezTo>
                      <a:pt x="364055" y="75951"/>
                      <a:pt x="367924" y="74874"/>
                      <a:pt x="371893" y="74100"/>
                    </a:cubicBezTo>
                    <a:cubicBezTo>
                      <a:pt x="375964" y="73831"/>
                      <a:pt x="380034" y="73831"/>
                      <a:pt x="384071" y="74100"/>
                    </a:cubicBezTo>
                    <a:cubicBezTo>
                      <a:pt x="388007" y="74908"/>
                      <a:pt x="391875" y="75984"/>
                      <a:pt x="395710" y="77296"/>
                    </a:cubicBezTo>
                    <a:cubicBezTo>
                      <a:pt x="399175" y="79045"/>
                      <a:pt x="402506" y="80997"/>
                      <a:pt x="405735" y="83217"/>
                    </a:cubicBezTo>
                    <a:cubicBezTo>
                      <a:pt x="408595" y="85706"/>
                      <a:pt x="411252" y="88397"/>
                      <a:pt x="413775" y="91257"/>
                    </a:cubicBezTo>
                    <a:cubicBezTo>
                      <a:pt x="415962" y="94486"/>
                      <a:pt x="417947" y="97817"/>
                      <a:pt x="419696" y="101282"/>
                    </a:cubicBezTo>
                    <a:cubicBezTo>
                      <a:pt x="421042" y="105083"/>
                      <a:pt x="422118" y="108952"/>
                      <a:pt x="422892" y="112921"/>
                    </a:cubicBezTo>
                    <a:cubicBezTo>
                      <a:pt x="423161" y="116992"/>
                      <a:pt x="423161" y="121062"/>
                      <a:pt x="422892" y="125099"/>
                    </a:cubicBezTo>
                    <a:close/>
                  </a:path>
                </a:pathLst>
              </a:custGeom>
              <a:grp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5210E1B-9B20-CA71-448F-20EF4D7BA504}"/>
                  </a:ext>
                </a:extLst>
              </p:cNvPr>
              <p:cNvSpPr/>
              <p:nvPr/>
            </p:nvSpPr>
            <p:spPr>
              <a:xfrm>
                <a:off x="9980448" y="2047137"/>
                <a:ext cx="459137" cy="430265"/>
              </a:xfrm>
              <a:custGeom>
                <a:avLst/>
                <a:gdLst>
                  <a:gd name="connsiteX0" fmla="*/ 175064 w 422684"/>
                  <a:gd name="connsiteY0" fmla="*/ 396105 h 396104"/>
                  <a:gd name="connsiteX1" fmla="*/ 303570 w 422684"/>
                  <a:gd name="connsiteY1" fmla="*/ 396105 h 396104"/>
                  <a:gd name="connsiteX2" fmla="*/ 334351 w 422684"/>
                  <a:gd name="connsiteY2" fmla="*/ 365324 h 396104"/>
                  <a:gd name="connsiteX3" fmla="*/ 334351 w 422684"/>
                  <a:gd name="connsiteY3" fmla="*/ 233993 h 396104"/>
                  <a:gd name="connsiteX4" fmla="*/ 335663 w 422684"/>
                  <a:gd name="connsiteY4" fmla="*/ 233690 h 396104"/>
                  <a:gd name="connsiteX5" fmla="*/ 393154 w 422684"/>
                  <a:gd name="connsiteY5" fmla="*/ 197224 h 396104"/>
                  <a:gd name="connsiteX6" fmla="*/ 415121 w 422684"/>
                  <a:gd name="connsiteY6" fmla="*/ 160152 h 396104"/>
                  <a:gd name="connsiteX7" fmla="*/ 422320 w 422684"/>
                  <a:gd name="connsiteY7" fmla="*/ 126142 h 396104"/>
                  <a:gd name="connsiteX8" fmla="*/ 405904 w 422684"/>
                  <a:gd name="connsiteY8" fmla="*/ 58121 h 396104"/>
                  <a:gd name="connsiteX9" fmla="*/ 356049 w 422684"/>
                  <a:gd name="connsiteY9" fmla="*/ 12236 h 396104"/>
                  <a:gd name="connsiteX10" fmla="*/ 313561 w 422684"/>
                  <a:gd name="connsiteY10" fmla="*/ 529 h 396104"/>
                  <a:gd name="connsiteX11" fmla="*/ 278239 w 422684"/>
                  <a:gd name="connsiteY11" fmla="*/ 2716 h 396104"/>
                  <a:gd name="connsiteX12" fmla="*/ 184517 w 422684"/>
                  <a:gd name="connsiteY12" fmla="*/ 118976 h 396104"/>
                  <a:gd name="connsiteX13" fmla="*/ 204936 w 422684"/>
                  <a:gd name="connsiteY13" fmla="*/ 185450 h 396104"/>
                  <a:gd name="connsiteX14" fmla="*/ 264951 w 422684"/>
                  <a:gd name="connsiteY14" fmla="*/ 231503 h 396104"/>
                  <a:gd name="connsiteX15" fmla="*/ 272789 w 422684"/>
                  <a:gd name="connsiteY15" fmla="*/ 234026 h 396104"/>
                  <a:gd name="connsiteX16" fmla="*/ 272789 w 422684"/>
                  <a:gd name="connsiteY16" fmla="*/ 334476 h 396104"/>
                  <a:gd name="connsiteX17" fmla="*/ 30781 w 422684"/>
                  <a:gd name="connsiteY17" fmla="*/ 334476 h 396104"/>
                  <a:gd name="connsiteX18" fmla="*/ 0 w 422684"/>
                  <a:gd name="connsiteY18" fmla="*/ 365257 h 396104"/>
                  <a:gd name="connsiteX19" fmla="*/ 0 w 422684"/>
                  <a:gd name="connsiteY19" fmla="*/ 365257 h 396104"/>
                  <a:gd name="connsiteX20" fmla="*/ 30781 w 422684"/>
                  <a:gd name="connsiteY20" fmla="*/ 396038 h 396104"/>
                  <a:gd name="connsiteX21" fmla="*/ 175098 w 422684"/>
                  <a:gd name="connsiteY21" fmla="*/ 396038 h 396104"/>
                  <a:gd name="connsiteX22" fmla="*/ 267777 w 422684"/>
                  <a:gd name="connsiteY22" fmla="*/ 146763 h 396104"/>
                  <a:gd name="connsiteX23" fmla="*/ 261856 w 422684"/>
                  <a:gd name="connsiteY23" fmla="*/ 136738 h 396104"/>
                  <a:gd name="connsiteX24" fmla="*/ 258626 w 422684"/>
                  <a:gd name="connsiteY24" fmla="*/ 124998 h 396104"/>
                  <a:gd name="connsiteX25" fmla="*/ 258391 w 422684"/>
                  <a:gd name="connsiteY25" fmla="*/ 119010 h 396104"/>
                  <a:gd name="connsiteX26" fmla="*/ 258626 w 422684"/>
                  <a:gd name="connsiteY26" fmla="*/ 113022 h 396104"/>
                  <a:gd name="connsiteX27" fmla="*/ 261856 w 422684"/>
                  <a:gd name="connsiteY27" fmla="*/ 101282 h 396104"/>
                  <a:gd name="connsiteX28" fmla="*/ 267777 w 422684"/>
                  <a:gd name="connsiteY28" fmla="*/ 91257 h 396104"/>
                  <a:gd name="connsiteX29" fmla="*/ 275817 w 422684"/>
                  <a:gd name="connsiteY29" fmla="*/ 83217 h 396104"/>
                  <a:gd name="connsiteX30" fmla="*/ 285841 w 422684"/>
                  <a:gd name="connsiteY30" fmla="*/ 77296 h 396104"/>
                  <a:gd name="connsiteX31" fmla="*/ 297481 w 422684"/>
                  <a:gd name="connsiteY31" fmla="*/ 74100 h 396104"/>
                  <a:gd name="connsiteX32" fmla="*/ 309659 w 422684"/>
                  <a:gd name="connsiteY32" fmla="*/ 74100 h 396104"/>
                  <a:gd name="connsiteX33" fmla="*/ 321298 w 422684"/>
                  <a:gd name="connsiteY33" fmla="*/ 77296 h 396104"/>
                  <a:gd name="connsiteX34" fmla="*/ 331323 w 422684"/>
                  <a:gd name="connsiteY34" fmla="*/ 83217 h 396104"/>
                  <a:gd name="connsiteX35" fmla="*/ 339363 w 422684"/>
                  <a:gd name="connsiteY35" fmla="*/ 91257 h 396104"/>
                  <a:gd name="connsiteX36" fmla="*/ 345284 w 422684"/>
                  <a:gd name="connsiteY36" fmla="*/ 101282 h 396104"/>
                  <a:gd name="connsiteX37" fmla="*/ 348480 w 422684"/>
                  <a:gd name="connsiteY37" fmla="*/ 112921 h 396104"/>
                  <a:gd name="connsiteX38" fmla="*/ 348480 w 422684"/>
                  <a:gd name="connsiteY38" fmla="*/ 125099 h 396104"/>
                  <a:gd name="connsiteX39" fmla="*/ 345284 w 422684"/>
                  <a:gd name="connsiteY39" fmla="*/ 136738 h 396104"/>
                  <a:gd name="connsiteX40" fmla="*/ 339363 w 422684"/>
                  <a:gd name="connsiteY40" fmla="*/ 146763 h 396104"/>
                  <a:gd name="connsiteX41" fmla="*/ 331323 w 422684"/>
                  <a:gd name="connsiteY41" fmla="*/ 154803 h 396104"/>
                  <a:gd name="connsiteX42" fmla="*/ 321298 w 422684"/>
                  <a:gd name="connsiteY42" fmla="*/ 160724 h 396104"/>
                  <a:gd name="connsiteX43" fmla="*/ 309659 w 422684"/>
                  <a:gd name="connsiteY43" fmla="*/ 163920 h 396104"/>
                  <a:gd name="connsiteX44" fmla="*/ 297481 w 422684"/>
                  <a:gd name="connsiteY44" fmla="*/ 163920 h 396104"/>
                  <a:gd name="connsiteX45" fmla="*/ 285841 w 422684"/>
                  <a:gd name="connsiteY45" fmla="*/ 160724 h 396104"/>
                  <a:gd name="connsiteX46" fmla="*/ 275817 w 422684"/>
                  <a:gd name="connsiteY46" fmla="*/ 154803 h 396104"/>
                  <a:gd name="connsiteX47" fmla="*/ 267777 w 422684"/>
                  <a:gd name="connsiteY47" fmla="*/ 146763 h 39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2684" h="396104">
                    <a:moveTo>
                      <a:pt x="175064" y="396105"/>
                    </a:moveTo>
                    <a:lnTo>
                      <a:pt x="303570" y="396105"/>
                    </a:lnTo>
                    <a:cubicBezTo>
                      <a:pt x="320222" y="396105"/>
                      <a:pt x="334351" y="382010"/>
                      <a:pt x="334351" y="365324"/>
                    </a:cubicBezTo>
                    <a:lnTo>
                      <a:pt x="334351" y="233993"/>
                    </a:lnTo>
                    <a:cubicBezTo>
                      <a:pt x="334788" y="233892"/>
                      <a:pt x="335225" y="233791"/>
                      <a:pt x="335663" y="233690"/>
                    </a:cubicBezTo>
                    <a:cubicBezTo>
                      <a:pt x="357361" y="227601"/>
                      <a:pt x="378756" y="214750"/>
                      <a:pt x="393154" y="197224"/>
                    </a:cubicBezTo>
                    <a:cubicBezTo>
                      <a:pt x="402809" y="185483"/>
                      <a:pt x="409503" y="174214"/>
                      <a:pt x="415121" y="160152"/>
                    </a:cubicBezTo>
                    <a:cubicBezTo>
                      <a:pt x="419461" y="149253"/>
                      <a:pt x="421311" y="137849"/>
                      <a:pt x="422320" y="126142"/>
                    </a:cubicBezTo>
                    <a:cubicBezTo>
                      <a:pt x="424338" y="102930"/>
                      <a:pt x="417846" y="78003"/>
                      <a:pt x="405904" y="58121"/>
                    </a:cubicBezTo>
                    <a:cubicBezTo>
                      <a:pt x="394365" y="38879"/>
                      <a:pt x="376603" y="21554"/>
                      <a:pt x="356049" y="12236"/>
                    </a:cubicBezTo>
                    <a:cubicBezTo>
                      <a:pt x="341785" y="5777"/>
                      <a:pt x="329103" y="2245"/>
                      <a:pt x="313561" y="529"/>
                    </a:cubicBezTo>
                    <a:cubicBezTo>
                      <a:pt x="301753" y="-783"/>
                      <a:pt x="289878" y="495"/>
                      <a:pt x="278239" y="2716"/>
                    </a:cubicBezTo>
                    <a:cubicBezTo>
                      <a:pt x="223842" y="13111"/>
                      <a:pt x="184988" y="64748"/>
                      <a:pt x="184517" y="118976"/>
                    </a:cubicBezTo>
                    <a:cubicBezTo>
                      <a:pt x="184719" y="142121"/>
                      <a:pt x="191312" y="166510"/>
                      <a:pt x="204936" y="185450"/>
                    </a:cubicBezTo>
                    <a:cubicBezTo>
                      <a:pt x="220411" y="207013"/>
                      <a:pt x="240091" y="222185"/>
                      <a:pt x="264951" y="231503"/>
                    </a:cubicBezTo>
                    <a:cubicBezTo>
                      <a:pt x="267507" y="232445"/>
                      <a:pt x="270131" y="233286"/>
                      <a:pt x="272789" y="234026"/>
                    </a:cubicBezTo>
                    <a:lnTo>
                      <a:pt x="272789" y="334476"/>
                    </a:lnTo>
                    <a:lnTo>
                      <a:pt x="30781" y="334476"/>
                    </a:lnTo>
                    <a:cubicBezTo>
                      <a:pt x="13793" y="334476"/>
                      <a:pt x="0" y="348268"/>
                      <a:pt x="0" y="365257"/>
                    </a:cubicBezTo>
                    <a:lnTo>
                      <a:pt x="0" y="365257"/>
                    </a:lnTo>
                    <a:cubicBezTo>
                      <a:pt x="0" y="382245"/>
                      <a:pt x="13793" y="396038"/>
                      <a:pt x="30781" y="396038"/>
                    </a:cubicBezTo>
                    <a:lnTo>
                      <a:pt x="175098" y="396038"/>
                    </a:lnTo>
                    <a:close/>
                    <a:moveTo>
                      <a:pt x="267777" y="146763"/>
                    </a:moveTo>
                    <a:cubicBezTo>
                      <a:pt x="265590" y="143534"/>
                      <a:pt x="263605" y="140203"/>
                      <a:pt x="261856" y="136738"/>
                    </a:cubicBezTo>
                    <a:cubicBezTo>
                      <a:pt x="260510" y="132903"/>
                      <a:pt x="259434" y="129001"/>
                      <a:pt x="258626" y="124998"/>
                    </a:cubicBezTo>
                    <a:cubicBezTo>
                      <a:pt x="258492" y="123013"/>
                      <a:pt x="258391" y="121028"/>
                      <a:pt x="258391" y="119010"/>
                    </a:cubicBezTo>
                    <a:cubicBezTo>
                      <a:pt x="258391" y="117025"/>
                      <a:pt x="258492" y="115007"/>
                      <a:pt x="258626" y="113022"/>
                    </a:cubicBezTo>
                    <a:cubicBezTo>
                      <a:pt x="259434" y="109019"/>
                      <a:pt x="260510" y="105117"/>
                      <a:pt x="261856" y="101282"/>
                    </a:cubicBezTo>
                    <a:cubicBezTo>
                      <a:pt x="263605" y="97817"/>
                      <a:pt x="265590" y="94453"/>
                      <a:pt x="267777" y="91257"/>
                    </a:cubicBezTo>
                    <a:cubicBezTo>
                      <a:pt x="270266" y="88397"/>
                      <a:pt x="272957" y="85740"/>
                      <a:pt x="275817" y="83217"/>
                    </a:cubicBezTo>
                    <a:cubicBezTo>
                      <a:pt x="279046" y="81030"/>
                      <a:pt x="282376" y="79045"/>
                      <a:pt x="285841" y="77296"/>
                    </a:cubicBezTo>
                    <a:cubicBezTo>
                      <a:pt x="289643" y="75951"/>
                      <a:pt x="293511" y="74874"/>
                      <a:pt x="297481" y="74100"/>
                    </a:cubicBezTo>
                    <a:cubicBezTo>
                      <a:pt x="301551" y="73831"/>
                      <a:pt x="305622" y="73831"/>
                      <a:pt x="309659" y="74100"/>
                    </a:cubicBezTo>
                    <a:cubicBezTo>
                      <a:pt x="313595" y="74908"/>
                      <a:pt x="317463" y="75984"/>
                      <a:pt x="321298" y="77296"/>
                    </a:cubicBezTo>
                    <a:cubicBezTo>
                      <a:pt x="324763" y="79045"/>
                      <a:pt x="328094" y="81030"/>
                      <a:pt x="331323" y="83217"/>
                    </a:cubicBezTo>
                    <a:cubicBezTo>
                      <a:pt x="334182" y="85706"/>
                      <a:pt x="336840" y="88397"/>
                      <a:pt x="339363" y="91257"/>
                    </a:cubicBezTo>
                    <a:cubicBezTo>
                      <a:pt x="341550" y="94486"/>
                      <a:pt x="343534" y="97817"/>
                      <a:pt x="345284" y="101282"/>
                    </a:cubicBezTo>
                    <a:cubicBezTo>
                      <a:pt x="346629" y="105083"/>
                      <a:pt x="347706" y="108952"/>
                      <a:pt x="348480" y="112921"/>
                    </a:cubicBezTo>
                    <a:cubicBezTo>
                      <a:pt x="348749" y="116992"/>
                      <a:pt x="348749" y="121062"/>
                      <a:pt x="348480" y="125099"/>
                    </a:cubicBezTo>
                    <a:cubicBezTo>
                      <a:pt x="347672" y="129035"/>
                      <a:pt x="346596" y="132903"/>
                      <a:pt x="345284" y="136738"/>
                    </a:cubicBezTo>
                    <a:cubicBezTo>
                      <a:pt x="343534" y="140203"/>
                      <a:pt x="341583" y="143534"/>
                      <a:pt x="339363" y="146763"/>
                    </a:cubicBezTo>
                    <a:cubicBezTo>
                      <a:pt x="336874" y="149623"/>
                      <a:pt x="334182" y="152280"/>
                      <a:pt x="331323" y="154803"/>
                    </a:cubicBezTo>
                    <a:cubicBezTo>
                      <a:pt x="328094" y="156990"/>
                      <a:pt x="324763" y="158975"/>
                      <a:pt x="321298" y="160724"/>
                    </a:cubicBezTo>
                    <a:cubicBezTo>
                      <a:pt x="317497" y="162070"/>
                      <a:pt x="313628" y="163146"/>
                      <a:pt x="309659" y="163920"/>
                    </a:cubicBezTo>
                    <a:cubicBezTo>
                      <a:pt x="305588" y="164189"/>
                      <a:pt x="301518" y="164189"/>
                      <a:pt x="297481" y="163920"/>
                    </a:cubicBezTo>
                    <a:cubicBezTo>
                      <a:pt x="293545" y="163112"/>
                      <a:pt x="289676" y="162036"/>
                      <a:pt x="285841" y="160724"/>
                    </a:cubicBezTo>
                    <a:cubicBezTo>
                      <a:pt x="282376" y="158975"/>
                      <a:pt x="279046" y="156990"/>
                      <a:pt x="275817" y="154803"/>
                    </a:cubicBezTo>
                    <a:cubicBezTo>
                      <a:pt x="272957" y="152314"/>
                      <a:pt x="270300" y="149623"/>
                      <a:pt x="267777" y="146763"/>
                    </a:cubicBezTo>
                    <a:close/>
                  </a:path>
                </a:pathLst>
              </a:custGeom>
              <a:grp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8C3DF27-D947-2E84-C9D9-64E9C29B06C8}"/>
                  </a:ext>
                </a:extLst>
              </p:cNvPr>
              <p:cNvSpPr/>
              <p:nvPr/>
            </p:nvSpPr>
            <p:spPr>
              <a:xfrm>
                <a:off x="9923580" y="1824418"/>
                <a:ext cx="261570" cy="526112"/>
              </a:xfrm>
              <a:custGeom>
                <a:avLst/>
                <a:gdLst>
                  <a:gd name="connsiteX0" fmla="*/ 174167 w 240802"/>
                  <a:gd name="connsiteY0" fmla="*/ 12236 h 484341"/>
                  <a:gd name="connsiteX1" fmla="*/ 131679 w 240802"/>
                  <a:gd name="connsiteY1" fmla="*/ 529 h 484341"/>
                  <a:gd name="connsiteX2" fmla="*/ 96357 w 240802"/>
                  <a:gd name="connsiteY2" fmla="*/ 2716 h 484341"/>
                  <a:gd name="connsiteX3" fmla="*/ 2635 w 240802"/>
                  <a:gd name="connsiteY3" fmla="*/ 118976 h 484341"/>
                  <a:gd name="connsiteX4" fmla="*/ 23055 w 240802"/>
                  <a:gd name="connsiteY4" fmla="*/ 185450 h 484341"/>
                  <a:gd name="connsiteX5" fmla="*/ 82161 w 240802"/>
                  <a:gd name="connsiteY5" fmla="*/ 231133 h 484341"/>
                  <a:gd name="connsiteX6" fmla="*/ 82161 w 240802"/>
                  <a:gd name="connsiteY6" fmla="*/ 262419 h 484341"/>
                  <a:gd name="connsiteX7" fmla="*/ 22416 w 240802"/>
                  <a:gd name="connsiteY7" fmla="*/ 298817 h 484341"/>
                  <a:gd name="connsiteX8" fmla="*/ 18547 w 240802"/>
                  <a:gd name="connsiteY8" fmla="*/ 301172 h 484341"/>
                  <a:gd name="connsiteX9" fmla="*/ 45 w 240802"/>
                  <a:gd name="connsiteY9" fmla="*/ 333770 h 484341"/>
                  <a:gd name="connsiteX10" fmla="*/ 45 w 240802"/>
                  <a:gd name="connsiteY10" fmla="*/ 347865 h 484341"/>
                  <a:gd name="connsiteX11" fmla="*/ 45 w 240802"/>
                  <a:gd name="connsiteY11" fmla="*/ 447373 h 484341"/>
                  <a:gd name="connsiteX12" fmla="*/ 36982 w 240802"/>
                  <a:gd name="connsiteY12" fmla="*/ 484310 h 484341"/>
                  <a:gd name="connsiteX13" fmla="*/ 73919 w 240802"/>
                  <a:gd name="connsiteY13" fmla="*/ 447373 h 484341"/>
                  <a:gd name="connsiteX14" fmla="*/ 73919 w 240802"/>
                  <a:gd name="connsiteY14" fmla="*/ 353954 h 484341"/>
                  <a:gd name="connsiteX15" fmla="*/ 123404 w 240802"/>
                  <a:gd name="connsiteY15" fmla="*/ 323812 h 484341"/>
                  <a:gd name="connsiteX16" fmla="*/ 136052 w 240802"/>
                  <a:gd name="connsiteY16" fmla="*/ 316108 h 484341"/>
                  <a:gd name="connsiteX17" fmla="*/ 156035 w 240802"/>
                  <a:gd name="connsiteY17" fmla="*/ 281560 h 484341"/>
                  <a:gd name="connsiteX18" fmla="*/ 156035 w 240802"/>
                  <a:gd name="connsiteY18" fmla="*/ 240586 h 484341"/>
                  <a:gd name="connsiteX19" fmla="*/ 156035 w 240802"/>
                  <a:gd name="connsiteY19" fmla="*/ 232916 h 484341"/>
                  <a:gd name="connsiteX20" fmla="*/ 211272 w 240802"/>
                  <a:gd name="connsiteY20" fmla="*/ 197190 h 484341"/>
                  <a:gd name="connsiteX21" fmla="*/ 233239 w 240802"/>
                  <a:gd name="connsiteY21" fmla="*/ 160118 h 484341"/>
                  <a:gd name="connsiteX22" fmla="*/ 240438 w 240802"/>
                  <a:gd name="connsiteY22" fmla="*/ 126108 h 484341"/>
                  <a:gd name="connsiteX23" fmla="*/ 224022 w 240802"/>
                  <a:gd name="connsiteY23" fmla="*/ 58088 h 484341"/>
                  <a:gd name="connsiteX24" fmla="*/ 174167 w 240802"/>
                  <a:gd name="connsiteY24" fmla="*/ 12202 h 484341"/>
                  <a:gd name="connsiteX25" fmla="*/ 93935 w 240802"/>
                  <a:gd name="connsiteY25" fmla="*/ 83183 h 484341"/>
                  <a:gd name="connsiteX26" fmla="*/ 103960 w 240802"/>
                  <a:gd name="connsiteY26" fmla="*/ 77262 h 484341"/>
                  <a:gd name="connsiteX27" fmla="*/ 115599 w 240802"/>
                  <a:gd name="connsiteY27" fmla="*/ 74067 h 484341"/>
                  <a:gd name="connsiteX28" fmla="*/ 127777 w 240802"/>
                  <a:gd name="connsiteY28" fmla="*/ 74067 h 484341"/>
                  <a:gd name="connsiteX29" fmla="*/ 139416 w 240802"/>
                  <a:gd name="connsiteY29" fmla="*/ 77262 h 484341"/>
                  <a:gd name="connsiteX30" fmla="*/ 149441 w 240802"/>
                  <a:gd name="connsiteY30" fmla="*/ 83183 h 484341"/>
                  <a:gd name="connsiteX31" fmla="*/ 157481 w 240802"/>
                  <a:gd name="connsiteY31" fmla="*/ 91223 h 484341"/>
                  <a:gd name="connsiteX32" fmla="*/ 163402 w 240802"/>
                  <a:gd name="connsiteY32" fmla="*/ 101248 h 484341"/>
                  <a:gd name="connsiteX33" fmla="*/ 166598 w 240802"/>
                  <a:gd name="connsiteY33" fmla="*/ 112888 h 484341"/>
                  <a:gd name="connsiteX34" fmla="*/ 166598 w 240802"/>
                  <a:gd name="connsiteY34" fmla="*/ 125065 h 484341"/>
                  <a:gd name="connsiteX35" fmla="*/ 163402 w 240802"/>
                  <a:gd name="connsiteY35" fmla="*/ 136705 h 484341"/>
                  <a:gd name="connsiteX36" fmla="*/ 157481 w 240802"/>
                  <a:gd name="connsiteY36" fmla="*/ 146730 h 484341"/>
                  <a:gd name="connsiteX37" fmla="*/ 149441 w 240802"/>
                  <a:gd name="connsiteY37" fmla="*/ 154770 h 484341"/>
                  <a:gd name="connsiteX38" fmla="*/ 139416 w 240802"/>
                  <a:gd name="connsiteY38" fmla="*/ 160690 h 484341"/>
                  <a:gd name="connsiteX39" fmla="*/ 127777 w 240802"/>
                  <a:gd name="connsiteY39" fmla="*/ 163886 h 484341"/>
                  <a:gd name="connsiteX40" fmla="*/ 115599 w 240802"/>
                  <a:gd name="connsiteY40" fmla="*/ 163886 h 484341"/>
                  <a:gd name="connsiteX41" fmla="*/ 103960 w 240802"/>
                  <a:gd name="connsiteY41" fmla="*/ 160690 h 484341"/>
                  <a:gd name="connsiteX42" fmla="*/ 93935 w 240802"/>
                  <a:gd name="connsiteY42" fmla="*/ 154770 h 484341"/>
                  <a:gd name="connsiteX43" fmla="*/ 85895 w 240802"/>
                  <a:gd name="connsiteY43" fmla="*/ 146730 h 484341"/>
                  <a:gd name="connsiteX44" fmla="*/ 79974 w 240802"/>
                  <a:gd name="connsiteY44" fmla="*/ 136705 h 484341"/>
                  <a:gd name="connsiteX45" fmla="*/ 76745 w 240802"/>
                  <a:gd name="connsiteY45" fmla="*/ 124964 h 484341"/>
                  <a:gd name="connsiteX46" fmla="*/ 76509 w 240802"/>
                  <a:gd name="connsiteY46" fmla="*/ 118976 h 484341"/>
                  <a:gd name="connsiteX47" fmla="*/ 76745 w 240802"/>
                  <a:gd name="connsiteY47" fmla="*/ 112988 h 484341"/>
                  <a:gd name="connsiteX48" fmla="*/ 79974 w 240802"/>
                  <a:gd name="connsiteY48" fmla="*/ 101248 h 484341"/>
                  <a:gd name="connsiteX49" fmla="*/ 85895 w 240802"/>
                  <a:gd name="connsiteY49" fmla="*/ 91223 h 484341"/>
                  <a:gd name="connsiteX50" fmla="*/ 93935 w 240802"/>
                  <a:gd name="connsiteY50" fmla="*/ 83183 h 4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0802" h="484341">
                    <a:moveTo>
                      <a:pt x="174167" y="12236"/>
                    </a:moveTo>
                    <a:cubicBezTo>
                      <a:pt x="159903" y="5777"/>
                      <a:pt x="147221" y="2245"/>
                      <a:pt x="131679" y="529"/>
                    </a:cubicBezTo>
                    <a:cubicBezTo>
                      <a:pt x="119871" y="-783"/>
                      <a:pt x="107996" y="495"/>
                      <a:pt x="96357" y="2716"/>
                    </a:cubicBezTo>
                    <a:cubicBezTo>
                      <a:pt x="41961" y="13110"/>
                      <a:pt x="3106" y="64748"/>
                      <a:pt x="2635" y="118976"/>
                    </a:cubicBezTo>
                    <a:cubicBezTo>
                      <a:pt x="2837" y="142121"/>
                      <a:pt x="9431" y="166510"/>
                      <a:pt x="23055" y="185450"/>
                    </a:cubicBezTo>
                    <a:cubicBezTo>
                      <a:pt x="38361" y="206744"/>
                      <a:pt x="57704" y="221781"/>
                      <a:pt x="82161" y="231133"/>
                    </a:cubicBezTo>
                    <a:lnTo>
                      <a:pt x="82161" y="262419"/>
                    </a:lnTo>
                    <a:cubicBezTo>
                      <a:pt x="62246" y="274563"/>
                      <a:pt x="42331" y="286673"/>
                      <a:pt x="22416" y="298817"/>
                    </a:cubicBezTo>
                    <a:cubicBezTo>
                      <a:pt x="21137" y="299591"/>
                      <a:pt x="19825" y="300365"/>
                      <a:pt x="18547" y="301172"/>
                    </a:cubicBezTo>
                    <a:cubicBezTo>
                      <a:pt x="7042" y="308506"/>
                      <a:pt x="348" y="320078"/>
                      <a:pt x="45" y="333770"/>
                    </a:cubicBezTo>
                    <a:cubicBezTo>
                      <a:pt x="-56" y="338479"/>
                      <a:pt x="45" y="343189"/>
                      <a:pt x="45" y="347865"/>
                    </a:cubicBezTo>
                    <a:lnTo>
                      <a:pt x="45" y="447373"/>
                    </a:lnTo>
                    <a:cubicBezTo>
                      <a:pt x="45" y="466682"/>
                      <a:pt x="17033" y="485218"/>
                      <a:pt x="36982" y="484310"/>
                    </a:cubicBezTo>
                    <a:cubicBezTo>
                      <a:pt x="56998" y="483401"/>
                      <a:pt x="73919" y="468061"/>
                      <a:pt x="73919" y="447373"/>
                    </a:cubicBezTo>
                    <a:lnTo>
                      <a:pt x="73919" y="353954"/>
                    </a:lnTo>
                    <a:cubicBezTo>
                      <a:pt x="90403" y="343895"/>
                      <a:pt x="106886" y="333870"/>
                      <a:pt x="123404" y="323812"/>
                    </a:cubicBezTo>
                    <a:cubicBezTo>
                      <a:pt x="127609" y="321255"/>
                      <a:pt x="131847" y="318699"/>
                      <a:pt x="136052" y="316108"/>
                    </a:cubicBezTo>
                    <a:cubicBezTo>
                      <a:pt x="148466" y="308405"/>
                      <a:pt x="155799" y="296328"/>
                      <a:pt x="156035" y="281560"/>
                    </a:cubicBezTo>
                    <a:cubicBezTo>
                      <a:pt x="156237" y="267902"/>
                      <a:pt x="156035" y="254244"/>
                      <a:pt x="156035" y="240586"/>
                    </a:cubicBezTo>
                    <a:lnTo>
                      <a:pt x="156035" y="232916"/>
                    </a:lnTo>
                    <a:cubicBezTo>
                      <a:pt x="176959" y="226558"/>
                      <a:pt x="197379" y="214111"/>
                      <a:pt x="211272" y="197190"/>
                    </a:cubicBezTo>
                    <a:cubicBezTo>
                      <a:pt x="220927" y="185450"/>
                      <a:pt x="227621" y="174180"/>
                      <a:pt x="233239" y="160118"/>
                    </a:cubicBezTo>
                    <a:cubicBezTo>
                      <a:pt x="237579" y="149219"/>
                      <a:pt x="239429" y="137815"/>
                      <a:pt x="240438" y="126108"/>
                    </a:cubicBezTo>
                    <a:cubicBezTo>
                      <a:pt x="242457" y="102896"/>
                      <a:pt x="235964" y="77969"/>
                      <a:pt x="224022" y="58088"/>
                    </a:cubicBezTo>
                    <a:cubicBezTo>
                      <a:pt x="212483" y="38845"/>
                      <a:pt x="194721" y="21521"/>
                      <a:pt x="174167" y="12202"/>
                    </a:cubicBezTo>
                    <a:close/>
                    <a:moveTo>
                      <a:pt x="93935" y="83183"/>
                    </a:moveTo>
                    <a:cubicBezTo>
                      <a:pt x="97164" y="80997"/>
                      <a:pt x="100495" y="79012"/>
                      <a:pt x="103960" y="77262"/>
                    </a:cubicBezTo>
                    <a:cubicBezTo>
                      <a:pt x="107761" y="75917"/>
                      <a:pt x="111630" y="74840"/>
                      <a:pt x="115599" y="74067"/>
                    </a:cubicBezTo>
                    <a:cubicBezTo>
                      <a:pt x="119670" y="73798"/>
                      <a:pt x="123740" y="73798"/>
                      <a:pt x="127777" y="74067"/>
                    </a:cubicBezTo>
                    <a:cubicBezTo>
                      <a:pt x="131713" y="74874"/>
                      <a:pt x="135582" y="75951"/>
                      <a:pt x="139416" y="77262"/>
                    </a:cubicBezTo>
                    <a:cubicBezTo>
                      <a:pt x="142881" y="79012"/>
                      <a:pt x="146212" y="80997"/>
                      <a:pt x="149441" y="83183"/>
                    </a:cubicBezTo>
                    <a:cubicBezTo>
                      <a:pt x="152301" y="85673"/>
                      <a:pt x="154958" y="88364"/>
                      <a:pt x="157481" y="91223"/>
                    </a:cubicBezTo>
                    <a:cubicBezTo>
                      <a:pt x="159668" y="94453"/>
                      <a:pt x="161653" y="97783"/>
                      <a:pt x="163402" y="101248"/>
                    </a:cubicBezTo>
                    <a:cubicBezTo>
                      <a:pt x="164748" y="105049"/>
                      <a:pt x="165824" y="108918"/>
                      <a:pt x="166598" y="112888"/>
                    </a:cubicBezTo>
                    <a:cubicBezTo>
                      <a:pt x="166867" y="116958"/>
                      <a:pt x="166867" y="121028"/>
                      <a:pt x="166598" y="125065"/>
                    </a:cubicBezTo>
                    <a:cubicBezTo>
                      <a:pt x="165790" y="129001"/>
                      <a:pt x="164714" y="132870"/>
                      <a:pt x="163402" y="136705"/>
                    </a:cubicBezTo>
                    <a:cubicBezTo>
                      <a:pt x="161653" y="140170"/>
                      <a:pt x="159702" y="143500"/>
                      <a:pt x="157481" y="146730"/>
                    </a:cubicBezTo>
                    <a:cubicBezTo>
                      <a:pt x="154992" y="149589"/>
                      <a:pt x="152301" y="152247"/>
                      <a:pt x="149441" y="154770"/>
                    </a:cubicBezTo>
                    <a:cubicBezTo>
                      <a:pt x="146212" y="156956"/>
                      <a:pt x="142881" y="158941"/>
                      <a:pt x="139416" y="160690"/>
                    </a:cubicBezTo>
                    <a:cubicBezTo>
                      <a:pt x="135615" y="162036"/>
                      <a:pt x="131746" y="163112"/>
                      <a:pt x="127777" y="163886"/>
                    </a:cubicBezTo>
                    <a:cubicBezTo>
                      <a:pt x="123707" y="164155"/>
                      <a:pt x="119636" y="164155"/>
                      <a:pt x="115599" y="163886"/>
                    </a:cubicBezTo>
                    <a:cubicBezTo>
                      <a:pt x="111663" y="163079"/>
                      <a:pt x="107795" y="162002"/>
                      <a:pt x="103960" y="160690"/>
                    </a:cubicBezTo>
                    <a:cubicBezTo>
                      <a:pt x="100495" y="158941"/>
                      <a:pt x="97131" y="156956"/>
                      <a:pt x="93935" y="154770"/>
                    </a:cubicBezTo>
                    <a:cubicBezTo>
                      <a:pt x="91075" y="152280"/>
                      <a:pt x="88418" y="149589"/>
                      <a:pt x="85895" y="146730"/>
                    </a:cubicBezTo>
                    <a:cubicBezTo>
                      <a:pt x="83708" y="143500"/>
                      <a:pt x="81723" y="140170"/>
                      <a:pt x="79974" y="136705"/>
                    </a:cubicBezTo>
                    <a:cubicBezTo>
                      <a:pt x="78629" y="132870"/>
                      <a:pt x="77552" y="128968"/>
                      <a:pt x="76745" y="124964"/>
                    </a:cubicBezTo>
                    <a:cubicBezTo>
                      <a:pt x="76610" y="122980"/>
                      <a:pt x="76509" y="120995"/>
                      <a:pt x="76509" y="118976"/>
                    </a:cubicBezTo>
                    <a:cubicBezTo>
                      <a:pt x="76509" y="116992"/>
                      <a:pt x="76610" y="114973"/>
                      <a:pt x="76745" y="112988"/>
                    </a:cubicBezTo>
                    <a:cubicBezTo>
                      <a:pt x="77552" y="108985"/>
                      <a:pt x="78629" y="105083"/>
                      <a:pt x="79974" y="101248"/>
                    </a:cubicBezTo>
                    <a:cubicBezTo>
                      <a:pt x="81723" y="97783"/>
                      <a:pt x="83708" y="94453"/>
                      <a:pt x="85895" y="91223"/>
                    </a:cubicBezTo>
                    <a:cubicBezTo>
                      <a:pt x="88384" y="88364"/>
                      <a:pt x="91075" y="85706"/>
                      <a:pt x="93935" y="83183"/>
                    </a:cubicBezTo>
                    <a:close/>
                  </a:path>
                </a:pathLst>
              </a:custGeom>
              <a:grp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2D83102-1BB0-CCEF-1263-CBA960A90D90}"/>
                  </a:ext>
                </a:extLst>
              </p:cNvPr>
              <p:cNvSpPr/>
              <p:nvPr/>
            </p:nvSpPr>
            <p:spPr>
              <a:xfrm>
                <a:off x="9926336" y="2894342"/>
                <a:ext cx="258706" cy="526149"/>
              </a:xfrm>
              <a:custGeom>
                <a:avLst/>
                <a:gdLst>
                  <a:gd name="connsiteX0" fmla="*/ 157734 w 238167"/>
                  <a:gd name="connsiteY0" fmla="*/ 252805 h 484375"/>
                  <a:gd name="connsiteX1" fmla="*/ 156051 w 238167"/>
                  <a:gd name="connsiteY1" fmla="*/ 252267 h 484375"/>
                  <a:gd name="connsiteX2" fmla="*/ 156051 w 238167"/>
                  <a:gd name="connsiteY2" fmla="*/ 171665 h 484375"/>
                  <a:gd name="connsiteX3" fmla="*/ 155379 w 238167"/>
                  <a:gd name="connsiteY3" fmla="*/ 164163 h 484375"/>
                  <a:gd name="connsiteX4" fmla="*/ 136170 w 238167"/>
                  <a:gd name="connsiteY4" fmla="*/ 136242 h 484375"/>
                  <a:gd name="connsiteX5" fmla="*/ 94927 w 238167"/>
                  <a:gd name="connsiteY5" fmla="*/ 111112 h 484375"/>
                  <a:gd name="connsiteX6" fmla="*/ 73936 w 238167"/>
                  <a:gd name="connsiteY6" fmla="*/ 98329 h 484375"/>
                  <a:gd name="connsiteX7" fmla="*/ 73936 w 238167"/>
                  <a:gd name="connsiteY7" fmla="*/ 36969 h 484375"/>
                  <a:gd name="connsiteX8" fmla="*/ 36999 w 238167"/>
                  <a:gd name="connsiteY8" fmla="*/ 32 h 484375"/>
                  <a:gd name="connsiteX9" fmla="*/ 62 w 238167"/>
                  <a:gd name="connsiteY9" fmla="*/ 36969 h 484375"/>
                  <a:gd name="connsiteX10" fmla="*/ 62 w 238167"/>
                  <a:gd name="connsiteY10" fmla="*/ 114846 h 484375"/>
                  <a:gd name="connsiteX11" fmla="*/ 62 w 238167"/>
                  <a:gd name="connsiteY11" fmla="*/ 118816 h 484375"/>
                  <a:gd name="connsiteX12" fmla="*/ 18665 w 238167"/>
                  <a:gd name="connsiteY12" fmla="*/ 151178 h 484375"/>
                  <a:gd name="connsiteX13" fmla="*/ 28521 w 238167"/>
                  <a:gd name="connsiteY13" fmla="*/ 157199 h 484375"/>
                  <a:gd name="connsiteX14" fmla="*/ 69798 w 238167"/>
                  <a:gd name="connsiteY14" fmla="*/ 182329 h 484375"/>
                  <a:gd name="connsiteX15" fmla="*/ 82177 w 238167"/>
                  <a:gd name="connsiteY15" fmla="*/ 189864 h 484375"/>
                  <a:gd name="connsiteX16" fmla="*/ 82177 w 238167"/>
                  <a:gd name="connsiteY16" fmla="*/ 252267 h 484375"/>
                  <a:gd name="connsiteX17" fmla="*/ 29530 w 238167"/>
                  <a:gd name="connsiteY17" fmla="*/ 287152 h 484375"/>
                  <a:gd name="connsiteX18" fmla="*/ 7563 w 238167"/>
                  <a:gd name="connsiteY18" fmla="*/ 324223 h 484375"/>
                  <a:gd name="connsiteX19" fmla="*/ 364 w 238167"/>
                  <a:gd name="connsiteY19" fmla="*/ 358234 h 484375"/>
                  <a:gd name="connsiteX20" fmla="*/ 16781 w 238167"/>
                  <a:gd name="connsiteY20" fmla="*/ 426254 h 484375"/>
                  <a:gd name="connsiteX21" fmla="*/ 66636 w 238167"/>
                  <a:gd name="connsiteY21" fmla="*/ 472140 h 484375"/>
                  <a:gd name="connsiteX22" fmla="*/ 109123 w 238167"/>
                  <a:gd name="connsiteY22" fmla="*/ 483846 h 484375"/>
                  <a:gd name="connsiteX23" fmla="*/ 144446 w 238167"/>
                  <a:gd name="connsiteY23" fmla="*/ 481660 h 484375"/>
                  <a:gd name="connsiteX24" fmla="*/ 238167 w 238167"/>
                  <a:gd name="connsiteY24" fmla="*/ 365399 h 484375"/>
                  <a:gd name="connsiteX25" fmla="*/ 217748 w 238167"/>
                  <a:gd name="connsiteY25" fmla="*/ 298926 h 484375"/>
                  <a:gd name="connsiteX26" fmla="*/ 157734 w 238167"/>
                  <a:gd name="connsiteY26" fmla="*/ 252872 h 484375"/>
                  <a:gd name="connsiteX27" fmla="*/ 146868 w 238167"/>
                  <a:gd name="connsiteY27" fmla="*/ 401125 h 484375"/>
                  <a:gd name="connsiteX28" fmla="*/ 136843 w 238167"/>
                  <a:gd name="connsiteY28" fmla="*/ 407046 h 484375"/>
                  <a:gd name="connsiteX29" fmla="*/ 125203 w 238167"/>
                  <a:gd name="connsiteY29" fmla="*/ 410242 h 484375"/>
                  <a:gd name="connsiteX30" fmla="*/ 113026 w 238167"/>
                  <a:gd name="connsiteY30" fmla="*/ 410242 h 484375"/>
                  <a:gd name="connsiteX31" fmla="*/ 101386 w 238167"/>
                  <a:gd name="connsiteY31" fmla="*/ 407046 h 484375"/>
                  <a:gd name="connsiteX32" fmla="*/ 91361 w 238167"/>
                  <a:gd name="connsiteY32" fmla="*/ 401125 h 484375"/>
                  <a:gd name="connsiteX33" fmla="*/ 83321 w 238167"/>
                  <a:gd name="connsiteY33" fmla="*/ 393085 h 484375"/>
                  <a:gd name="connsiteX34" fmla="*/ 77401 w 238167"/>
                  <a:gd name="connsiteY34" fmla="*/ 383060 h 484375"/>
                  <a:gd name="connsiteX35" fmla="*/ 74205 w 238167"/>
                  <a:gd name="connsiteY35" fmla="*/ 371421 h 484375"/>
                  <a:gd name="connsiteX36" fmla="*/ 74205 w 238167"/>
                  <a:gd name="connsiteY36" fmla="*/ 359209 h 484375"/>
                  <a:gd name="connsiteX37" fmla="*/ 77401 w 238167"/>
                  <a:gd name="connsiteY37" fmla="*/ 347570 h 484375"/>
                  <a:gd name="connsiteX38" fmla="*/ 83321 w 238167"/>
                  <a:gd name="connsiteY38" fmla="*/ 337545 h 484375"/>
                  <a:gd name="connsiteX39" fmla="*/ 91361 w 238167"/>
                  <a:gd name="connsiteY39" fmla="*/ 329505 h 484375"/>
                  <a:gd name="connsiteX40" fmla="*/ 101386 w 238167"/>
                  <a:gd name="connsiteY40" fmla="*/ 323584 h 484375"/>
                  <a:gd name="connsiteX41" fmla="*/ 113026 w 238167"/>
                  <a:gd name="connsiteY41" fmla="*/ 320388 h 484375"/>
                  <a:gd name="connsiteX42" fmla="*/ 125203 w 238167"/>
                  <a:gd name="connsiteY42" fmla="*/ 320388 h 484375"/>
                  <a:gd name="connsiteX43" fmla="*/ 136843 w 238167"/>
                  <a:gd name="connsiteY43" fmla="*/ 323584 h 484375"/>
                  <a:gd name="connsiteX44" fmla="*/ 146868 w 238167"/>
                  <a:gd name="connsiteY44" fmla="*/ 329505 h 484375"/>
                  <a:gd name="connsiteX45" fmla="*/ 154908 w 238167"/>
                  <a:gd name="connsiteY45" fmla="*/ 337545 h 484375"/>
                  <a:gd name="connsiteX46" fmla="*/ 160828 w 238167"/>
                  <a:gd name="connsiteY46" fmla="*/ 347570 h 484375"/>
                  <a:gd name="connsiteX47" fmla="*/ 164058 w 238167"/>
                  <a:gd name="connsiteY47" fmla="*/ 359310 h 484375"/>
                  <a:gd name="connsiteX48" fmla="*/ 164293 w 238167"/>
                  <a:gd name="connsiteY48" fmla="*/ 365298 h 484375"/>
                  <a:gd name="connsiteX49" fmla="*/ 164058 w 238167"/>
                  <a:gd name="connsiteY49" fmla="*/ 371286 h 484375"/>
                  <a:gd name="connsiteX50" fmla="*/ 160828 w 238167"/>
                  <a:gd name="connsiteY50" fmla="*/ 383027 h 484375"/>
                  <a:gd name="connsiteX51" fmla="*/ 154908 w 238167"/>
                  <a:gd name="connsiteY51" fmla="*/ 393051 h 484375"/>
                  <a:gd name="connsiteX52" fmla="*/ 146868 w 238167"/>
                  <a:gd name="connsiteY52" fmla="*/ 401091 h 4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8167" h="484375">
                    <a:moveTo>
                      <a:pt x="157734" y="252805"/>
                    </a:moveTo>
                    <a:cubicBezTo>
                      <a:pt x="157195" y="252603"/>
                      <a:pt x="156623" y="252469"/>
                      <a:pt x="156051" y="252267"/>
                    </a:cubicBezTo>
                    <a:lnTo>
                      <a:pt x="156051" y="171665"/>
                    </a:lnTo>
                    <a:cubicBezTo>
                      <a:pt x="156051" y="168940"/>
                      <a:pt x="155782" y="167123"/>
                      <a:pt x="155379" y="164163"/>
                    </a:cubicBezTo>
                    <a:cubicBezTo>
                      <a:pt x="153730" y="151952"/>
                      <a:pt x="146430" y="142633"/>
                      <a:pt x="136170" y="136242"/>
                    </a:cubicBezTo>
                    <a:cubicBezTo>
                      <a:pt x="122512" y="127697"/>
                      <a:pt x="108652" y="119489"/>
                      <a:pt x="94927" y="111112"/>
                    </a:cubicBezTo>
                    <a:cubicBezTo>
                      <a:pt x="87930" y="106840"/>
                      <a:pt x="80933" y="102568"/>
                      <a:pt x="73936" y="98329"/>
                    </a:cubicBezTo>
                    <a:lnTo>
                      <a:pt x="73936" y="36969"/>
                    </a:lnTo>
                    <a:cubicBezTo>
                      <a:pt x="73936" y="17626"/>
                      <a:pt x="56947" y="-876"/>
                      <a:pt x="36999" y="32"/>
                    </a:cubicBezTo>
                    <a:cubicBezTo>
                      <a:pt x="16983" y="940"/>
                      <a:pt x="62" y="16280"/>
                      <a:pt x="62" y="36969"/>
                    </a:cubicBezTo>
                    <a:lnTo>
                      <a:pt x="62" y="114846"/>
                    </a:lnTo>
                    <a:cubicBezTo>
                      <a:pt x="62" y="116158"/>
                      <a:pt x="-6" y="117504"/>
                      <a:pt x="62" y="118816"/>
                    </a:cubicBezTo>
                    <a:cubicBezTo>
                      <a:pt x="600" y="132508"/>
                      <a:pt x="7261" y="143743"/>
                      <a:pt x="18665" y="151178"/>
                    </a:cubicBezTo>
                    <a:cubicBezTo>
                      <a:pt x="21894" y="153264"/>
                      <a:pt x="25258" y="155181"/>
                      <a:pt x="28521" y="157199"/>
                    </a:cubicBezTo>
                    <a:cubicBezTo>
                      <a:pt x="42280" y="165576"/>
                      <a:pt x="56039" y="173952"/>
                      <a:pt x="69798" y="182329"/>
                    </a:cubicBezTo>
                    <a:cubicBezTo>
                      <a:pt x="73936" y="184852"/>
                      <a:pt x="78040" y="187341"/>
                      <a:pt x="82177" y="189864"/>
                    </a:cubicBezTo>
                    <a:lnTo>
                      <a:pt x="82177" y="252267"/>
                    </a:lnTo>
                    <a:cubicBezTo>
                      <a:pt x="62161" y="258827"/>
                      <a:pt x="42852" y="270937"/>
                      <a:pt x="29530" y="287152"/>
                    </a:cubicBezTo>
                    <a:cubicBezTo>
                      <a:pt x="19876" y="298892"/>
                      <a:pt x="13181" y="310162"/>
                      <a:pt x="7563" y="324223"/>
                    </a:cubicBezTo>
                    <a:cubicBezTo>
                      <a:pt x="3224" y="335123"/>
                      <a:pt x="1373" y="346527"/>
                      <a:pt x="364" y="358234"/>
                    </a:cubicBezTo>
                    <a:cubicBezTo>
                      <a:pt x="-1654" y="381445"/>
                      <a:pt x="4838" y="406373"/>
                      <a:pt x="16781" y="426254"/>
                    </a:cubicBezTo>
                    <a:cubicBezTo>
                      <a:pt x="28319" y="445497"/>
                      <a:pt x="46081" y="462821"/>
                      <a:pt x="66636" y="472140"/>
                    </a:cubicBezTo>
                    <a:cubicBezTo>
                      <a:pt x="80899" y="478599"/>
                      <a:pt x="93581" y="482131"/>
                      <a:pt x="109123" y="483846"/>
                    </a:cubicBezTo>
                    <a:cubicBezTo>
                      <a:pt x="120931" y="485158"/>
                      <a:pt x="132806" y="483880"/>
                      <a:pt x="144446" y="481660"/>
                    </a:cubicBezTo>
                    <a:cubicBezTo>
                      <a:pt x="198842" y="471265"/>
                      <a:pt x="237696" y="419627"/>
                      <a:pt x="238167" y="365399"/>
                    </a:cubicBezTo>
                    <a:cubicBezTo>
                      <a:pt x="237965" y="342255"/>
                      <a:pt x="231372" y="317865"/>
                      <a:pt x="217748" y="298926"/>
                    </a:cubicBezTo>
                    <a:cubicBezTo>
                      <a:pt x="202273" y="277362"/>
                      <a:pt x="182594" y="262191"/>
                      <a:pt x="157734" y="252872"/>
                    </a:cubicBezTo>
                    <a:close/>
                    <a:moveTo>
                      <a:pt x="146868" y="401125"/>
                    </a:moveTo>
                    <a:cubicBezTo>
                      <a:pt x="143638" y="403312"/>
                      <a:pt x="140308" y="405296"/>
                      <a:pt x="136843" y="407046"/>
                    </a:cubicBezTo>
                    <a:cubicBezTo>
                      <a:pt x="133041" y="408391"/>
                      <a:pt x="129173" y="409468"/>
                      <a:pt x="125203" y="410242"/>
                    </a:cubicBezTo>
                    <a:cubicBezTo>
                      <a:pt x="121133" y="410511"/>
                      <a:pt x="117062" y="410511"/>
                      <a:pt x="113026" y="410242"/>
                    </a:cubicBezTo>
                    <a:cubicBezTo>
                      <a:pt x="109090" y="409434"/>
                      <a:pt x="105221" y="408358"/>
                      <a:pt x="101386" y="407046"/>
                    </a:cubicBezTo>
                    <a:cubicBezTo>
                      <a:pt x="97921" y="405296"/>
                      <a:pt x="94557" y="403312"/>
                      <a:pt x="91361" y="401125"/>
                    </a:cubicBezTo>
                    <a:cubicBezTo>
                      <a:pt x="88502" y="398636"/>
                      <a:pt x="85844" y="395944"/>
                      <a:pt x="83321" y="393085"/>
                    </a:cubicBezTo>
                    <a:cubicBezTo>
                      <a:pt x="81135" y="389856"/>
                      <a:pt x="79150" y="386525"/>
                      <a:pt x="77401" y="383060"/>
                    </a:cubicBezTo>
                    <a:cubicBezTo>
                      <a:pt x="76055" y="379259"/>
                      <a:pt x="74978" y="375390"/>
                      <a:pt x="74205" y="371421"/>
                    </a:cubicBezTo>
                    <a:cubicBezTo>
                      <a:pt x="73936" y="367350"/>
                      <a:pt x="73936" y="363280"/>
                      <a:pt x="74205" y="359209"/>
                    </a:cubicBezTo>
                    <a:cubicBezTo>
                      <a:pt x="75012" y="355273"/>
                      <a:pt x="76089" y="351405"/>
                      <a:pt x="77401" y="347570"/>
                    </a:cubicBezTo>
                    <a:cubicBezTo>
                      <a:pt x="79150" y="344105"/>
                      <a:pt x="81135" y="340774"/>
                      <a:pt x="83321" y="337545"/>
                    </a:cubicBezTo>
                    <a:cubicBezTo>
                      <a:pt x="85811" y="334686"/>
                      <a:pt x="88502" y="332028"/>
                      <a:pt x="91361" y="329505"/>
                    </a:cubicBezTo>
                    <a:cubicBezTo>
                      <a:pt x="94591" y="327318"/>
                      <a:pt x="97921" y="325334"/>
                      <a:pt x="101386" y="323584"/>
                    </a:cubicBezTo>
                    <a:cubicBezTo>
                      <a:pt x="105187" y="322239"/>
                      <a:pt x="109056" y="321162"/>
                      <a:pt x="113026" y="320388"/>
                    </a:cubicBezTo>
                    <a:cubicBezTo>
                      <a:pt x="117096" y="320119"/>
                      <a:pt x="121166" y="320119"/>
                      <a:pt x="125203" y="320388"/>
                    </a:cubicBezTo>
                    <a:cubicBezTo>
                      <a:pt x="129139" y="321196"/>
                      <a:pt x="133008" y="322272"/>
                      <a:pt x="136843" y="323584"/>
                    </a:cubicBezTo>
                    <a:cubicBezTo>
                      <a:pt x="140308" y="325334"/>
                      <a:pt x="143638" y="327318"/>
                      <a:pt x="146868" y="329505"/>
                    </a:cubicBezTo>
                    <a:cubicBezTo>
                      <a:pt x="149727" y="331994"/>
                      <a:pt x="152385" y="334686"/>
                      <a:pt x="154908" y="337545"/>
                    </a:cubicBezTo>
                    <a:cubicBezTo>
                      <a:pt x="157094" y="340774"/>
                      <a:pt x="159079" y="344105"/>
                      <a:pt x="160828" y="347570"/>
                    </a:cubicBezTo>
                    <a:cubicBezTo>
                      <a:pt x="162174" y="351405"/>
                      <a:pt x="163250" y="355307"/>
                      <a:pt x="164058" y="359310"/>
                    </a:cubicBezTo>
                    <a:cubicBezTo>
                      <a:pt x="164192" y="361295"/>
                      <a:pt x="164293" y="363280"/>
                      <a:pt x="164293" y="365298"/>
                    </a:cubicBezTo>
                    <a:cubicBezTo>
                      <a:pt x="164293" y="367283"/>
                      <a:pt x="164192" y="369301"/>
                      <a:pt x="164058" y="371286"/>
                    </a:cubicBezTo>
                    <a:cubicBezTo>
                      <a:pt x="163250" y="375289"/>
                      <a:pt x="162174" y="379192"/>
                      <a:pt x="160828" y="383027"/>
                    </a:cubicBezTo>
                    <a:cubicBezTo>
                      <a:pt x="159079" y="386492"/>
                      <a:pt x="157128" y="389822"/>
                      <a:pt x="154908" y="393051"/>
                    </a:cubicBezTo>
                    <a:cubicBezTo>
                      <a:pt x="152418" y="395911"/>
                      <a:pt x="149727" y="398568"/>
                      <a:pt x="146868" y="401091"/>
                    </a:cubicBezTo>
                    <a:close/>
                  </a:path>
                </a:pathLst>
              </a:custGeom>
              <a:grpFill/>
              <a:ln w="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985E2E35-A2EA-EB85-E63B-7D8C3D8D5DEE}"/>
                </a:ext>
              </a:extLst>
            </p:cNvPr>
            <p:cNvSpPr/>
            <p:nvPr/>
          </p:nvSpPr>
          <p:spPr>
            <a:xfrm rot="5400000">
              <a:off x="8755476" y="2149039"/>
              <a:ext cx="1364782" cy="760573"/>
            </a:xfrm>
            <a:custGeom>
              <a:avLst/>
              <a:gdLst>
                <a:gd name="connsiteX0" fmla="*/ 208892 w 643307"/>
                <a:gd name="connsiteY0" fmla="*/ 321654 h 321653"/>
                <a:gd name="connsiteX1" fmla="*/ 321654 w 643307"/>
                <a:gd name="connsiteY1" fmla="*/ 208892 h 321653"/>
                <a:gd name="connsiteX2" fmla="*/ 434415 w 643307"/>
                <a:gd name="connsiteY2" fmla="*/ 321654 h 321653"/>
                <a:gd name="connsiteX3" fmla="*/ 643307 w 643307"/>
                <a:gd name="connsiteY3" fmla="*/ 321654 h 321653"/>
                <a:gd name="connsiteX4" fmla="*/ 643307 w 643307"/>
                <a:gd name="connsiteY4" fmla="*/ 291822 h 321653"/>
                <a:gd name="connsiteX5" fmla="*/ 625453 w 643307"/>
                <a:gd name="connsiteY5" fmla="*/ 268935 h 321653"/>
                <a:gd name="connsiteX6" fmla="*/ 548779 w 643307"/>
                <a:gd name="connsiteY6" fmla="*/ 249767 h 321653"/>
                <a:gd name="connsiteX7" fmla="*/ 542835 w 643307"/>
                <a:gd name="connsiteY7" fmla="*/ 244290 h 321653"/>
                <a:gd name="connsiteX8" fmla="*/ 532750 w 643307"/>
                <a:gd name="connsiteY8" fmla="*/ 219957 h 321653"/>
                <a:gd name="connsiteX9" fmla="*/ 533084 w 643307"/>
                <a:gd name="connsiteY9" fmla="*/ 211876 h 321653"/>
                <a:gd name="connsiteX10" fmla="*/ 573736 w 643307"/>
                <a:gd name="connsiteY10" fmla="*/ 144108 h 321653"/>
                <a:gd name="connsiteX11" fmla="*/ 570196 w 643307"/>
                <a:gd name="connsiteY11" fmla="*/ 115299 h 321653"/>
                <a:gd name="connsiteX12" fmla="*/ 528008 w 643307"/>
                <a:gd name="connsiteY12" fmla="*/ 73111 h 321653"/>
                <a:gd name="connsiteX13" fmla="*/ 499200 w 643307"/>
                <a:gd name="connsiteY13" fmla="*/ 69571 h 321653"/>
                <a:gd name="connsiteX14" fmla="*/ 431432 w 643307"/>
                <a:gd name="connsiteY14" fmla="*/ 110223 h 321653"/>
                <a:gd name="connsiteX15" fmla="*/ 423350 w 643307"/>
                <a:gd name="connsiteY15" fmla="*/ 110557 h 321653"/>
                <a:gd name="connsiteX16" fmla="*/ 399017 w 643307"/>
                <a:gd name="connsiteY16" fmla="*/ 100472 h 321653"/>
                <a:gd name="connsiteX17" fmla="*/ 393540 w 643307"/>
                <a:gd name="connsiteY17" fmla="*/ 94528 h 321653"/>
                <a:gd name="connsiteX18" fmla="*/ 374372 w 643307"/>
                <a:gd name="connsiteY18" fmla="*/ 17855 h 321653"/>
                <a:gd name="connsiteX19" fmla="*/ 351486 w 643307"/>
                <a:gd name="connsiteY19" fmla="*/ 0 h 321653"/>
                <a:gd name="connsiteX20" fmla="*/ 291821 w 643307"/>
                <a:gd name="connsiteY20" fmla="*/ 0 h 321653"/>
                <a:gd name="connsiteX21" fmla="*/ 268935 w 643307"/>
                <a:gd name="connsiteY21" fmla="*/ 17855 h 321653"/>
                <a:gd name="connsiteX22" fmla="*/ 249767 w 643307"/>
                <a:gd name="connsiteY22" fmla="*/ 94528 h 321653"/>
                <a:gd name="connsiteX23" fmla="*/ 244290 w 643307"/>
                <a:gd name="connsiteY23" fmla="*/ 100472 h 321653"/>
                <a:gd name="connsiteX24" fmla="*/ 219957 w 643307"/>
                <a:gd name="connsiteY24" fmla="*/ 110557 h 321653"/>
                <a:gd name="connsiteX25" fmla="*/ 211876 w 643307"/>
                <a:gd name="connsiteY25" fmla="*/ 110223 h 321653"/>
                <a:gd name="connsiteX26" fmla="*/ 144107 w 643307"/>
                <a:gd name="connsiteY26" fmla="*/ 69571 h 321653"/>
                <a:gd name="connsiteX27" fmla="*/ 115299 w 643307"/>
                <a:gd name="connsiteY27" fmla="*/ 73111 h 321653"/>
                <a:gd name="connsiteX28" fmla="*/ 73111 w 643307"/>
                <a:gd name="connsiteY28" fmla="*/ 115299 h 321653"/>
                <a:gd name="connsiteX29" fmla="*/ 69571 w 643307"/>
                <a:gd name="connsiteY29" fmla="*/ 144108 h 321653"/>
                <a:gd name="connsiteX30" fmla="*/ 110223 w 643307"/>
                <a:gd name="connsiteY30" fmla="*/ 211876 h 321653"/>
                <a:gd name="connsiteX31" fmla="*/ 110557 w 643307"/>
                <a:gd name="connsiteY31" fmla="*/ 219957 h 321653"/>
                <a:gd name="connsiteX32" fmla="*/ 100472 w 643307"/>
                <a:gd name="connsiteY32" fmla="*/ 244290 h 321653"/>
                <a:gd name="connsiteX33" fmla="*/ 94528 w 643307"/>
                <a:gd name="connsiteY33" fmla="*/ 249767 h 321653"/>
                <a:gd name="connsiteX34" fmla="*/ 17855 w 643307"/>
                <a:gd name="connsiteY34" fmla="*/ 268935 h 321653"/>
                <a:gd name="connsiteX35" fmla="*/ 0 w 643307"/>
                <a:gd name="connsiteY35" fmla="*/ 291822 h 321653"/>
                <a:gd name="connsiteX36" fmla="*/ 0 w 643307"/>
                <a:gd name="connsiteY36" fmla="*/ 321654 h 321653"/>
                <a:gd name="connsiteX37" fmla="*/ 208892 w 643307"/>
                <a:gd name="connsiteY37" fmla="*/ 321654 h 3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3307" h="321653">
                  <a:moveTo>
                    <a:pt x="208892" y="321654"/>
                  </a:moveTo>
                  <a:cubicBezTo>
                    <a:pt x="208892" y="259385"/>
                    <a:pt x="259385" y="208892"/>
                    <a:pt x="321654" y="208892"/>
                  </a:cubicBezTo>
                  <a:cubicBezTo>
                    <a:pt x="383923" y="208892"/>
                    <a:pt x="434415" y="259385"/>
                    <a:pt x="434415" y="321654"/>
                  </a:cubicBezTo>
                  <a:lnTo>
                    <a:pt x="643307" y="321654"/>
                  </a:lnTo>
                  <a:lnTo>
                    <a:pt x="643307" y="291822"/>
                  </a:lnTo>
                  <a:cubicBezTo>
                    <a:pt x="643307" y="281002"/>
                    <a:pt x="635938" y="271562"/>
                    <a:pt x="625453" y="268935"/>
                  </a:cubicBezTo>
                  <a:lnTo>
                    <a:pt x="548779" y="249767"/>
                  </a:lnTo>
                  <a:cubicBezTo>
                    <a:pt x="545997" y="249077"/>
                    <a:pt x="543793" y="247006"/>
                    <a:pt x="542835" y="244290"/>
                  </a:cubicBezTo>
                  <a:cubicBezTo>
                    <a:pt x="539919" y="235964"/>
                    <a:pt x="536557" y="227838"/>
                    <a:pt x="532750" y="219957"/>
                  </a:cubicBezTo>
                  <a:cubicBezTo>
                    <a:pt x="531503" y="217375"/>
                    <a:pt x="531592" y="214347"/>
                    <a:pt x="533084" y="211876"/>
                  </a:cubicBezTo>
                  <a:lnTo>
                    <a:pt x="573736" y="144108"/>
                  </a:lnTo>
                  <a:cubicBezTo>
                    <a:pt x="579302" y="134824"/>
                    <a:pt x="577832" y="122958"/>
                    <a:pt x="570196" y="115299"/>
                  </a:cubicBezTo>
                  <a:lnTo>
                    <a:pt x="528008" y="73111"/>
                  </a:lnTo>
                  <a:cubicBezTo>
                    <a:pt x="520350" y="65453"/>
                    <a:pt x="508484" y="64006"/>
                    <a:pt x="499200" y="69571"/>
                  </a:cubicBezTo>
                  <a:lnTo>
                    <a:pt x="431432" y="110223"/>
                  </a:lnTo>
                  <a:cubicBezTo>
                    <a:pt x="428961" y="111693"/>
                    <a:pt x="425933" y="111804"/>
                    <a:pt x="423350" y="110557"/>
                  </a:cubicBezTo>
                  <a:cubicBezTo>
                    <a:pt x="415469" y="106750"/>
                    <a:pt x="407343" y="103389"/>
                    <a:pt x="399017" y="100472"/>
                  </a:cubicBezTo>
                  <a:cubicBezTo>
                    <a:pt x="396301" y="99515"/>
                    <a:pt x="394231" y="97311"/>
                    <a:pt x="393540" y="94528"/>
                  </a:cubicBezTo>
                  <a:lnTo>
                    <a:pt x="374372" y="17855"/>
                  </a:lnTo>
                  <a:cubicBezTo>
                    <a:pt x="371745" y="7347"/>
                    <a:pt x="362306" y="0"/>
                    <a:pt x="351486" y="0"/>
                  </a:cubicBezTo>
                  <a:lnTo>
                    <a:pt x="291821" y="0"/>
                  </a:lnTo>
                  <a:cubicBezTo>
                    <a:pt x="281002" y="0"/>
                    <a:pt x="271562" y="7369"/>
                    <a:pt x="268935" y="17855"/>
                  </a:cubicBezTo>
                  <a:lnTo>
                    <a:pt x="249767" y="94528"/>
                  </a:lnTo>
                  <a:cubicBezTo>
                    <a:pt x="249077" y="97311"/>
                    <a:pt x="247006" y="99515"/>
                    <a:pt x="244290" y="100472"/>
                  </a:cubicBezTo>
                  <a:cubicBezTo>
                    <a:pt x="235964" y="103389"/>
                    <a:pt x="227838" y="106750"/>
                    <a:pt x="219957" y="110557"/>
                  </a:cubicBezTo>
                  <a:cubicBezTo>
                    <a:pt x="217374" y="111804"/>
                    <a:pt x="214347" y="111715"/>
                    <a:pt x="211876" y="110223"/>
                  </a:cubicBezTo>
                  <a:lnTo>
                    <a:pt x="144107" y="69571"/>
                  </a:lnTo>
                  <a:cubicBezTo>
                    <a:pt x="134824" y="64006"/>
                    <a:pt x="122958" y="65475"/>
                    <a:pt x="115299" y="73111"/>
                  </a:cubicBezTo>
                  <a:lnTo>
                    <a:pt x="73111" y="115299"/>
                  </a:lnTo>
                  <a:cubicBezTo>
                    <a:pt x="65453" y="122958"/>
                    <a:pt x="64006" y="134824"/>
                    <a:pt x="69571" y="144108"/>
                  </a:cubicBezTo>
                  <a:lnTo>
                    <a:pt x="110223" y="211876"/>
                  </a:lnTo>
                  <a:cubicBezTo>
                    <a:pt x="111693" y="214347"/>
                    <a:pt x="111804" y="217375"/>
                    <a:pt x="110557" y="219957"/>
                  </a:cubicBezTo>
                  <a:cubicBezTo>
                    <a:pt x="106750" y="227838"/>
                    <a:pt x="103389" y="235964"/>
                    <a:pt x="100472" y="244290"/>
                  </a:cubicBezTo>
                  <a:cubicBezTo>
                    <a:pt x="99515" y="247006"/>
                    <a:pt x="97311" y="249077"/>
                    <a:pt x="94528" y="249767"/>
                  </a:cubicBezTo>
                  <a:lnTo>
                    <a:pt x="17855" y="268935"/>
                  </a:lnTo>
                  <a:cubicBezTo>
                    <a:pt x="7347" y="271562"/>
                    <a:pt x="0" y="281002"/>
                    <a:pt x="0" y="291822"/>
                  </a:cubicBezTo>
                  <a:lnTo>
                    <a:pt x="0" y="321654"/>
                  </a:lnTo>
                  <a:lnTo>
                    <a:pt x="208892" y="321654"/>
                  </a:lnTo>
                  <a:close/>
                </a:path>
              </a:pathLst>
            </a:custGeom>
            <a:grpFill/>
            <a:ln w="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4DCA9BBD-3292-3F43-71D0-1BCCB07AD51A}"/>
              </a:ext>
            </a:extLst>
          </p:cNvPr>
          <p:cNvGrpSpPr/>
          <p:nvPr/>
        </p:nvGrpSpPr>
        <p:grpSpPr>
          <a:xfrm>
            <a:off x="3305988" y="1646069"/>
            <a:ext cx="5525192" cy="1584217"/>
            <a:chOff x="3305988" y="1646069"/>
            <a:chExt cx="5525192" cy="1584217"/>
          </a:xfrm>
        </p:grpSpPr>
        <p:grpSp>
          <p:nvGrpSpPr>
            <p:cNvPr id="5" name="Group 4">
              <a:extLst>
                <a:ext uri="{FF2B5EF4-FFF2-40B4-BE49-F238E27FC236}">
                  <a16:creationId xmlns:a16="http://schemas.microsoft.com/office/drawing/2014/main" id="{8A243D31-8605-48C8-6246-CBDFD317DB1F}"/>
                </a:ext>
              </a:extLst>
            </p:cNvPr>
            <p:cNvGrpSpPr/>
            <p:nvPr/>
          </p:nvGrpSpPr>
          <p:grpSpPr>
            <a:xfrm>
              <a:off x="6719404" y="1646069"/>
              <a:ext cx="1160834" cy="1059741"/>
              <a:chOff x="5189165" y="1767908"/>
              <a:chExt cx="1763704" cy="1620411"/>
            </a:xfrm>
          </p:grpSpPr>
          <p:sp>
            <p:nvSpPr>
              <p:cNvPr id="24" name="Freeform: Shape 23">
                <a:extLst>
                  <a:ext uri="{FF2B5EF4-FFF2-40B4-BE49-F238E27FC236}">
                    <a16:creationId xmlns:a16="http://schemas.microsoft.com/office/drawing/2014/main" id="{42F3B9BC-B57D-F2B1-68B4-5C20054E4F64}"/>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6EDF81F-09AC-A870-64C5-0BE076F57DB3}"/>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8C4A123-8D3D-F8A3-246E-DDF9970FBB52}"/>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904C3BA-580F-19B4-420B-1E823EF09B9E}"/>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accent4"/>
              </a:solidFill>
              <a:ln w="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9B78DB42-1077-1124-AEFD-765AFE46271F}"/>
                </a:ext>
              </a:extLst>
            </p:cNvPr>
            <p:cNvGrpSpPr/>
            <p:nvPr/>
          </p:nvGrpSpPr>
          <p:grpSpPr>
            <a:xfrm>
              <a:off x="5509993" y="2170545"/>
              <a:ext cx="1160834" cy="1059741"/>
              <a:chOff x="5189165" y="1767908"/>
              <a:chExt cx="1763704" cy="1620411"/>
            </a:xfrm>
          </p:grpSpPr>
          <p:sp>
            <p:nvSpPr>
              <p:cNvPr id="39" name="Freeform: Shape 38">
                <a:extLst>
                  <a:ext uri="{FF2B5EF4-FFF2-40B4-BE49-F238E27FC236}">
                    <a16:creationId xmlns:a16="http://schemas.microsoft.com/office/drawing/2014/main" id="{C9652A43-AE5B-06A0-2890-2DB84784C456}"/>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11AA4F0-172C-FF66-C7E5-B918B8FEDB9D}"/>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122DE099-D35F-5773-7162-45BF7BAD2C62}"/>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07B39D6-38E3-2428-CC2A-79D1DD1B9FED}"/>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accent4"/>
              </a:solidFill>
              <a:ln w="0"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5B2C1669-50C5-467C-3162-2FC8C7D71663}"/>
                </a:ext>
              </a:extLst>
            </p:cNvPr>
            <p:cNvGrpSpPr/>
            <p:nvPr/>
          </p:nvGrpSpPr>
          <p:grpSpPr>
            <a:xfrm>
              <a:off x="4300581" y="1681596"/>
              <a:ext cx="1160834" cy="1059741"/>
              <a:chOff x="5189165" y="1767908"/>
              <a:chExt cx="1763704" cy="1620411"/>
            </a:xfrm>
          </p:grpSpPr>
          <p:sp>
            <p:nvSpPr>
              <p:cNvPr id="44" name="Freeform: Shape 43">
                <a:extLst>
                  <a:ext uri="{FF2B5EF4-FFF2-40B4-BE49-F238E27FC236}">
                    <a16:creationId xmlns:a16="http://schemas.microsoft.com/office/drawing/2014/main" id="{4CF6A138-5BDC-E81C-AA71-F94CB5ED5677}"/>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052423E-97B7-A836-29F5-FA9A721F28AF}"/>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F2D2C72-B36E-5E1C-C833-BF3E21856558}"/>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8398E14-0CB2-3001-DE2B-A40A0D98CCE0}"/>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accent4"/>
              </a:solidFill>
              <a:ln w="0" cap="flat">
                <a:noFill/>
                <a:prstDash val="solid"/>
                <a:miter/>
              </a:ln>
            </p:spPr>
            <p:txBody>
              <a:bodyPr rtlCol="0" anchor="ctr"/>
              <a:lstStyle/>
              <a:p>
                <a:endParaRPr lang="en-US"/>
              </a:p>
            </p:txBody>
          </p:sp>
        </p:grpSp>
        <p:sp>
          <p:nvSpPr>
            <p:cNvPr id="20" name="Freeform: Shape 19">
              <a:extLst>
                <a:ext uri="{FF2B5EF4-FFF2-40B4-BE49-F238E27FC236}">
                  <a16:creationId xmlns:a16="http://schemas.microsoft.com/office/drawing/2014/main" id="{2A8C6387-D5BF-56B1-E300-84C87A9A3C23}"/>
                </a:ext>
              </a:extLst>
            </p:cNvPr>
            <p:cNvSpPr/>
            <p:nvPr/>
          </p:nvSpPr>
          <p:spPr>
            <a:xfrm>
              <a:off x="3305988" y="2021306"/>
              <a:ext cx="5525192" cy="900158"/>
            </a:xfrm>
            <a:custGeom>
              <a:avLst/>
              <a:gdLst>
                <a:gd name="connsiteX0" fmla="*/ 0 w 5790488"/>
                <a:gd name="connsiteY0" fmla="*/ 43584 h 693289"/>
                <a:gd name="connsiteX1" fmla="*/ 5428649 w 5790488"/>
                <a:gd name="connsiteY1" fmla="*/ 58022 h 693289"/>
                <a:gd name="connsiteX2" fmla="*/ 5289083 w 5790488"/>
                <a:gd name="connsiteY2" fmla="*/ 43584 h 693289"/>
                <a:gd name="connsiteX3" fmla="*/ 5327584 w 5790488"/>
                <a:gd name="connsiteY3" fmla="*/ 693289 h 693289"/>
                <a:gd name="connsiteX0" fmla="*/ 0 w 5790488"/>
                <a:gd name="connsiteY0" fmla="*/ 43584 h 58022"/>
                <a:gd name="connsiteX1" fmla="*/ 5428649 w 5790488"/>
                <a:gd name="connsiteY1" fmla="*/ 58022 h 58022"/>
                <a:gd name="connsiteX2" fmla="*/ 5289083 w 5790488"/>
                <a:gd name="connsiteY2" fmla="*/ 43584 h 58022"/>
                <a:gd name="connsiteX0" fmla="*/ 0 w 5428649"/>
                <a:gd name="connsiteY0" fmla="*/ 0 h 14438"/>
                <a:gd name="connsiteX1" fmla="*/ 5428649 w 5428649"/>
                <a:gd name="connsiteY1" fmla="*/ 14438 h 14438"/>
                <a:gd name="connsiteX0" fmla="*/ 0 w 5428649"/>
                <a:gd name="connsiteY0" fmla="*/ 9625 h 24063"/>
                <a:gd name="connsiteX1" fmla="*/ 1029905 w 5428649"/>
                <a:gd name="connsiteY1" fmla="*/ 0 h 24063"/>
                <a:gd name="connsiteX2" fmla="*/ 5428649 w 5428649"/>
                <a:gd name="connsiteY2" fmla="*/ 24063 h 24063"/>
                <a:gd name="connsiteX0" fmla="*/ 0 w 5428649"/>
                <a:gd name="connsiteY0" fmla="*/ 0 h 404634"/>
                <a:gd name="connsiteX1" fmla="*/ 1501543 w 5428649"/>
                <a:gd name="connsiteY1" fmla="*/ 404261 h 404634"/>
                <a:gd name="connsiteX2" fmla="*/ 5428649 w 5428649"/>
                <a:gd name="connsiteY2" fmla="*/ 14438 h 404634"/>
                <a:gd name="connsiteX0" fmla="*/ 0 w 5428649"/>
                <a:gd name="connsiteY0" fmla="*/ 0 h 404896"/>
                <a:gd name="connsiteX1" fmla="*/ 1501543 w 5428649"/>
                <a:gd name="connsiteY1" fmla="*/ 404261 h 404896"/>
                <a:gd name="connsiteX2" fmla="*/ 4052237 w 5428649"/>
                <a:gd name="connsiteY2" fmla="*/ 91440 h 404896"/>
                <a:gd name="connsiteX3" fmla="*/ 5428649 w 5428649"/>
                <a:gd name="connsiteY3" fmla="*/ 14438 h 404896"/>
                <a:gd name="connsiteX0" fmla="*/ 0 w 5428649"/>
                <a:gd name="connsiteY0" fmla="*/ 0 h 422311"/>
                <a:gd name="connsiteX1" fmla="*/ 1501543 w 5428649"/>
                <a:gd name="connsiteY1" fmla="*/ 404261 h 422311"/>
                <a:gd name="connsiteX2" fmla="*/ 4023362 w 5428649"/>
                <a:gd name="connsiteY2" fmla="*/ 380198 h 422311"/>
                <a:gd name="connsiteX3" fmla="*/ 5428649 w 5428649"/>
                <a:gd name="connsiteY3" fmla="*/ 14438 h 422311"/>
                <a:gd name="connsiteX0" fmla="*/ 0 w 5428649"/>
                <a:gd name="connsiteY0" fmla="*/ 0 h 444993"/>
                <a:gd name="connsiteX1" fmla="*/ 1501543 w 5428649"/>
                <a:gd name="connsiteY1" fmla="*/ 404261 h 444993"/>
                <a:gd name="connsiteX2" fmla="*/ 1915429 w 5428649"/>
                <a:gd name="connsiteY2" fmla="*/ 428324 h 444993"/>
                <a:gd name="connsiteX3" fmla="*/ 4023362 w 5428649"/>
                <a:gd name="connsiteY3" fmla="*/ 380198 h 444993"/>
                <a:gd name="connsiteX4" fmla="*/ 5428649 w 5428649"/>
                <a:gd name="connsiteY4" fmla="*/ 14438 h 444993"/>
                <a:gd name="connsiteX0" fmla="*/ 0 w 5428649"/>
                <a:gd name="connsiteY0" fmla="*/ 490901 h 898945"/>
                <a:gd name="connsiteX1" fmla="*/ 1501543 w 5428649"/>
                <a:gd name="connsiteY1" fmla="*/ 895162 h 898945"/>
                <a:gd name="connsiteX2" fmla="*/ 2781702 w 5428649"/>
                <a:gd name="connsiteY2" fmla="*/ 12 h 898945"/>
                <a:gd name="connsiteX3" fmla="*/ 4023362 w 5428649"/>
                <a:gd name="connsiteY3" fmla="*/ 871099 h 898945"/>
                <a:gd name="connsiteX4" fmla="*/ 5428649 w 5428649"/>
                <a:gd name="connsiteY4" fmla="*/ 505339 h 898945"/>
                <a:gd name="connsiteX0" fmla="*/ 0 w 5428649"/>
                <a:gd name="connsiteY0" fmla="*/ 490901 h 898945"/>
                <a:gd name="connsiteX1" fmla="*/ 1501543 w 5428649"/>
                <a:gd name="connsiteY1" fmla="*/ 895162 h 898945"/>
                <a:gd name="connsiteX2" fmla="*/ 2781702 w 5428649"/>
                <a:gd name="connsiteY2" fmla="*/ 12 h 898945"/>
                <a:gd name="connsiteX3" fmla="*/ 4023362 w 5428649"/>
                <a:gd name="connsiteY3" fmla="*/ 871099 h 898945"/>
                <a:gd name="connsiteX4" fmla="*/ 5428649 w 5428649"/>
                <a:gd name="connsiteY4" fmla="*/ 505339 h 898945"/>
                <a:gd name="connsiteX0" fmla="*/ 0 w 5428649"/>
                <a:gd name="connsiteY0" fmla="*/ 491033 h 899077"/>
                <a:gd name="connsiteX1" fmla="*/ 1501543 w 5428649"/>
                <a:gd name="connsiteY1" fmla="*/ 895294 h 899077"/>
                <a:gd name="connsiteX2" fmla="*/ 2781702 w 5428649"/>
                <a:gd name="connsiteY2" fmla="*/ 144 h 899077"/>
                <a:gd name="connsiteX3" fmla="*/ 4023362 w 5428649"/>
                <a:gd name="connsiteY3" fmla="*/ 871231 h 899077"/>
                <a:gd name="connsiteX4" fmla="*/ 5428649 w 5428649"/>
                <a:gd name="connsiteY4" fmla="*/ 505471 h 899077"/>
                <a:gd name="connsiteX0" fmla="*/ 0 w 5428649"/>
                <a:gd name="connsiteY0" fmla="*/ 491033 h 932644"/>
                <a:gd name="connsiteX1" fmla="*/ 1573732 w 5428649"/>
                <a:gd name="connsiteY1" fmla="*/ 928983 h 932644"/>
                <a:gd name="connsiteX2" fmla="*/ 2781702 w 5428649"/>
                <a:gd name="connsiteY2" fmla="*/ 144 h 932644"/>
                <a:gd name="connsiteX3" fmla="*/ 4023362 w 5428649"/>
                <a:gd name="connsiteY3" fmla="*/ 871231 h 932644"/>
                <a:gd name="connsiteX4" fmla="*/ 5428649 w 5428649"/>
                <a:gd name="connsiteY4" fmla="*/ 505471 h 932644"/>
                <a:gd name="connsiteX0" fmla="*/ 0 w 5428649"/>
                <a:gd name="connsiteY0" fmla="*/ 491033 h 932644"/>
                <a:gd name="connsiteX1" fmla="*/ 1573732 w 5428649"/>
                <a:gd name="connsiteY1" fmla="*/ 928983 h 932644"/>
                <a:gd name="connsiteX2" fmla="*/ 2781702 w 5428649"/>
                <a:gd name="connsiteY2" fmla="*/ 144 h 932644"/>
                <a:gd name="connsiteX3" fmla="*/ 4023362 w 5428649"/>
                <a:gd name="connsiteY3" fmla="*/ 871231 h 932644"/>
                <a:gd name="connsiteX4" fmla="*/ 5428649 w 5428649"/>
                <a:gd name="connsiteY4" fmla="*/ 505471 h 932644"/>
                <a:gd name="connsiteX0" fmla="*/ 0 w 5428649"/>
                <a:gd name="connsiteY0" fmla="*/ 491033 h 928983"/>
                <a:gd name="connsiteX1" fmla="*/ 1573732 w 5428649"/>
                <a:gd name="connsiteY1" fmla="*/ 928983 h 928983"/>
                <a:gd name="connsiteX2" fmla="*/ 2781702 w 5428649"/>
                <a:gd name="connsiteY2" fmla="*/ 144 h 928983"/>
                <a:gd name="connsiteX3" fmla="*/ 4023362 w 5428649"/>
                <a:gd name="connsiteY3" fmla="*/ 871231 h 928983"/>
                <a:gd name="connsiteX4" fmla="*/ 5428649 w 5428649"/>
                <a:gd name="connsiteY4" fmla="*/ 505471 h 928983"/>
                <a:gd name="connsiteX0" fmla="*/ 0 w 5428649"/>
                <a:gd name="connsiteY0" fmla="*/ 491033 h 928983"/>
                <a:gd name="connsiteX1" fmla="*/ 1573732 w 5428649"/>
                <a:gd name="connsiteY1" fmla="*/ 928983 h 928983"/>
                <a:gd name="connsiteX2" fmla="*/ 2781702 w 5428649"/>
                <a:gd name="connsiteY2" fmla="*/ 144 h 928983"/>
                <a:gd name="connsiteX3" fmla="*/ 4023362 w 5428649"/>
                <a:gd name="connsiteY3" fmla="*/ 871231 h 928983"/>
                <a:gd name="connsiteX4" fmla="*/ 5428649 w 5428649"/>
                <a:gd name="connsiteY4" fmla="*/ 505471 h 928983"/>
                <a:gd name="connsiteX0" fmla="*/ 0 w 5428649"/>
                <a:gd name="connsiteY0" fmla="*/ 491032 h 928982"/>
                <a:gd name="connsiteX1" fmla="*/ 1573732 w 5428649"/>
                <a:gd name="connsiteY1" fmla="*/ 928982 h 928982"/>
                <a:gd name="connsiteX2" fmla="*/ 2781702 w 5428649"/>
                <a:gd name="connsiteY2" fmla="*/ 143 h 928982"/>
                <a:gd name="connsiteX3" fmla="*/ 4013736 w 5428649"/>
                <a:gd name="connsiteY3" fmla="*/ 890481 h 928982"/>
                <a:gd name="connsiteX4" fmla="*/ 5428649 w 5428649"/>
                <a:gd name="connsiteY4" fmla="*/ 505470 h 92898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62172 h 900122"/>
                <a:gd name="connsiteX1" fmla="*/ 1573732 w 5428649"/>
                <a:gd name="connsiteY1" fmla="*/ 900122 h 900122"/>
                <a:gd name="connsiteX2" fmla="*/ 2772077 w 5428649"/>
                <a:gd name="connsiteY2" fmla="*/ 159 h 900122"/>
                <a:gd name="connsiteX3" fmla="*/ 4013736 w 5428649"/>
                <a:gd name="connsiteY3" fmla="*/ 861621 h 900122"/>
                <a:gd name="connsiteX4" fmla="*/ 5428649 w 5428649"/>
                <a:gd name="connsiteY4" fmla="*/ 476610 h 900122"/>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14 h 899964"/>
                <a:gd name="connsiteX1" fmla="*/ 1573732 w 5485990"/>
                <a:gd name="connsiteY1" fmla="*/ 899964 h 899964"/>
                <a:gd name="connsiteX2" fmla="*/ 2772077 w 5485990"/>
                <a:gd name="connsiteY2" fmla="*/ 1 h 899964"/>
                <a:gd name="connsiteX3" fmla="*/ 4013736 w 5485990"/>
                <a:gd name="connsiteY3" fmla="*/ 861463 h 899964"/>
                <a:gd name="connsiteX4" fmla="*/ 5485990 w 5485990"/>
                <a:gd name="connsiteY4" fmla="*/ 476452 h 899964"/>
                <a:gd name="connsiteX0" fmla="*/ 0 w 5485990"/>
                <a:gd name="connsiteY0" fmla="*/ 462014 h 900158"/>
                <a:gd name="connsiteX1" fmla="*/ 1573732 w 5485990"/>
                <a:gd name="connsiteY1" fmla="*/ 899964 h 900158"/>
                <a:gd name="connsiteX2" fmla="*/ 2772077 w 5485990"/>
                <a:gd name="connsiteY2" fmla="*/ 1 h 900158"/>
                <a:gd name="connsiteX3" fmla="*/ 4013736 w 5485990"/>
                <a:gd name="connsiteY3" fmla="*/ 861463 h 900158"/>
                <a:gd name="connsiteX4" fmla="*/ 5485990 w 5485990"/>
                <a:gd name="connsiteY4" fmla="*/ 476452 h 900158"/>
                <a:gd name="connsiteX0" fmla="*/ 0 w 5485990"/>
                <a:gd name="connsiteY0" fmla="*/ 462014 h 900158"/>
                <a:gd name="connsiteX1" fmla="*/ 1573732 w 5485990"/>
                <a:gd name="connsiteY1" fmla="*/ 899964 h 900158"/>
                <a:gd name="connsiteX2" fmla="*/ 2772077 w 5485990"/>
                <a:gd name="connsiteY2" fmla="*/ 1 h 900158"/>
                <a:gd name="connsiteX3" fmla="*/ 4013736 w 5485990"/>
                <a:gd name="connsiteY3" fmla="*/ 861463 h 900158"/>
                <a:gd name="connsiteX4" fmla="*/ 5485990 w 5485990"/>
                <a:gd name="connsiteY4" fmla="*/ 476452 h 90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990" h="900158">
                  <a:moveTo>
                    <a:pt x="0" y="462014"/>
                  </a:moveTo>
                  <a:cubicBezTo>
                    <a:pt x="904775" y="497307"/>
                    <a:pt x="989765" y="910393"/>
                    <a:pt x="1573732" y="899964"/>
                  </a:cubicBezTo>
                  <a:cubicBezTo>
                    <a:pt x="2157699" y="889535"/>
                    <a:pt x="2150055" y="-802"/>
                    <a:pt x="2772077" y="1"/>
                  </a:cubicBezTo>
                  <a:cubicBezTo>
                    <a:pt x="3394099" y="804"/>
                    <a:pt x="3421099" y="854244"/>
                    <a:pt x="4013736" y="861463"/>
                  </a:cubicBezTo>
                  <a:cubicBezTo>
                    <a:pt x="4606373" y="868682"/>
                    <a:pt x="4521417" y="498912"/>
                    <a:pt x="5485990" y="476452"/>
                  </a:cubicBezTo>
                </a:path>
              </a:pathLst>
            </a:custGeom>
            <a:noFill/>
            <a:ln w="57150" cap="rnd">
              <a:gradFill flip="none" rotWithShape="1">
                <a:gsLst>
                  <a:gs pos="0">
                    <a:schemeClr val="accent5">
                      <a:lumMod val="60000"/>
                      <a:lumOff val="40000"/>
                    </a:schemeClr>
                  </a:gs>
                  <a:gs pos="54000">
                    <a:schemeClr val="accent4">
                      <a:lumMod val="60000"/>
                      <a:lumOff val="40000"/>
                    </a:schemeClr>
                  </a:gs>
                  <a:gs pos="100000">
                    <a:schemeClr val="accent3">
                      <a:lumMod val="60000"/>
                      <a:lumOff val="40000"/>
                    </a:schemeClr>
                  </a:gs>
                </a:gsLst>
                <a:lin ang="0" scaled="1"/>
                <a:tileRect/>
              </a:gradFill>
              <a:headEnd type="ova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158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C30BCC93-4348-90CF-F19B-D35FC697B5D5}"/>
              </a:ext>
            </a:extLst>
          </p:cNvPr>
          <p:cNvSpPr/>
          <p:nvPr/>
        </p:nvSpPr>
        <p:spPr>
          <a:xfrm>
            <a:off x="5892779" y="3564942"/>
            <a:ext cx="2884484" cy="2207908"/>
          </a:xfrm>
          <a:prstGeom prst="rect">
            <a:avLst/>
          </a:prstGeom>
          <a:gradFill>
            <a:gsLst>
              <a:gs pos="0">
                <a:schemeClr val="accent4">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row: Chevron 106">
            <a:extLst>
              <a:ext uri="{FF2B5EF4-FFF2-40B4-BE49-F238E27FC236}">
                <a16:creationId xmlns:a16="http://schemas.microsoft.com/office/drawing/2014/main" id="{A6B4A9CD-C8AE-16CA-941A-206F50A7A797}"/>
              </a:ext>
            </a:extLst>
          </p:cNvPr>
          <p:cNvSpPr/>
          <p:nvPr/>
        </p:nvSpPr>
        <p:spPr>
          <a:xfrm>
            <a:off x="4829372" y="3641894"/>
            <a:ext cx="1116852" cy="1307649"/>
          </a:xfrm>
          <a:prstGeom prst="chevron">
            <a:avLst>
              <a:gd name="adj" fmla="val 71082"/>
            </a:avLst>
          </a:prstGeom>
          <a:gradFill flip="none" rotWithShape="1">
            <a:gsLst>
              <a:gs pos="68000">
                <a:schemeClr val="accent5">
                  <a:lumMod val="20000"/>
                  <a:lumOff val="80000"/>
                </a:schemeClr>
              </a:gs>
              <a:gs pos="31000">
                <a:schemeClr val="bg1"/>
              </a:gs>
              <a:gs pos="100000">
                <a:schemeClr val="accent5">
                  <a:lumMod val="60000"/>
                  <a:lumOff val="4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81">
            <a:extLst>
              <a:ext uri="{FF2B5EF4-FFF2-40B4-BE49-F238E27FC236}">
                <a16:creationId xmlns:a16="http://schemas.microsoft.com/office/drawing/2014/main" id="{83261BB2-E911-46A3-8334-7928AD8DA40A}"/>
              </a:ext>
            </a:extLst>
          </p:cNvPr>
          <p:cNvSpPr/>
          <p:nvPr/>
        </p:nvSpPr>
        <p:spPr>
          <a:xfrm>
            <a:off x="3348241" y="3565760"/>
            <a:ext cx="1864501" cy="2207908"/>
          </a:xfrm>
          <a:prstGeom prst="rect">
            <a:avLst/>
          </a:prstGeom>
          <a:gradFill>
            <a:gsLst>
              <a:gs pos="0">
                <a:schemeClr val="accent5">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AA7B93-9EB3-0D84-1110-779444B1AFA1}"/>
              </a:ext>
            </a:extLst>
          </p:cNvPr>
          <p:cNvSpPr/>
          <p:nvPr/>
        </p:nvSpPr>
        <p:spPr>
          <a:xfrm>
            <a:off x="854411" y="3493656"/>
            <a:ext cx="1720221" cy="2350481"/>
          </a:xfrm>
          <a:prstGeom prst="rect">
            <a:avLst/>
          </a:prstGeom>
          <a:gradFill>
            <a:gsLst>
              <a:gs pos="0">
                <a:schemeClr val="accent1">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A1B7B0F-BFFA-AA1C-DE9A-F2EBF7CC2E23}"/>
              </a:ext>
            </a:extLst>
          </p:cNvPr>
          <p:cNvGrpSpPr/>
          <p:nvPr/>
        </p:nvGrpSpPr>
        <p:grpSpPr>
          <a:xfrm>
            <a:off x="854212" y="2316698"/>
            <a:ext cx="1778521" cy="1188595"/>
            <a:chOff x="816259" y="2537920"/>
            <a:chExt cx="1380907" cy="922867"/>
          </a:xfrm>
          <a:solidFill>
            <a:schemeClr val="accent1"/>
          </a:solidFill>
        </p:grpSpPr>
        <p:sp>
          <p:nvSpPr>
            <p:cNvPr id="78" name="Graphic 73">
              <a:extLst>
                <a:ext uri="{FF2B5EF4-FFF2-40B4-BE49-F238E27FC236}">
                  <a16:creationId xmlns:a16="http://schemas.microsoft.com/office/drawing/2014/main" id="{6743516E-0065-4E25-A184-61BE080CB901}"/>
                </a:ext>
              </a:extLst>
            </p:cNvPr>
            <p:cNvSpPr/>
            <p:nvPr/>
          </p:nvSpPr>
          <p:spPr>
            <a:xfrm>
              <a:off x="1205532" y="2537920"/>
              <a:ext cx="561596" cy="922838"/>
            </a:xfrm>
            <a:custGeom>
              <a:avLst/>
              <a:gdLst>
                <a:gd name="connsiteX0" fmla="*/ 673026 w 673025"/>
                <a:gd name="connsiteY0" fmla="*/ 189697 h 1185577"/>
                <a:gd name="connsiteX1" fmla="*/ 673026 w 673025"/>
                <a:gd name="connsiteY1" fmla="*/ 512552 h 1185577"/>
                <a:gd name="connsiteX2" fmla="*/ 519788 w 673025"/>
                <a:gd name="connsiteY2" fmla="*/ 682168 h 1185577"/>
                <a:gd name="connsiteX3" fmla="*/ 428585 w 673025"/>
                <a:gd name="connsiteY3" fmla="*/ 682168 h 1185577"/>
                <a:gd name="connsiteX4" fmla="*/ 428585 w 673025"/>
                <a:gd name="connsiteY4" fmla="*/ 906529 h 1185577"/>
                <a:gd name="connsiteX5" fmla="*/ 248031 w 673025"/>
                <a:gd name="connsiteY5" fmla="*/ 906529 h 1185577"/>
                <a:gd name="connsiteX6" fmla="*/ 248031 w 673025"/>
                <a:gd name="connsiteY6" fmla="*/ 521694 h 1185577"/>
                <a:gd name="connsiteX7" fmla="*/ 488770 w 673025"/>
                <a:gd name="connsiteY7" fmla="*/ 521694 h 1185577"/>
                <a:gd name="connsiteX8" fmla="*/ 488770 w 673025"/>
                <a:gd name="connsiteY8" fmla="*/ 175170 h 1185577"/>
                <a:gd name="connsiteX9" fmla="*/ 184144 w 673025"/>
                <a:gd name="connsiteY9" fmla="*/ 175170 h 1185577"/>
                <a:gd name="connsiteX10" fmla="*/ 184144 w 673025"/>
                <a:gd name="connsiteY10" fmla="*/ 361221 h 1185577"/>
                <a:gd name="connsiteX11" fmla="*/ 0 w 673025"/>
                <a:gd name="connsiteY11" fmla="*/ 361221 h 1185577"/>
                <a:gd name="connsiteX12" fmla="*/ 0 w 673025"/>
                <a:gd name="connsiteY12" fmla="*/ 200691 h 1185577"/>
                <a:gd name="connsiteX13" fmla="*/ 176908 w 673025"/>
                <a:gd name="connsiteY13" fmla="*/ 0 h 1185577"/>
                <a:gd name="connsiteX14" fmla="*/ 497912 w 673025"/>
                <a:gd name="connsiteY14" fmla="*/ 0 h 1185577"/>
                <a:gd name="connsiteX15" fmla="*/ 673026 w 673025"/>
                <a:gd name="connsiteY15" fmla="*/ 189697 h 1185577"/>
                <a:gd name="connsiteX16" fmla="*/ 248031 w 673025"/>
                <a:gd name="connsiteY16" fmla="*/ 1185577 h 1185577"/>
                <a:gd name="connsiteX17" fmla="*/ 248031 w 673025"/>
                <a:gd name="connsiteY17" fmla="*/ 1019607 h 1185577"/>
                <a:gd name="connsiteX18" fmla="*/ 428585 w 673025"/>
                <a:gd name="connsiteY18" fmla="*/ 1019607 h 1185577"/>
                <a:gd name="connsiteX19" fmla="*/ 428585 w 673025"/>
                <a:gd name="connsiteY19" fmla="*/ 1185577 h 11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3025" h="1185577">
                  <a:moveTo>
                    <a:pt x="673026" y="189697"/>
                  </a:moveTo>
                  <a:lnTo>
                    <a:pt x="673026" y="512552"/>
                  </a:lnTo>
                  <a:cubicBezTo>
                    <a:pt x="673026" y="638418"/>
                    <a:pt x="621928" y="682168"/>
                    <a:pt x="519788" y="682168"/>
                  </a:cubicBezTo>
                  <a:lnTo>
                    <a:pt x="428585" y="682168"/>
                  </a:lnTo>
                  <a:lnTo>
                    <a:pt x="428585" y="906529"/>
                  </a:lnTo>
                  <a:lnTo>
                    <a:pt x="248031" y="906529"/>
                  </a:lnTo>
                  <a:lnTo>
                    <a:pt x="248031" y="521694"/>
                  </a:lnTo>
                  <a:lnTo>
                    <a:pt x="488770" y="521694"/>
                  </a:lnTo>
                  <a:lnTo>
                    <a:pt x="488770" y="175170"/>
                  </a:lnTo>
                  <a:lnTo>
                    <a:pt x="184144" y="175170"/>
                  </a:lnTo>
                  <a:lnTo>
                    <a:pt x="184144" y="361221"/>
                  </a:lnTo>
                  <a:lnTo>
                    <a:pt x="0" y="361221"/>
                  </a:lnTo>
                  <a:lnTo>
                    <a:pt x="0" y="200691"/>
                  </a:lnTo>
                  <a:cubicBezTo>
                    <a:pt x="0" y="69327"/>
                    <a:pt x="54744" y="0"/>
                    <a:pt x="176908" y="0"/>
                  </a:cubicBezTo>
                  <a:lnTo>
                    <a:pt x="497912" y="0"/>
                  </a:lnTo>
                  <a:cubicBezTo>
                    <a:pt x="605549" y="0"/>
                    <a:pt x="673026" y="49247"/>
                    <a:pt x="673026" y="189697"/>
                  </a:cubicBezTo>
                  <a:close/>
                  <a:moveTo>
                    <a:pt x="248031" y="1185577"/>
                  </a:moveTo>
                  <a:lnTo>
                    <a:pt x="248031" y="1019607"/>
                  </a:lnTo>
                  <a:lnTo>
                    <a:pt x="428585" y="1019607"/>
                  </a:lnTo>
                  <a:lnTo>
                    <a:pt x="428585" y="1185577"/>
                  </a:lnTo>
                </a:path>
              </a:pathLst>
            </a:custGeom>
            <a:grpFill/>
            <a:ln w="19050" cap="flat">
              <a:noFill/>
              <a:prstDash val="solid"/>
              <a:miter/>
            </a:ln>
          </p:spPr>
          <p:txBody>
            <a:bodyPr rtlCol="0" anchor="ctr"/>
            <a:lstStyle/>
            <a:p>
              <a:endParaRPr lang="en-US"/>
            </a:p>
          </p:txBody>
        </p:sp>
        <p:sp>
          <p:nvSpPr>
            <p:cNvPr id="80" name="Graphic 74">
              <a:extLst>
                <a:ext uri="{FF2B5EF4-FFF2-40B4-BE49-F238E27FC236}">
                  <a16:creationId xmlns:a16="http://schemas.microsoft.com/office/drawing/2014/main" id="{4822745F-C274-8EA3-8ECD-8231B47E3EE5}"/>
                </a:ext>
              </a:extLst>
            </p:cNvPr>
            <p:cNvSpPr/>
            <p:nvPr/>
          </p:nvSpPr>
          <p:spPr>
            <a:xfrm>
              <a:off x="816259" y="2846660"/>
              <a:ext cx="373729" cy="614127"/>
            </a:xfrm>
            <a:custGeom>
              <a:avLst/>
              <a:gdLst>
                <a:gd name="connsiteX0" fmla="*/ 447883 w 447882"/>
                <a:gd name="connsiteY0" fmla="*/ 126239 h 788973"/>
                <a:gd name="connsiteX1" fmla="*/ 447883 w 447882"/>
                <a:gd name="connsiteY1" fmla="*/ 341091 h 788973"/>
                <a:gd name="connsiteX2" fmla="*/ 345906 w 447882"/>
                <a:gd name="connsiteY2" fmla="*/ 453967 h 788973"/>
                <a:gd name="connsiteX3" fmla="*/ 285213 w 447882"/>
                <a:gd name="connsiteY3" fmla="*/ 453967 h 788973"/>
                <a:gd name="connsiteX4" fmla="*/ 285213 w 447882"/>
                <a:gd name="connsiteY4" fmla="*/ 603273 h 788973"/>
                <a:gd name="connsiteX5" fmla="*/ 165059 w 447882"/>
                <a:gd name="connsiteY5" fmla="*/ 603273 h 788973"/>
                <a:gd name="connsiteX6" fmla="*/ 165059 w 447882"/>
                <a:gd name="connsiteY6" fmla="*/ 347175 h 788973"/>
                <a:gd name="connsiteX7" fmla="*/ 325265 w 447882"/>
                <a:gd name="connsiteY7" fmla="*/ 347175 h 788973"/>
                <a:gd name="connsiteX8" fmla="*/ 325265 w 447882"/>
                <a:gd name="connsiteY8" fmla="*/ 116571 h 788973"/>
                <a:gd name="connsiteX9" fmla="*/ 122543 w 447882"/>
                <a:gd name="connsiteY9" fmla="*/ 116571 h 788973"/>
                <a:gd name="connsiteX10" fmla="*/ 122543 w 447882"/>
                <a:gd name="connsiteY10" fmla="*/ 240384 h 788973"/>
                <a:gd name="connsiteX11" fmla="*/ 0 w 447882"/>
                <a:gd name="connsiteY11" fmla="*/ 240384 h 788973"/>
                <a:gd name="connsiteX12" fmla="*/ 0 w 447882"/>
                <a:gd name="connsiteY12" fmla="*/ 133555 h 788973"/>
                <a:gd name="connsiteX13" fmla="*/ 117728 w 447882"/>
                <a:gd name="connsiteY13" fmla="*/ 0 h 788973"/>
                <a:gd name="connsiteX14" fmla="*/ 331349 w 447882"/>
                <a:gd name="connsiteY14" fmla="*/ 0 h 788973"/>
                <a:gd name="connsiteX15" fmla="*/ 447883 w 447882"/>
                <a:gd name="connsiteY15" fmla="*/ 126239 h 788973"/>
                <a:gd name="connsiteX16" fmla="*/ 165059 w 447882"/>
                <a:gd name="connsiteY16" fmla="*/ 788973 h 788973"/>
                <a:gd name="connsiteX17" fmla="*/ 165059 w 447882"/>
                <a:gd name="connsiteY17" fmla="*/ 678524 h 788973"/>
                <a:gd name="connsiteX18" fmla="*/ 285213 w 447882"/>
                <a:gd name="connsiteY18" fmla="*/ 678524 h 788973"/>
                <a:gd name="connsiteX19" fmla="*/ 285213 w 447882"/>
                <a:gd name="connsiteY19" fmla="*/ 788973 h 7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882" h="788973">
                  <a:moveTo>
                    <a:pt x="447883" y="126239"/>
                  </a:moveTo>
                  <a:lnTo>
                    <a:pt x="447883" y="341091"/>
                  </a:lnTo>
                  <a:cubicBezTo>
                    <a:pt x="447883" y="424852"/>
                    <a:pt x="413878" y="453967"/>
                    <a:pt x="345906" y="453967"/>
                  </a:cubicBezTo>
                  <a:lnTo>
                    <a:pt x="285213" y="453967"/>
                  </a:lnTo>
                  <a:lnTo>
                    <a:pt x="285213" y="603273"/>
                  </a:lnTo>
                  <a:lnTo>
                    <a:pt x="165059" y="603273"/>
                  </a:lnTo>
                  <a:lnTo>
                    <a:pt x="165059" y="347175"/>
                  </a:lnTo>
                  <a:lnTo>
                    <a:pt x="325265" y="347175"/>
                  </a:lnTo>
                  <a:lnTo>
                    <a:pt x="325265" y="116571"/>
                  </a:lnTo>
                  <a:lnTo>
                    <a:pt x="122543" y="116571"/>
                  </a:lnTo>
                  <a:lnTo>
                    <a:pt x="122543" y="240384"/>
                  </a:lnTo>
                  <a:lnTo>
                    <a:pt x="0" y="240384"/>
                  </a:lnTo>
                  <a:lnTo>
                    <a:pt x="0" y="133555"/>
                  </a:lnTo>
                  <a:cubicBezTo>
                    <a:pt x="0" y="46136"/>
                    <a:pt x="36431" y="0"/>
                    <a:pt x="117728" y="0"/>
                  </a:cubicBezTo>
                  <a:lnTo>
                    <a:pt x="331349" y="0"/>
                  </a:lnTo>
                  <a:cubicBezTo>
                    <a:pt x="402979" y="0"/>
                    <a:pt x="447883" y="32773"/>
                    <a:pt x="447883" y="126239"/>
                  </a:cubicBezTo>
                  <a:close/>
                  <a:moveTo>
                    <a:pt x="165059" y="788973"/>
                  </a:moveTo>
                  <a:lnTo>
                    <a:pt x="165059" y="678524"/>
                  </a:lnTo>
                  <a:lnTo>
                    <a:pt x="285213" y="678524"/>
                  </a:lnTo>
                  <a:lnTo>
                    <a:pt x="285213" y="788973"/>
                  </a:lnTo>
                </a:path>
              </a:pathLst>
            </a:custGeom>
            <a:grp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Graphic 75">
              <a:extLst>
                <a:ext uri="{FF2B5EF4-FFF2-40B4-BE49-F238E27FC236}">
                  <a16:creationId xmlns:a16="http://schemas.microsoft.com/office/drawing/2014/main" id="{452BF8CE-3E0A-A4DA-63B5-E6AC31E0802C}"/>
                </a:ext>
              </a:extLst>
            </p:cNvPr>
            <p:cNvSpPr/>
            <p:nvPr/>
          </p:nvSpPr>
          <p:spPr>
            <a:xfrm>
              <a:off x="1823437" y="2846660"/>
              <a:ext cx="373729" cy="614127"/>
            </a:xfrm>
            <a:custGeom>
              <a:avLst/>
              <a:gdLst>
                <a:gd name="connsiteX0" fmla="*/ 447883 w 447882"/>
                <a:gd name="connsiteY0" fmla="*/ 126239 h 788973"/>
                <a:gd name="connsiteX1" fmla="*/ 447883 w 447882"/>
                <a:gd name="connsiteY1" fmla="*/ 341091 h 788973"/>
                <a:gd name="connsiteX2" fmla="*/ 345906 w 447882"/>
                <a:gd name="connsiteY2" fmla="*/ 453967 h 788973"/>
                <a:gd name="connsiteX3" fmla="*/ 285213 w 447882"/>
                <a:gd name="connsiteY3" fmla="*/ 453967 h 788973"/>
                <a:gd name="connsiteX4" fmla="*/ 285213 w 447882"/>
                <a:gd name="connsiteY4" fmla="*/ 603273 h 788973"/>
                <a:gd name="connsiteX5" fmla="*/ 165059 w 447882"/>
                <a:gd name="connsiteY5" fmla="*/ 603273 h 788973"/>
                <a:gd name="connsiteX6" fmla="*/ 165059 w 447882"/>
                <a:gd name="connsiteY6" fmla="*/ 347175 h 788973"/>
                <a:gd name="connsiteX7" fmla="*/ 325265 w 447882"/>
                <a:gd name="connsiteY7" fmla="*/ 347175 h 788973"/>
                <a:gd name="connsiteX8" fmla="*/ 325265 w 447882"/>
                <a:gd name="connsiteY8" fmla="*/ 116571 h 788973"/>
                <a:gd name="connsiteX9" fmla="*/ 122543 w 447882"/>
                <a:gd name="connsiteY9" fmla="*/ 116571 h 788973"/>
                <a:gd name="connsiteX10" fmla="*/ 122543 w 447882"/>
                <a:gd name="connsiteY10" fmla="*/ 240384 h 788973"/>
                <a:gd name="connsiteX11" fmla="*/ 0 w 447882"/>
                <a:gd name="connsiteY11" fmla="*/ 240384 h 788973"/>
                <a:gd name="connsiteX12" fmla="*/ 0 w 447882"/>
                <a:gd name="connsiteY12" fmla="*/ 133555 h 788973"/>
                <a:gd name="connsiteX13" fmla="*/ 117728 w 447882"/>
                <a:gd name="connsiteY13" fmla="*/ 0 h 788973"/>
                <a:gd name="connsiteX14" fmla="*/ 331349 w 447882"/>
                <a:gd name="connsiteY14" fmla="*/ 0 h 788973"/>
                <a:gd name="connsiteX15" fmla="*/ 447883 w 447882"/>
                <a:gd name="connsiteY15" fmla="*/ 126239 h 788973"/>
                <a:gd name="connsiteX16" fmla="*/ 165059 w 447882"/>
                <a:gd name="connsiteY16" fmla="*/ 788973 h 788973"/>
                <a:gd name="connsiteX17" fmla="*/ 165059 w 447882"/>
                <a:gd name="connsiteY17" fmla="*/ 678524 h 788973"/>
                <a:gd name="connsiteX18" fmla="*/ 285213 w 447882"/>
                <a:gd name="connsiteY18" fmla="*/ 678524 h 788973"/>
                <a:gd name="connsiteX19" fmla="*/ 285213 w 447882"/>
                <a:gd name="connsiteY19" fmla="*/ 788973 h 7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882" h="788973">
                  <a:moveTo>
                    <a:pt x="447883" y="126239"/>
                  </a:moveTo>
                  <a:lnTo>
                    <a:pt x="447883" y="341091"/>
                  </a:lnTo>
                  <a:cubicBezTo>
                    <a:pt x="447883" y="424852"/>
                    <a:pt x="413878" y="453967"/>
                    <a:pt x="345906" y="453967"/>
                  </a:cubicBezTo>
                  <a:lnTo>
                    <a:pt x="285213" y="453967"/>
                  </a:lnTo>
                  <a:lnTo>
                    <a:pt x="285213" y="603273"/>
                  </a:lnTo>
                  <a:lnTo>
                    <a:pt x="165059" y="603273"/>
                  </a:lnTo>
                  <a:lnTo>
                    <a:pt x="165059" y="347175"/>
                  </a:lnTo>
                  <a:lnTo>
                    <a:pt x="325265" y="347175"/>
                  </a:lnTo>
                  <a:lnTo>
                    <a:pt x="325265" y="116571"/>
                  </a:lnTo>
                  <a:lnTo>
                    <a:pt x="122543" y="116571"/>
                  </a:lnTo>
                  <a:lnTo>
                    <a:pt x="122543" y="240384"/>
                  </a:lnTo>
                  <a:lnTo>
                    <a:pt x="0" y="240384"/>
                  </a:lnTo>
                  <a:lnTo>
                    <a:pt x="0" y="133555"/>
                  </a:lnTo>
                  <a:cubicBezTo>
                    <a:pt x="0" y="46136"/>
                    <a:pt x="36431" y="0"/>
                    <a:pt x="117728" y="0"/>
                  </a:cubicBezTo>
                  <a:lnTo>
                    <a:pt x="331349" y="0"/>
                  </a:lnTo>
                  <a:cubicBezTo>
                    <a:pt x="402979" y="0"/>
                    <a:pt x="447883" y="32773"/>
                    <a:pt x="447883" y="126239"/>
                  </a:cubicBezTo>
                  <a:close/>
                  <a:moveTo>
                    <a:pt x="165059" y="788973"/>
                  </a:moveTo>
                  <a:lnTo>
                    <a:pt x="165059" y="678524"/>
                  </a:lnTo>
                  <a:lnTo>
                    <a:pt x="285213" y="678524"/>
                  </a:lnTo>
                  <a:lnTo>
                    <a:pt x="285213" y="788973"/>
                  </a:lnTo>
                </a:path>
              </a:pathLst>
            </a:custGeom>
            <a:grp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 name="Title 1">
            <a:extLst>
              <a:ext uri="{FF2B5EF4-FFF2-40B4-BE49-F238E27FC236}">
                <a16:creationId xmlns:a16="http://schemas.microsoft.com/office/drawing/2014/main" id="{26B7270D-EF57-B80E-32EC-648D6C3E5E0E}"/>
              </a:ext>
            </a:extLst>
          </p:cNvPr>
          <p:cNvSpPr>
            <a:spLocks noGrp="1"/>
          </p:cNvSpPr>
          <p:nvPr>
            <p:ph type="title"/>
          </p:nvPr>
        </p:nvSpPr>
        <p:spPr/>
        <p:txBody>
          <a:bodyPr/>
          <a:lstStyle/>
          <a:p>
            <a:r>
              <a:rPr lang="en-US">
                <a:latin typeface="Century Gothic"/>
              </a:rPr>
              <a:t>How Does a Model Work?</a:t>
            </a:r>
            <a:endParaRPr lang="en-US"/>
          </a:p>
        </p:txBody>
      </p:sp>
      <p:sp>
        <p:nvSpPr>
          <p:cNvPr id="3" name="Slide Number Placeholder 2">
            <a:extLst>
              <a:ext uri="{FF2B5EF4-FFF2-40B4-BE49-F238E27FC236}">
                <a16:creationId xmlns:a16="http://schemas.microsoft.com/office/drawing/2014/main" id="{EA68FCA0-144D-BCE3-4DC9-12B32EEC40D6}"/>
              </a:ext>
            </a:extLst>
          </p:cNvPr>
          <p:cNvSpPr>
            <a:spLocks noGrp="1"/>
          </p:cNvSpPr>
          <p:nvPr>
            <p:ph type="sldNum" sz="quarter" idx="4"/>
          </p:nvPr>
        </p:nvSpPr>
        <p:spPr/>
        <p:txBody>
          <a:bodyPr/>
          <a:lstStyle/>
          <a:p>
            <a:fld id="{60989DE8-50C8-4C33-B93A-1CCEF7C4E126}" type="slidenum">
              <a:rPr lang="en-US" smtClean="0"/>
              <a:pPr/>
              <a:t>4</a:t>
            </a:fld>
            <a:endParaRPr lang="en-US"/>
          </a:p>
        </p:txBody>
      </p:sp>
      <p:sp>
        <p:nvSpPr>
          <p:cNvPr id="10" name="TextBox 9">
            <a:extLst>
              <a:ext uri="{FF2B5EF4-FFF2-40B4-BE49-F238E27FC236}">
                <a16:creationId xmlns:a16="http://schemas.microsoft.com/office/drawing/2014/main" id="{06E00C8D-623C-BE05-3BC5-0251B499B939}"/>
              </a:ext>
            </a:extLst>
          </p:cNvPr>
          <p:cNvSpPr txBox="1"/>
          <p:nvPr/>
        </p:nvSpPr>
        <p:spPr>
          <a:xfrm>
            <a:off x="854212" y="3725748"/>
            <a:ext cx="1720221" cy="1172629"/>
          </a:xfrm>
          <a:prstGeom prst="rect">
            <a:avLst/>
          </a:prstGeom>
          <a:noFill/>
        </p:spPr>
        <p:txBody>
          <a:bodyPr wrap="square" rtlCol="0" anchor="ctr">
            <a:spAutoFit/>
          </a:bodyPr>
          <a:lstStyle/>
          <a:p>
            <a:pPr algn="ctr">
              <a:lnSpc>
                <a:spcPct val="90000"/>
              </a:lnSpc>
            </a:pPr>
            <a:r>
              <a:rPr lang="en-US" sz="1700"/>
              <a:t>Where &amp; How will people travel in the </a:t>
            </a:r>
            <a:r>
              <a:rPr lang="en-US" sz="2700" b="1" cap="all">
                <a:solidFill>
                  <a:schemeClr val="accent1"/>
                </a:solidFill>
              </a:rPr>
              <a:t>future?</a:t>
            </a:r>
          </a:p>
        </p:txBody>
      </p:sp>
      <p:sp>
        <p:nvSpPr>
          <p:cNvPr id="11" name="TextBox 10">
            <a:extLst>
              <a:ext uri="{FF2B5EF4-FFF2-40B4-BE49-F238E27FC236}">
                <a16:creationId xmlns:a16="http://schemas.microsoft.com/office/drawing/2014/main" id="{F3E9949D-DA19-024D-F536-1C7C31336919}"/>
              </a:ext>
            </a:extLst>
          </p:cNvPr>
          <p:cNvSpPr txBox="1"/>
          <p:nvPr/>
        </p:nvSpPr>
        <p:spPr>
          <a:xfrm>
            <a:off x="3435362" y="3702327"/>
            <a:ext cx="1694272" cy="1674305"/>
          </a:xfrm>
          <a:prstGeom prst="rect">
            <a:avLst/>
          </a:prstGeom>
          <a:noFill/>
        </p:spPr>
        <p:txBody>
          <a:bodyPr wrap="square" rtlCol="0">
            <a:spAutoFit/>
          </a:bodyPr>
          <a:lstStyle/>
          <a:p>
            <a:pPr algn="ctr">
              <a:lnSpc>
                <a:spcPct val="90000"/>
              </a:lnSpc>
            </a:pPr>
            <a:r>
              <a:rPr lang="en-US"/>
              <a:t>ESTABLISHED</a:t>
            </a:r>
          </a:p>
          <a:p>
            <a:pPr algn="ctr">
              <a:lnSpc>
                <a:spcPct val="90000"/>
              </a:lnSpc>
              <a:spcAft>
                <a:spcPts val="1200"/>
              </a:spcAft>
            </a:pPr>
            <a:r>
              <a:rPr lang="en-US"/>
              <a:t>DATA</a:t>
            </a:r>
          </a:p>
          <a:p>
            <a:pPr algn="ctr">
              <a:lnSpc>
                <a:spcPct val="90000"/>
              </a:lnSpc>
              <a:spcAft>
                <a:spcPts val="600"/>
              </a:spcAft>
            </a:pPr>
            <a:r>
              <a:rPr lang="en-US" sz="1400"/>
              <a:t>Land use</a:t>
            </a:r>
          </a:p>
          <a:p>
            <a:pPr algn="ctr">
              <a:lnSpc>
                <a:spcPct val="90000"/>
              </a:lnSpc>
              <a:spcAft>
                <a:spcPts val="600"/>
              </a:spcAft>
            </a:pPr>
            <a:r>
              <a:rPr lang="en-US" sz="1400"/>
              <a:t>Transportation network</a:t>
            </a:r>
          </a:p>
          <a:p>
            <a:pPr algn="ctr">
              <a:lnSpc>
                <a:spcPct val="90000"/>
              </a:lnSpc>
              <a:spcAft>
                <a:spcPts val="600"/>
              </a:spcAft>
            </a:pPr>
            <a:r>
              <a:rPr lang="en-US" sz="1400"/>
              <a:t>Travel behavior</a:t>
            </a:r>
            <a:endParaRPr lang="en-US" sz="1600"/>
          </a:p>
        </p:txBody>
      </p:sp>
      <p:sp>
        <p:nvSpPr>
          <p:cNvPr id="66" name="TextBox 65">
            <a:extLst>
              <a:ext uri="{FF2B5EF4-FFF2-40B4-BE49-F238E27FC236}">
                <a16:creationId xmlns:a16="http://schemas.microsoft.com/office/drawing/2014/main" id="{BD190F38-DABB-02B1-058A-F15EA67A356E}"/>
              </a:ext>
            </a:extLst>
          </p:cNvPr>
          <p:cNvSpPr txBox="1"/>
          <p:nvPr/>
        </p:nvSpPr>
        <p:spPr>
          <a:xfrm>
            <a:off x="932089" y="1822869"/>
            <a:ext cx="1596315" cy="430887"/>
          </a:xfrm>
          <a:prstGeom prst="rect">
            <a:avLst/>
          </a:prstGeom>
          <a:noFill/>
        </p:spPr>
        <p:txBody>
          <a:bodyPr wrap="square" rtlCol="0">
            <a:spAutoFit/>
          </a:bodyPr>
          <a:lstStyle/>
          <a:p>
            <a:r>
              <a:rPr lang="en-US" sz="2200" b="1" cap="all">
                <a:solidFill>
                  <a:schemeClr val="accent1">
                    <a:lumMod val="50000"/>
                  </a:schemeClr>
                </a:solidFill>
              </a:rPr>
              <a:t>Question</a:t>
            </a:r>
          </a:p>
        </p:txBody>
      </p:sp>
      <p:sp>
        <p:nvSpPr>
          <p:cNvPr id="67" name="TextBox 66">
            <a:extLst>
              <a:ext uri="{FF2B5EF4-FFF2-40B4-BE49-F238E27FC236}">
                <a16:creationId xmlns:a16="http://schemas.microsoft.com/office/drawing/2014/main" id="{2ADFC5D6-9F78-3B7D-73B8-DA8E0198A1B1}"/>
              </a:ext>
            </a:extLst>
          </p:cNvPr>
          <p:cNvSpPr txBox="1"/>
          <p:nvPr/>
        </p:nvSpPr>
        <p:spPr>
          <a:xfrm>
            <a:off x="3772873" y="1843607"/>
            <a:ext cx="1114922" cy="430887"/>
          </a:xfrm>
          <a:prstGeom prst="rect">
            <a:avLst/>
          </a:prstGeom>
          <a:noFill/>
        </p:spPr>
        <p:txBody>
          <a:bodyPr wrap="square" rtlCol="0">
            <a:spAutoFit/>
          </a:bodyPr>
          <a:lstStyle/>
          <a:p>
            <a:pPr algn="ctr"/>
            <a:r>
              <a:rPr lang="en-US" sz="2200" b="1" cap="all">
                <a:solidFill>
                  <a:schemeClr val="accent4">
                    <a:lumMod val="50000"/>
                  </a:schemeClr>
                </a:solidFill>
              </a:rPr>
              <a:t>Inputs</a:t>
            </a:r>
          </a:p>
        </p:txBody>
      </p:sp>
      <p:sp>
        <p:nvSpPr>
          <p:cNvPr id="68" name="TextBox 67">
            <a:extLst>
              <a:ext uri="{FF2B5EF4-FFF2-40B4-BE49-F238E27FC236}">
                <a16:creationId xmlns:a16="http://schemas.microsoft.com/office/drawing/2014/main" id="{E251DD52-CCB6-C6FD-64A5-A96598FD93EB}"/>
              </a:ext>
            </a:extLst>
          </p:cNvPr>
          <p:cNvSpPr txBox="1"/>
          <p:nvPr/>
        </p:nvSpPr>
        <p:spPr>
          <a:xfrm>
            <a:off x="6683120" y="1837644"/>
            <a:ext cx="1401447" cy="430887"/>
          </a:xfrm>
          <a:prstGeom prst="rect">
            <a:avLst/>
          </a:prstGeom>
          <a:noFill/>
        </p:spPr>
        <p:txBody>
          <a:bodyPr wrap="square" rtlCol="0">
            <a:spAutoFit/>
          </a:bodyPr>
          <a:lstStyle/>
          <a:p>
            <a:pPr algn="ctr"/>
            <a:r>
              <a:rPr lang="en-US" sz="2200" b="1" cap="all">
                <a:solidFill>
                  <a:schemeClr val="accent4">
                    <a:lumMod val="50000"/>
                  </a:schemeClr>
                </a:solidFill>
              </a:rPr>
              <a:t>Process</a:t>
            </a:r>
          </a:p>
        </p:txBody>
      </p:sp>
      <p:sp>
        <p:nvSpPr>
          <p:cNvPr id="69" name="TextBox 68">
            <a:extLst>
              <a:ext uri="{FF2B5EF4-FFF2-40B4-BE49-F238E27FC236}">
                <a16:creationId xmlns:a16="http://schemas.microsoft.com/office/drawing/2014/main" id="{F7E0D21C-3446-B5CA-1243-FD90258411F3}"/>
              </a:ext>
            </a:extLst>
          </p:cNvPr>
          <p:cNvSpPr txBox="1"/>
          <p:nvPr/>
        </p:nvSpPr>
        <p:spPr>
          <a:xfrm>
            <a:off x="9257686" y="1827911"/>
            <a:ext cx="2113899" cy="430887"/>
          </a:xfrm>
          <a:prstGeom prst="rect">
            <a:avLst/>
          </a:prstGeom>
          <a:noFill/>
        </p:spPr>
        <p:txBody>
          <a:bodyPr wrap="square" rtlCol="0">
            <a:spAutoFit/>
          </a:bodyPr>
          <a:lstStyle/>
          <a:p>
            <a:pPr algn="ctr"/>
            <a:r>
              <a:rPr lang="en-US" sz="2200" b="1" cap="all">
                <a:solidFill>
                  <a:schemeClr val="accent3">
                    <a:lumMod val="50000"/>
                  </a:schemeClr>
                </a:solidFill>
              </a:rPr>
              <a:t>Outputs</a:t>
            </a:r>
          </a:p>
        </p:txBody>
      </p:sp>
      <p:sp>
        <p:nvSpPr>
          <p:cNvPr id="83" name="Rectangle 82">
            <a:extLst>
              <a:ext uri="{FF2B5EF4-FFF2-40B4-BE49-F238E27FC236}">
                <a16:creationId xmlns:a16="http://schemas.microsoft.com/office/drawing/2014/main" id="{E8E6FEB0-CD8E-521E-D606-410E43821F8D}"/>
              </a:ext>
            </a:extLst>
          </p:cNvPr>
          <p:cNvSpPr/>
          <p:nvPr/>
        </p:nvSpPr>
        <p:spPr>
          <a:xfrm>
            <a:off x="3040282" y="1806958"/>
            <a:ext cx="5938644" cy="3984575"/>
          </a:xfrm>
          <a:prstGeom prst="rect">
            <a:avLst/>
          </a:prstGeom>
          <a:noFill/>
          <a:ln w="25400">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170B999-9B1E-7D3C-4546-6AAF1982DF01}"/>
              </a:ext>
            </a:extLst>
          </p:cNvPr>
          <p:cNvSpPr txBox="1"/>
          <p:nvPr/>
        </p:nvSpPr>
        <p:spPr>
          <a:xfrm>
            <a:off x="6083558" y="3702002"/>
            <a:ext cx="2538302" cy="1920240"/>
          </a:xfrm>
          <a:prstGeom prst="rect">
            <a:avLst/>
          </a:prstGeom>
          <a:noFill/>
        </p:spPr>
        <p:txBody>
          <a:bodyPr wrap="square" lIns="91440" tIns="45720" rIns="91440" bIns="45720" rtlCol="0" anchor="t">
            <a:spAutoFit/>
          </a:bodyPr>
          <a:lstStyle/>
          <a:p>
            <a:pPr algn="ctr">
              <a:lnSpc>
                <a:spcPct val="90000"/>
              </a:lnSpc>
            </a:pPr>
            <a:r>
              <a:rPr lang="en-US"/>
              <a:t>PROVEN</a:t>
            </a:r>
          </a:p>
          <a:p>
            <a:pPr algn="ctr">
              <a:lnSpc>
                <a:spcPct val="90000"/>
              </a:lnSpc>
              <a:spcAft>
                <a:spcPts val="1200"/>
              </a:spcAft>
            </a:pPr>
            <a:r>
              <a:rPr lang="en-US"/>
              <a:t>PROCESS</a:t>
            </a:r>
          </a:p>
          <a:p>
            <a:pPr algn="ctr">
              <a:lnSpc>
                <a:spcPct val="90000"/>
              </a:lnSpc>
              <a:spcAft>
                <a:spcPts val="600"/>
              </a:spcAft>
            </a:pPr>
            <a:r>
              <a:rPr lang="en-US" sz="1400"/>
              <a:t>Model selection</a:t>
            </a:r>
          </a:p>
          <a:p>
            <a:pPr algn="ctr">
              <a:lnSpc>
                <a:spcPct val="90000"/>
              </a:lnSpc>
              <a:spcAft>
                <a:spcPts val="600"/>
              </a:spcAft>
            </a:pPr>
            <a:r>
              <a:rPr lang="en-US" sz="1400"/>
              <a:t>Verify and adjust</a:t>
            </a:r>
          </a:p>
          <a:p>
            <a:pPr algn="ctr">
              <a:lnSpc>
                <a:spcPct val="90000"/>
              </a:lnSpc>
              <a:spcAft>
                <a:spcPts val="600"/>
              </a:spcAft>
            </a:pPr>
            <a:r>
              <a:rPr lang="en-US" sz="1400"/>
              <a:t>Run alternate scenarios</a:t>
            </a:r>
          </a:p>
          <a:p>
            <a:pPr algn="ctr">
              <a:lnSpc>
                <a:spcPct val="90000"/>
              </a:lnSpc>
              <a:spcAft>
                <a:spcPts val="600"/>
              </a:spcAft>
            </a:pPr>
            <a:r>
              <a:rPr lang="en-US" sz="1400"/>
              <a:t>Analyze results</a:t>
            </a:r>
          </a:p>
          <a:p>
            <a:pPr algn="ctr">
              <a:lnSpc>
                <a:spcPct val="90000"/>
              </a:lnSpc>
            </a:pPr>
            <a:endParaRPr lang="en-US"/>
          </a:p>
        </p:txBody>
      </p:sp>
      <p:sp>
        <p:nvSpPr>
          <p:cNvPr id="109" name="Rectangle 108">
            <a:extLst>
              <a:ext uri="{FF2B5EF4-FFF2-40B4-BE49-F238E27FC236}">
                <a16:creationId xmlns:a16="http://schemas.microsoft.com/office/drawing/2014/main" id="{6893C9D6-87CB-C48D-7A5C-D7FE313FE834}"/>
              </a:ext>
            </a:extLst>
          </p:cNvPr>
          <p:cNvSpPr/>
          <p:nvPr/>
        </p:nvSpPr>
        <p:spPr>
          <a:xfrm>
            <a:off x="9233379" y="3559943"/>
            <a:ext cx="2113900" cy="2207908"/>
          </a:xfrm>
          <a:prstGeom prst="rect">
            <a:avLst/>
          </a:prstGeom>
          <a:gradFill>
            <a:gsLst>
              <a:gs pos="0">
                <a:schemeClr val="accent3">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C671661-4B85-2EF0-9532-5A09DAF439A4}"/>
              </a:ext>
            </a:extLst>
          </p:cNvPr>
          <p:cNvSpPr txBox="1"/>
          <p:nvPr/>
        </p:nvSpPr>
        <p:spPr>
          <a:xfrm>
            <a:off x="9343011" y="3700026"/>
            <a:ext cx="1943251" cy="1132618"/>
          </a:xfrm>
          <a:prstGeom prst="rect">
            <a:avLst/>
          </a:prstGeom>
          <a:noFill/>
        </p:spPr>
        <p:txBody>
          <a:bodyPr wrap="square" rtlCol="0">
            <a:spAutoFit/>
          </a:bodyPr>
          <a:lstStyle/>
          <a:p>
            <a:pPr algn="ctr">
              <a:lnSpc>
                <a:spcPct val="90000"/>
              </a:lnSpc>
              <a:spcAft>
                <a:spcPts val="1200"/>
              </a:spcAft>
            </a:pPr>
            <a:r>
              <a:rPr lang="en-US"/>
              <a:t>RELIABLE RESULTS</a:t>
            </a:r>
          </a:p>
          <a:p>
            <a:pPr algn="ctr">
              <a:lnSpc>
                <a:spcPct val="90000"/>
              </a:lnSpc>
            </a:pPr>
            <a:r>
              <a:rPr lang="en-US" sz="1400"/>
              <a:t>Future estimated travel behavior</a:t>
            </a:r>
          </a:p>
        </p:txBody>
      </p:sp>
      <p:cxnSp>
        <p:nvCxnSpPr>
          <p:cNvPr id="121" name="Straight Connector 120">
            <a:extLst>
              <a:ext uri="{FF2B5EF4-FFF2-40B4-BE49-F238E27FC236}">
                <a16:creationId xmlns:a16="http://schemas.microsoft.com/office/drawing/2014/main" id="{B99E66A1-9BB1-F298-0E48-0F7A80AFBF05}"/>
              </a:ext>
            </a:extLst>
          </p:cNvPr>
          <p:cNvCxnSpPr/>
          <p:nvPr/>
        </p:nvCxnSpPr>
        <p:spPr>
          <a:xfrm>
            <a:off x="3639188" y="4320387"/>
            <a:ext cx="1115412"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FAAC4EE8-A3A1-C473-084B-C0EDA58B64D7}"/>
              </a:ext>
            </a:extLst>
          </p:cNvPr>
          <p:cNvCxnSpPr>
            <a:cxnSpLocks/>
          </p:cNvCxnSpPr>
          <p:nvPr/>
        </p:nvCxnSpPr>
        <p:spPr>
          <a:xfrm>
            <a:off x="6398870" y="4320387"/>
            <a:ext cx="1969949"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9D90901-F2B6-65EA-B431-7BBD8EFFCEF0}"/>
              </a:ext>
            </a:extLst>
          </p:cNvPr>
          <p:cNvCxnSpPr>
            <a:cxnSpLocks/>
          </p:cNvCxnSpPr>
          <p:nvPr/>
        </p:nvCxnSpPr>
        <p:spPr>
          <a:xfrm>
            <a:off x="9670179" y="4320387"/>
            <a:ext cx="1541961"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28FBC7B6-6FC7-A1D2-2A70-E5923B2244EE}"/>
              </a:ext>
            </a:extLst>
          </p:cNvPr>
          <p:cNvGrpSpPr>
            <a:grpSpLocks noChangeAspect="1"/>
          </p:cNvGrpSpPr>
          <p:nvPr/>
        </p:nvGrpSpPr>
        <p:grpSpPr>
          <a:xfrm>
            <a:off x="5344967" y="2365689"/>
            <a:ext cx="4145837" cy="1188720"/>
            <a:chOff x="3305988" y="1646069"/>
            <a:chExt cx="5525192" cy="1584217"/>
          </a:xfrm>
        </p:grpSpPr>
        <p:grpSp>
          <p:nvGrpSpPr>
            <p:cNvPr id="22" name="Group 21">
              <a:extLst>
                <a:ext uri="{FF2B5EF4-FFF2-40B4-BE49-F238E27FC236}">
                  <a16:creationId xmlns:a16="http://schemas.microsoft.com/office/drawing/2014/main" id="{237D1EE2-034B-D1CE-9D68-FCFCD9851D85}"/>
                </a:ext>
              </a:extLst>
            </p:cNvPr>
            <p:cNvGrpSpPr/>
            <p:nvPr/>
          </p:nvGrpSpPr>
          <p:grpSpPr>
            <a:xfrm>
              <a:off x="6719404" y="1646069"/>
              <a:ext cx="1160834" cy="1059741"/>
              <a:chOff x="5189165" y="1767908"/>
              <a:chExt cx="1763704" cy="1620411"/>
            </a:xfrm>
          </p:grpSpPr>
          <p:sp>
            <p:nvSpPr>
              <p:cNvPr id="34" name="Freeform: Shape 33">
                <a:extLst>
                  <a:ext uri="{FF2B5EF4-FFF2-40B4-BE49-F238E27FC236}">
                    <a16:creationId xmlns:a16="http://schemas.microsoft.com/office/drawing/2014/main" id="{782BF3E8-0B32-05A1-E13D-3069E8DEB526}"/>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02A2C72-3D0E-C983-27FD-A035F9F133EC}"/>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AAE20CE-0277-0BFE-1A3D-01665A07B5A3}"/>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7C78A2C-D696-D7EB-25EC-96B44BC368FE}"/>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bg1"/>
              </a:solidFill>
              <a:ln w="0"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D5CB3166-E37A-FBBC-8ABC-94215526BC3B}"/>
                </a:ext>
              </a:extLst>
            </p:cNvPr>
            <p:cNvGrpSpPr/>
            <p:nvPr/>
          </p:nvGrpSpPr>
          <p:grpSpPr>
            <a:xfrm>
              <a:off x="5509993" y="2170545"/>
              <a:ext cx="1160834" cy="1059741"/>
              <a:chOff x="5189165" y="1767908"/>
              <a:chExt cx="1763704" cy="1620411"/>
            </a:xfrm>
          </p:grpSpPr>
          <p:sp>
            <p:nvSpPr>
              <p:cNvPr id="30" name="Freeform: Shape 29">
                <a:extLst>
                  <a:ext uri="{FF2B5EF4-FFF2-40B4-BE49-F238E27FC236}">
                    <a16:creationId xmlns:a16="http://schemas.microsoft.com/office/drawing/2014/main" id="{C85AC5E8-62CE-A625-27AE-62938296704C}"/>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DEF0E4A-CC0F-2265-2A15-B827EB56098F}"/>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CC64A8-5722-5874-E5D5-E91FD069B6A8}"/>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9036FA-CD5D-829E-C07E-6F8AC433B9A6}"/>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bg1"/>
              </a:solidFill>
              <a:ln w="0"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8E8FF70D-0140-B0BF-E697-A1B7C78CD58E}"/>
                </a:ext>
              </a:extLst>
            </p:cNvPr>
            <p:cNvGrpSpPr/>
            <p:nvPr/>
          </p:nvGrpSpPr>
          <p:grpSpPr>
            <a:xfrm>
              <a:off x="4300581" y="1681596"/>
              <a:ext cx="1160834" cy="1059741"/>
              <a:chOff x="5189165" y="1767908"/>
              <a:chExt cx="1763704" cy="1620411"/>
            </a:xfrm>
          </p:grpSpPr>
          <p:sp>
            <p:nvSpPr>
              <p:cNvPr id="26" name="Freeform: Shape 25">
                <a:extLst>
                  <a:ext uri="{FF2B5EF4-FFF2-40B4-BE49-F238E27FC236}">
                    <a16:creationId xmlns:a16="http://schemas.microsoft.com/office/drawing/2014/main" id="{2444ED60-61DF-21B4-14F2-5B489C4D82D6}"/>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F793263-D5C6-40DF-9BF8-1E6EE0E44183}"/>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1A72319-D320-0A56-FCA0-25A099B479EF}"/>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730D3C4-6821-4C75-D51A-8549221A0106}"/>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accent4"/>
              </a:solidFill>
              <a:ln w="0"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9A44AF5B-E331-3CB8-00E9-099491FEFF24}"/>
                </a:ext>
              </a:extLst>
            </p:cNvPr>
            <p:cNvSpPr/>
            <p:nvPr/>
          </p:nvSpPr>
          <p:spPr>
            <a:xfrm>
              <a:off x="3305988" y="2021306"/>
              <a:ext cx="5525192" cy="900158"/>
            </a:xfrm>
            <a:custGeom>
              <a:avLst/>
              <a:gdLst>
                <a:gd name="connsiteX0" fmla="*/ 0 w 5790488"/>
                <a:gd name="connsiteY0" fmla="*/ 43584 h 693289"/>
                <a:gd name="connsiteX1" fmla="*/ 5428649 w 5790488"/>
                <a:gd name="connsiteY1" fmla="*/ 58022 h 693289"/>
                <a:gd name="connsiteX2" fmla="*/ 5289083 w 5790488"/>
                <a:gd name="connsiteY2" fmla="*/ 43584 h 693289"/>
                <a:gd name="connsiteX3" fmla="*/ 5327584 w 5790488"/>
                <a:gd name="connsiteY3" fmla="*/ 693289 h 693289"/>
                <a:gd name="connsiteX0" fmla="*/ 0 w 5790488"/>
                <a:gd name="connsiteY0" fmla="*/ 43584 h 58022"/>
                <a:gd name="connsiteX1" fmla="*/ 5428649 w 5790488"/>
                <a:gd name="connsiteY1" fmla="*/ 58022 h 58022"/>
                <a:gd name="connsiteX2" fmla="*/ 5289083 w 5790488"/>
                <a:gd name="connsiteY2" fmla="*/ 43584 h 58022"/>
                <a:gd name="connsiteX0" fmla="*/ 0 w 5428649"/>
                <a:gd name="connsiteY0" fmla="*/ 0 h 14438"/>
                <a:gd name="connsiteX1" fmla="*/ 5428649 w 5428649"/>
                <a:gd name="connsiteY1" fmla="*/ 14438 h 14438"/>
                <a:gd name="connsiteX0" fmla="*/ 0 w 5428649"/>
                <a:gd name="connsiteY0" fmla="*/ 9625 h 24063"/>
                <a:gd name="connsiteX1" fmla="*/ 1029905 w 5428649"/>
                <a:gd name="connsiteY1" fmla="*/ 0 h 24063"/>
                <a:gd name="connsiteX2" fmla="*/ 5428649 w 5428649"/>
                <a:gd name="connsiteY2" fmla="*/ 24063 h 24063"/>
                <a:gd name="connsiteX0" fmla="*/ 0 w 5428649"/>
                <a:gd name="connsiteY0" fmla="*/ 0 h 404634"/>
                <a:gd name="connsiteX1" fmla="*/ 1501543 w 5428649"/>
                <a:gd name="connsiteY1" fmla="*/ 404261 h 404634"/>
                <a:gd name="connsiteX2" fmla="*/ 5428649 w 5428649"/>
                <a:gd name="connsiteY2" fmla="*/ 14438 h 404634"/>
                <a:gd name="connsiteX0" fmla="*/ 0 w 5428649"/>
                <a:gd name="connsiteY0" fmla="*/ 0 h 404896"/>
                <a:gd name="connsiteX1" fmla="*/ 1501543 w 5428649"/>
                <a:gd name="connsiteY1" fmla="*/ 404261 h 404896"/>
                <a:gd name="connsiteX2" fmla="*/ 4052237 w 5428649"/>
                <a:gd name="connsiteY2" fmla="*/ 91440 h 404896"/>
                <a:gd name="connsiteX3" fmla="*/ 5428649 w 5428649"/>
                <a:gd name="connsiteY3" fmla="*/ 14438 h 404896"/>
                <a:gd name="connsiteX0" fmla="*/ 0 w 5428649"/>
                <a:gd name="connsiteY0" fmla="*/ 0 h 422311"/>
                <a:gd name="connsiteX1" fmla="*/ 1501543 w 5428649"/>
                <a:gd name="connsiteY1" fmla="*/ 404261 h 422311"/>
                <a:gd name="connsiteX2" fmla="*/ 4023362 w 5428649"/>
                <a:gd name="connsiteY2" fmla="*/ 380198 h 422311"/>
                <a:gd name="connsiteX3" fmla="*/ 5428649 w 5428649"/>
                <a:gd name="connsiteY3" fmla="*/ 14438 h 422311"/>
                <a:gd name="connsiteX0" fmla="*/ 0 w 5428649"/>
                <a:gd name="connsiteY0" fmla="*/ 0 h 444993"/>
                <a:gd name="connsiteX1" fmla="*/ 1501543 w 5428649"/>
                <a:gd name="connsiteY1" fmla="*/ 404261 h 444993"/>
                <a:gd name="connsiteX2" fmla="*/ 1915429 w 5428649"/>
                <a:gd name="connsiteY2" fmla="*/ 428324 h 444993"/>
                <a:gd name="connsiteX3" fmla="*/ 4023362 w 5428649"/>
                <a:gd name="connsiteY3" fmla="*/ 380198 h 444993"/>
                <a:gd name="connsiteX4" fmla="*/ 5428649 w 5428649"/>
                <a:gd name="connsiteY4" fmla="*/ 14438 h 444993"/>
                <a:gd name="connsiteX0" fmla="*/ 0 w 5428649"/>
                <a:gd name="connsiteY0" fmla="*/ 490901 h 898945"/>
                <a:gd name="connsiteX1" fmla="*/ 1501543 w 5428649"/>
                <a:gd name="connsiteY1" fmla="*/ 895162 h 898945"/>
                <a:gd name="connsiteX2" fmla="*/ 2781702 w 5428649"/>
                <a:gd name="connsiteY2" fmla="*/ 12 h 898945"/>
                <a:gd name="connsiteX3" fmla="*/ 4023362 w 5428649"/>
                <a:gd name="connsiteY3" fmla="*/ 871099 h 898945"/>
                <a:gd name="connsiteX4" fmla="*/ 5428649 w 5428649"/>
                <a:gd name="connsiteY4" fmla="*/ 505339 h 898945"/>
                <a:gd name="connsiteX0" fmla="*/ 0 w 5428649"/>
                <a:gd name="connsiteY0" fmla="*/ 490901 h 898945"/>
                <a:gd name="connsiteX1" fmla="*/ 1501543 w 5428649"/>
                <a:gd name="connsiteY1" fmla="*/ 895162 h 898945"/>
                <a:gd name="connsiteX2" fmla="*/ 2781702 w 5428649"/>
                <a:gd name="connsiteY2" fmla="*/ 12 h 898945"/>
                <a:gd name="connsiteX3" fmla="*/ 4023362 w 5428649"/>
                <a:gd name="connsiteY3" fmla="*/ 871099 h 898945"/>
                <a:gd name="connsiteX4" fmla="*/ 5428649 w 5428649"/>
                <a:gd name="connsiteY4" fmla="*/ 505339 h 898945"/>
                <a:gd name="connsiteX0" fmla="*/ 0 w 5428649"/>
                <a:gd name="connsiteY0" fmla="*/ 491033 h 899077"/>
                <a:gd name="connsiteX1" fmla="*/ 1501543 w 5428649"/>
                <a:gd name="connsiteY1" fmla="*/ 895294 h 899077"/>
                <a:gd name="connsiteX2" fmla="*/ 2781702 w 5428649"/>
                <a:gd name="connsiteY2" fmla="*/ 144 h 899077"/>
                <a:gd name="connsiteX3" fmla="*/ 4023362 w 5428649"/>
                <a:gd name="connsiteY3" fmla="*/ 871231 h 899077"/>
                <a:gd name="connsiteX4" fmla="*/ 5428649 w 5428649"/>
                <a:gd name="connsiteY4" fmla="*/ 505471 h 899077"/>
                <a:gd name="connsiteX0" fmla="*/ 0 w 5428649"/>
                <a:gd name="connsiteY0" fmla="*/ 491033 h 932644"/>
                <a:gd name="connsiteX1" fmla="*/ 1573732 w 5428649"/>
                <a:gd name="connsiteY1" fmla="*/ 928983 h 932644"/>
                <a:gd name="connsiteX2" fmla="*/ 2781702 w 5428649"/>
                <a:gd name="connsiteY2" fmla="*/ 144 h 932644"/>
                <a:gd name="connsiteX3" fmla="*/ 4023362 w 5428649"/>
                <a:gd name="connsiteY3" fmla="*/ 871231 h 932644"/>
                <a:gd name="connsiteX4" fmla="*/ 5428649 w 5428649"/>
                <a:gd name="connsiteY4" fmla="*/ 505471 h 932644"/>
                <a:gd name="connsiteX0" fmla="*/ 0 w 5428649"/>
                <a:gd name="connsiteY0" fmla="*/ 491033 h 932644"/>
                <a:gd name="connsiteX1" fmla="*/ 1573732 w 5428649"/>
                <a:gd name="connsiteY1" fmla="*/ 928983 h 932644"/>
                <a:gd name="connsiteX2" fmla="*/ 2781702 w 5428649"/>
                <a:gd name="connsiteY2" fmla="*/ 144 h 932644"/>
                <a:gd name="connsiteX3" fmla="*/ 4023362 w 5428649"/>
                <a:gd name="connsiteY3" fmla="*/ 871231 h 932644"/>
                <a:gd name="connsiteX4" fmla="*/ 5428649 w 5428649"/>
                <a:gd name="connsiteY4" fmla="*/ 505471 h 932644"/>
                <a:gd name="connsiteX0" fmla="*/ 0 w 5428649"/>
                <a:gd name="connsiteY0" fmla="*/ 491033 h 928983"/>
                <a:gd name="connsiteX1" fmla="*/ 1573732 w 5428649"/>
                <a:gd name="connsiteY1" fmla="*/ 928983 h 928983"/>
                <a:gd name="connsiteX2" fmla="*/ 2781702 w 5428649"/>
                <a:gd name="connsiteY2" fmla="*/ 144 h 928983"/>
                <a:gd name="connsiteX3" fmla="*/ 4023362 w 5428649"/>
                <a:gd name="connsiteY3" fmla="*/ 871231 h 928983"/>
                <a:gd name="connsiteX4" fmla="*/ 5428649 w 5428649"/>
                <a:gd name="connsiteY4" fmla="*/ 505471 h 928983"/>
                <a:gd name="connsiteX0" fmla="*/ 0 w 5428649"/>
                <a:gd name="connsiteY0" fmla="*/ 491033 h 928983"/>
                <a:gd name="connsiteX1" fmla="*/ 1573732 w 5428649"/>
                <a:gd name="connsiteY1" fmla="*/ 928983 h 928983"/>
                <a:gd name="connsiteX2" fmla="*/ 2781702 w 5428649"/>
                <a:gd name="connsiteY2" fmla="*/ 144 h 928983"/>
                <a:gd name="connsiteX3" fmla="*/ 4023362 w 5428649"/>
                <a:gd name="connsiteY3" fmla="*/ 871231 h 928983"/>
                <a:gd name="connsiteX4" fmla="*/ 5428649 w 5428649"/>
                <a:gd name="connsiteY4" fmla="*/ 505471 h 928983"/>
                <a:gd name="connsiteX0" fmla="*/ 0 w 5428649"/>
                <a:gd name="connsiteY0" fmla="*/ 491032 h 928982"/>
                <a:gd name="connsiteX1" fmla="*/ 1573732 w 5428649"/>
                <a:gd name="connsiteY1" fmla="*/ 928982 h 928982"/>
                <a:gd name="connsiteX2" fmla="*/ 2781702 w 5428649"/>
                <a:gd name="connsiteY2" fmla="*/ 143 h 928982"/>
                <a:gd name="connsiteX3" fmla="*/ 4013736 w 5428649"/>
                <a:gd name="connsiteY3" fmla="*/ 890481 h 928982"/>
                <a:gd name="connsiteX4" fmla="*/ 5428649 w 5428649"/>
                <a:gd name="connsiteY4" fmla="*/ 505470 h 92898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62172 h 900122"/>
                <a:gd name="connsiteX1" fmla="*/ 1573732 w 5428649"/>
                <a:gd name="connsiteY1" fmla="*/ 900122 h 900122"/>
                <a:gd name="connsiteX2" fmla="*/ 2772077 w 5428649"/>
                <a:gd name="connsiteY2" fmla="*/ 159 h 900122"/>
                <a:gd name="connsiteX3" fmla="*/ 4013736 w 5428649"/>
                <a:gd name="connsiteY3" fmla="*/ 861621 h 900122"/>
                <a:gd name="connsiteX4" fmla="*/ 5428649 w 5428649"/>
                <a:gd name="connsiteY4" fmla="*/ 476610 h 900122"/>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14 h 899964"/>
                <a:gd name="connsiteX1" fmla="*/ 1573732 w 5485990"/>
                <a:gd name="connsiteY1" fmla="*/ 899964 h 899964"/>
                <a:gd name="connsiteX2" fmla="*/ 2772077 w 5485990"/>
                <a:gd name="connsiteY2" fmla="*/ 1 h 899964"/>
                <a:gd name="connsiteX3" fmla="*/ 4013736 w 5485990"/>
                <a:gd name="connsiteY3" fmla="*/ 861463 h 899964"/>
                <a:gd name="connsiteX4" fmla="*/ 5485990 w 5485990"/>
                <a:gd name="connsiteY4" fmla="*/ 476452 h 899964"/>
                <a:gd name="connsiteX0" fmla="*/ 0 w 5485990"/>
                <a:gd name="connsiteY0" fmla="*/ 462014 h 900158"/>
                <a:gd name="connsiteX1" fmla="*/ 1573732 w 5485990"/>
                <a:gd name="connsiteY1" fmla="*/ 899964 h 900158"/>
                <a:gd name="connsiteX2" fmla="*/ 2772077 w 5485990"/>
                <a:gd name="connsiteY2" fmla="*/ 1 h 900158"/>
                <a:gd name="connsiteX3" fmla="*/ 4013736 w 5485990"/>
                <a:gd name="connsiteY3" fmla="*/ 861463 h 900158"/>
                <a:gd name="connsiteX4" fmla="*/ 5485990 w 5485990"/>
                <a:gd name="connsiteY4" fmla="*/ 476452 h 900158"/>
                <a:gd name="connsiteX0" fmla="*/ 0 w 5485990"/>
                <a:gd name="connsiteY0" fmla="*/ 462014 h 900158"/>
                <a:gd name="connsiteX1" fmla="*/ 1573732 w 5485990"/>
                <a:gd name="connsiteY1" fmla="*/ 899964 h 900158"/>
                <a:gd name="connsiteX2" fmla="*/ 2772077 w 5485990"/>
                <a:gd name="connsiteY2" fmla="*/ 1 h 900158"/>
                <a:gd name="connsiteX3" fmla="*/ 4013736 w 5485990"/>
                <a:gd name="connsiteY3" fmla="*/ 861463 h 900158"/>
                <a:gd name="connsiteX4" fmla="*/ 5485990 w 5485990"/>
                <a:gd name="connsiteY4" fmla="*/ 476452 h 90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990" h="900158">
                  <a:moveTo>
                    <a:pt x="0" y="462014"/>
                  </a:moveTo>
                  <a:cubicBezTo>
                    <a:pt x="904775" y="497307"/>
                    <a:pt x="989765" y="910393"/>
                    <a:pt x="1573732" y="899964"/>
                  </a:cubicBezTo>
                  <a:cubicBezTo>
                    <a:pt x="2157699" y="889535"/>
                    <a:pt x="2150055" y="-802"/>
                    <a:pt x="2772077" y="1"/>
                  </a:cubicBezTo>
                  <a:cubicBezTo>
                    <a:pt x="3394099" y="804"/>
                    <a:pt x="3421099" y="854244"/>
                    <a:pt x="4013736" y="861463"/>
                  </a:cubicBezTo>
                  <a:cubicBezTo>
                    <a:pt x="4606373" y="868682"/>
                    <a:pt x="4521417" y="498912"/>
                    <a:pt x="5485990" y="476452"/>
                  </a:cubicBezTo>
                </a:path>
              </a:pathLst>
            </a:custGeom>
            <a:noFill/>
            <a:ln w="57150" cap="rnd">
              <a:gradFill flip="none" rotWithShape="1">
                <a:gsLst>
                  <a:gs pos="0">
                    <a:schemeClr val="accent5">
                      <a:lumMod val="60000"/>
                      <a:lumOff val="40000"/>
                    </a:schemeClr>
                  </a:gs>
                  <a:gs pos="54000">
                    <a:schemeClr val="accent4">
                      <a:lumMod val="60000"/>
                      <a:lumOff val="40000"/>
                    </a:schemeClr>
                  </a:gs>
                  <a:gs pos="100000">
                    <a:schemeClr val="accent3">
                      <a:lumMod val="60000"/>
                      <a:lumOff val="40000"/>
                    </a:schemeClr>
                  </a:gs>
                </a:gsLst>
                <a:lin ang="0" scaled="1"/>
                <a:tileRect/>
              </a:gradFill>
              <a:headEnd type="ova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4DB36EE-4FAE-E621-4D30-F6DECBE4BA3C}"/>
              </a:ext>
            </a:extLst>
          </p:cNvPr>
          <p:cNvGrpSpPr>
            <a:grpSpLocks noChangeAspect="1"/>
          </p:cNvGrpSpPr>
          <p:nvPr/>
        </p:nvGrpSpPr>
        <p:grpSpPr>
          <a:xfrm>
            <a:off x="3733397" y="2384891"/>
            <a:ext cx="1183566" cy="1188720"/>
            <a:chOff x="1474322" y="1719162"/>
            <a:chExt cx="1547741" cy="1554480"/>
          </a:xfrm>
          <a:solidFill>
            <a:schemeClr val="accent5"/>
          </a:solidFill>
        </p:grpSpPr>
        <p:sp>
          <p:nvSpPr>
            <p:cNvPr id="47" name="Freeform: Shape 46">
              <a:extLst>
                <a:ext uri="{FF2B5EF4-FFF2-40B4-BE49-F238E27FC236}">
                  <a16:creationId xmlns:a16="http://schemas.microsoft.com/office/drawing/2014/main" id="{40A8CC73-1D59-2FC6-C9AD-161BAA101E43}"/>
                </a:ext>
              </a:extLst>
            </p:cNvPr>
            <p:cNvSpPr/>
            <p:nvPr/>
          </p:nvSpPr>
          <p:spPr>
            <a:xfrm rot="16200000">
              <a:off x="1983778" y="2132286"/>
              <a:ext cx="1309440" cy="767130"/>
            </a:xfrm>
            <a:custGeom>
              <a:avLst/>
              <a:gdLst>
                <a:gd name="connsiteX0" fmla="*/ 208892 w 643307"/>
                <a:gd name="connsiteY0" fmla="*/ 321654 h 321653"/>
                <a:gd name="connsiteX1" fmla="*/ 321654 w 643307"/>
                <a:gd name="connsiteY1" fmla="*/ 208892 h 321653"/>
                <a:gd name="connsiteX2" fmla="*/ 434415 w 643307"/>
                <a:gd name="connsiteY2" fmla="*/ 321654 h 321653"/>
                <a:gd name="connsiteX3" fmla="*/ 643307 w 643307"/>
                <a:gd name="connsiteY3" fmla="*/ 321654 h 321653"/>
                <a:gd name="connsiteX4" fmla="*/ 643307 w 643307"/>
                <a:gd name="connsiteY4" fmla="*/ 291822 h 321653"/>
                <a:gd name="connsiteX5" fmla="*/ 625453 w 643307"/>
                <a:gd name="connsiteY5" fmla="*/ 268935 h 321653"/>
                <a:gd name="connsiteX6" fmla="*/ 548779 w 643307"/>
                <a:gd name="connsiteY6" fmla="*/ 249767 h 321653"/>
                <a:gd name="connsiteX7" fmla="*/ 542835 w 643307"/>
                <a:gd name="connsiteY7" fmla="*/ 244290 h 321653"/>
                <a:gd name="connsiteX8" fmla="*/ 532750 w 643307"/>
                <a:gd name="connsiteY8" fmla="*/ 219957 h 321653"/>
                <a:gd name="connsiteX9" fmla="*/ 533084 w 643307"/>
                <a:gd name="connsiteY9" fmla="*/ 211876 h 321653"/>
                <a:gd name="connsiteX10" fmla="*/ 573736 w 643307"/>
                <a:gd name="connsiteY10" fmla="*/ 144108 h 321653"/>
                <a:gd name="connsiteX11" fmla="*/ 570196 w 643307"/>
                <a:gd name="connsiteY11" fmla="*/ 115299 h 321653"/>
                <a:gd name="connsiteX12" fmla="*/ 528008 w 643307"/>
                <a:gd name="connsiteY12" fmla="*/ 73111 h 321653"/>
                <a:gd name="connsiteX13" fmla="*/ 499200 w 643307"/>
                <a:gd name="connsiteY13" fmla="*/ 69571 h 321653"/>
                <a:gd name="connsiteX14" fmla="*/ 431432 w 643307"/>
                <a:gd name="connsiteY14" fmla="*/ 110223 h 321653"/>
                <a:gd name="connsiteX15" fmla="*/ 423350 w 643307"/>
                <a:gd name="connsiteY15" fmla="*/ 110557 h 321653"/>
                <a:gd name="connsiteX16" fmla="*/ 399017 w 643307"/>
                <a:gd name="connsiteY16" fmla="*/ 100472 h 321653"/>
                <a:gd name="connsiteX17" fmla="*/ 393540 w 643307"/>
                <a:gd name="connsiteY17" fmla="*/ 94528 h 321653"/>
                <a:gd name="connsiteX18" fmla="*/ 374372 w 643307"/>
                <a:gd name="connsiteY18" fmla="*/ 17855 h 321653"/>
                <a:gd name="connsiteX19" fmla="*/ 351486 w 643307"/>
                <a:gd name="connsiteY19" fmla="*/ 0 h 321653"/>
                <a:gd name="connsiteX20" fmla="*/ 291821 w 643307"/>
                <a:gd name="connsiteY20" fmla="*/ 0 h 321653"/>
                <a:gd name="connsiteX21" fmla="*/ 268935 w 643307"/>
                <a:gd name="connsiteY21" fmla="*/ 17855 h 321653"/>
                <a:gd name="connsiteX22" fmla="*/ 249767 w 643307"/>
                <a:gd name="connsiteY22" fmla="*/ 94528 h 321653"/>
                <a:gd name="connsiteX23" fmla="*/ 244290 w 643307"/>
                <a:gd name="connsiteY23" fmla="*/ 100472 h 321653"/>
                <a:gd name="connsiteX24" fmla="*/ 219957 w 643307"/>
                <a:gd name="connsiteY24" fmla="*/ 110557 h 321653"/>
                <a:gd name="connsiteX25" fmla="*/ 211876 w 643307"/>
                <a:gd name="connsiteY25" fmla="*/ 110223 h 321653"/>
                <a:gd name="connsiteX26" fmla="*/ 144107 w 643307"/>
                <a:gd name="connsiteY26" fmla="*/ 69571 h 321653"/>
                <a:gd name="connsiteX27" fmla="*/ 115299 w 643307"/>
                <a:gd name="connsiteY27" fmla="*/ 73111 h 321653"/>
                <a:gd name="connsiteX28" fmla="*/ 73111 w 643307"/>
                <a:gd name="connsiteY28" fmla="*/ 115299 h 321653"/>
                <a:gd name="connsiteX29" fmla="*/ 69571 w 643307"/>
                <a:gd name="connsiteY29" fmla="*/ 144108 h 321653"/>
                <a:gd name="connsiteX30" fmla="*/ 110223 w 643307"/>
                <a:gd name="connsiteY30" fmla="*/ 211876 h 321653"/>
                <a:gd name="connsiteX31" fmla="*/ 110557 w 643307"/>
                <a:gd name="connsiteY31" fmla="*/ 219957 h 321653"/>
                <a:gd name="connsiteX32" fmla="*/ 100472 w 643307"/>
                <a:gd name="connsiteY32" fmla="*/ 244290 h 321653"/>
                <a:gd name="connsiteX33" fmla="*/ 94528 w 643307"/>
                <a:gd name="connsiteY33" fmla="*/ 249767 h 321653"/>
                <a:gd name="connsiteX34" fmla="*/ 17855 w 643307"/>
                <a:gd name="connsiteY34" fmla="*/ 268935 h 321653"/>
                <a:gd name="connsiteX35" fmla="*/ 0 w 643307"/>
                <a:gd name="connsiteY35" fmla="*/ 291822 h 321653"/>
                <a:gd name="connsiteX36" fmla="*/ 0 w 643307"/>
                <a:gd name="connsiteY36" fmla="*/ 321654 h 321653"/>
                <a:gd name="connsiteX37" fmla="*/ 208892 w 643307"/>
                <a:gd name="connsiteY37" fmla="*/ 321654 h 3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3307" h="321653">
                  <a:moveTo>
                    <a:pt x="208892" y="321654"/>
                  </a:moveTo>
                  <a:cubicBezTo>
                    <a:pt x="208892" y="259385"/>
                    <a:pt x="259385" y="208892"/>
                    <a:pt x="321654" y="208892"/>
                  </a:cubicBezTo>
                  <a:cubicBezTo>
                    <a:pt x="383923" y="208892"/>
                    <a:pt x="434415" y="259385"/>
                    <a:pt x="434415" y="321654"/>
                  </a:cubicBezTo>
                  <a:lnTo>
                    <a:pt x="643307" y="321654"/>
                  </a:lnTo>
                  <a:lnTo>
                    <a:pt x="643307" y="291822"/>
                  </a:lnTo>
                  <a:cubicBezTo>
                    <a:pt x="643307" y="281002"/>
                    <a:pt x="635938" y="271562"/>
                    <a:pt x="625453" y="268935"/>
                  </a:cubicBezTo>
                  <a:lnTo>
                    <a:pt x="548779" y="249767"/>
                  </a:lnTo>
                  <a:cubicBezTo>
                    <a:pt x="545997" y="249077"/>
                    <a:pt x="543793" y="247006"/>
                    <a:pt x="542835" y="244290"/>
                  </a:cubicBezTo>
                  <a:cubicBezTo>
                    <a:pt x="539919" y="235964"/>
                    <a:pt x="536557" y="227838"/>
                    <a:pt x="532750" y="219957"/>
                  </a:cubicBezTo>
                  <a:cubicBezTo>
                    <a:pt x="531503" y="217375"/>
                    <a:pt x="531592" y="214347"/>
                    <a:pt x="533084" y="211876"/>
                  </a:cubicBezTo>
                  <a:lnTo>
                    <a:pt x="573736" y="144108"/>
                  </a:lnTo>
                  <a:cubicBezTo>
                    <a:pt x="579302" y="134824"/>
                    <a:pt x="577832" y="122958"/>
                    <a:pt x="570196" y="115299"/>
                  </a:cubicBezTo>
                  <a:lnTo>
                    <a:pt x="528008" y="73111"/>
                  </a:lnTo>
                  <a:cubicBezTo>
                    <a:pt x="520350" y="65453"/>
                    <a:pt x="508484" y="64006"/>
                    <a:pt x="499200" y="69571"/>
                  </a:cubicBezTo>
                  <a:lnTo>
                    <a:pt x="431432" y="110223"/>
                  </a:lnTo>
                  <a:cubicBezTo>
                    <a:pt x="428961" y="111693"/>
                    <a:pt x="425933" y="111804"/>
                    <a:pt x="423350" y="110557"/>
                  </a:cubicBezTo>
                  <a:cubicBezTo>
                    <a:pt x="415469" y="106750"/>
                    <a:pt x="407343" y="103389"/>
                    <a:pt x="399017" y="100472"/>
                  </a:cubicBezTo>
                  <a:cubicBezTo>
                    <a:pt x="396301" y="99515"/>
                    <a:pt x="394231" y="97311"/>
                    <a:pt x="393540" y="94528"/>
                  </a:cubicBezTo>
                  <a:lnTo>
                    <a:pt x="374372" y="17855"/>
                  </a:lnTo>
                  <a:cubicBezTo>
                    <a:pt x="371745" y="7347"/>
                    <a:pt x="362306" y="0"/>
                    <a:pt x="351486" y="0"/>
                  </a:cubicBezTo>
                  <a:lnTo>
                    <a:pt x="291821" y="0"/>
                  </a:lnTo>
                  <a:cubicBezTo>
                    <a:pt x="281002" y="0"/>
                    <a:pt x="271562" y="7369"/>
                    <a:pt x="268935" y="17855"/>
                  </a:cubicBezTo>
                  <a:lnTo>
                    <a:pt x="249767" y="94528"/>
                  </a:lnTo>
                  <a:cubicBezTo>
                    <a:pt x="249077" y="97311"/>
                    <a:pt x="247006" y="99515"/>
                    <a:pt x="244290" y="100472"/>
                  </a:cubicBezTo>
                  <a:cubicBezTo>
                    <a:pt x="235964" y="103389"/>
                    <a:pt x="227838" y="106750"/>
                    <a:pt x="219957" y="110557"/>
                  </a:cubicBezTo>
                  <a:cubicBezTo>
                    <a:pt x="217374" y="111804"/>
                    <a:pt x="214347" y="111715"/>
                    <a:pt x="211876" y="110223"/>
                  </a:cubicBezTo>
                  <a:lnTo>
                    <a:pt x="144107" y="69571"/>
                  </a:lnTo>
                  <a:cubicBezTo>
                    <a:pt x="134824" y="64006"/>
                    <a:pt x="122958" y="65475"/>
                    <a:pt x="115299" y="73111"/>
                  </a:cubicBezTo>
                  <a:lnTo>
                    <a:pt x="73111" y="115299"/>
                  </a:lnTo>
                  <a:cubicBezTo>
                    <a:pt x="65453" y="122958"/>
                    <a:pt x="64006" y="134824"/>
                    <a:pt x="69571" y="144108"/>
                  </a:cubicBezTo>
                  <a:lnTo>
                    <a:pt x="110223" y="211876"/>
                  </a:lnTo>
                  <a:cubicBezTo>
                    <a:pt x="111693" y="214347"/>
                    <a:pt x="111804" y="217375"/>
                    <a:pt x="110557" y="219957"/>
                  </a:cubicBezTo>
                  <a:cubicBezTo>
                    <a:pt x="106750" y="227838"/>
                    <a:pt x="103389" y="235964"/>
                    <a:pt x="100472" y="244290"/>
                  </a:cubicBezTo>
                  <a:cubicBezTo>
                    <a:pt x="99515" y="247006"/>
                    <a:pt x="97311" y="249077"/>
                    <a:pt x="94528" y="249767"/>
                  </a:cubicBezTo>
                  <a:lnTo>
                    <a:pt x="17855" y="268935"/>
                  </a:lnTo>
                  <a:cubicBezTo>
                    <a:pt x="7347" y="271562"/>
                    <a:pt x="0" y="281002"/>
                    <a:pt x="0" y="291822"/>
                  </a:cubicBezTo>
                  <a:lnTo>
                    <a:pt x="0" y="321654"/>
                  </a:lnTo>
                  <a:lnTo>
                    <a:pt x="208892" y="321654"/>
                  </a:lnTo>
                  <a:close/>
                </a:path>
              </a:pathLst>
            </a:custGeom>
            <a:grpFill/>
            <a:ln w="0"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118CBD8F-4693-3A55-A9A8-5C96053ACA06}"/>
                </a:ext>
              </a:extLst>
            </p:cNvPr>
            <p:cNvGrpSpPr>
              <a:grpSpLocks noChangeAspect="1"/>
            </p:cNvGrpSpPr>
            <p:nvPr/>
          </p:nvGrpSpPr>
          <p:grpSpPr>
            <a:xfrm>
              <a:off x="1474322" y="1719162"/>
              <a:ext cx="763533" cy="1554480"/>
              <a:chOff x="2334724" y="2118140"/>
              <a:chExt cx="402026" cy="882304"/>
            </a:xfrm>
            <a:grpFill/>
          </p:grpSpPr>
          <p:sp>
            <p:nvSpPr>
              <p:cNvPr id="49" name="Freeform: Shape 48">
                <a:extLst>
                  <a:ext uri="{FF2B5EF4-FFF2-40B4-BE49-F238E27FC236}">
                    <a16:creationId xmlns:a16="http://schemas.microsoft.com/office/drawing/2014/main" id="{30101111-7AD1-FEDD-653F-3DDBE545C6FD}"/>
                  </a:ext>
                </a:extLst>
              </p:cNvPr>
              <p:cNvSpPr/>
              <p:nvPr/>
            </p:nvSpPr>
            <p:spPr>
              <a:xfrm rot="16200000">
                <a:off x="2446579" y="2394095"/>
                <a:ext cx="196701" cy="383641"/>
              </a:xfrm>
              <a:custGeom>
                <a:avLst/>
                <a:gdLst>
                  <a:gd name="connsiteX0" fmla="*/ 29144 w 130797"/>
                  <a:gd name="connsiteY0" fmla="*/ 11087 h 255103"/>
                  <a:gd name="connsiteX1" fmla="*/ 12069 w 130797"/>
                  <a:gd name="connsiteY1" fmla="*/ 27873 h 255103"/>
                  <a:gd name="connsiteX2" fmla="*/ 3520 w 130797"/>
                  <a:gd name="connsiteY2" fmla="*/ 44637 h 255103"/>
                  <a:gd name="connsiteX3" fmla="*/ 22554 w 130797"/>
                  <a:gd name="connsiteY3" fmla="*/ 114587 h 255103"/>
                  <a:gd name="connsiteX4" fmla="*/ 40476 w 130797"/>
                  <a:gd name="connsiteY4" fmla="*/ 125585 h 255103"/>
                  <a:gd name="connsiteX5" fmla="*/ 41545 w 130797"/>
                  <a:gd name="connsiteY5" fmla="*/ 126008 h 255103"/>
                  <a:gd name="connsiteX6" fmla="*/ 41545 w 130797"/>
                  <a:gd name="connsiteY6" fmla="*/ 231155 h 255103"/>
                  <a:gd name="connsiteX7" fmla="*/ 48557 w 130797"/>
                  <a:gd name="connsiteY7" fmla="*/ 248075 h 255103"/>
                  <a:gd name="connsiteX8" fmla="*/ 65477 w 130797"/>
                  <a:gd name="connsiteY8" fmla="*/ 255088 h 255103"/>
                  <a:gd name="connsiteX9" fmla="*/ 89410 w 130797"/>
                  <a:gd name="connsiteY9" fmla="*/ 231155 h 255103"/>
                  <a:gd name="connsiteX10" fmla="*/ 89410 w 130797"/>
                  <a:gd name="connsiteY10" fmla="*/ 126230 h 255103"/>
                  <a:gd name="connsiteX11" fmla="*/ 99005 w 130797"/>
                  <a:gd name="connsiteY11" fmla="*/ 121511 h 255103"/>
                  <a:gd name="connsiteX12" fmla="*/ 123873 w 130797"/>
                  <a:gd name="connsiteY12" fmla="*/ 94617 h 255103"/>
                  <a:gd name="connsiteX13" fmla="*/ 128370 w 130797"/>
                  <a:gd name="connsiteY13" fmla="*/ 83241 h 255103"/>
                  <a:gd name="connsiteX14" fmla="*/ 130485 w 130797"/>
                  <a:gd name="connsiteY14" fmla="*/ 70863 h 255103"/>
                  <a:gd name="connsiteX15" fmla="*/ 129260 w 130797"/>
                  <a:gd name="connsiteY15" fmla="*/ 51227 h 255103"/>
                  <a:gd name="connsiteX16" fmla="*/ 121802 w 130797"/>
                  <a:gd name="connsiteY16" fmla="*/ 32170 h 255103"/>
                  <a:gd name="connsiteX17" fmla="*/ 108979 w 130797"/>
                  <a:gd name="connsiteY17" fmla="*/ 16653 h 255103"/>
                  <a:gd name="connsiteX18" fmla="*/ 86582 w 130797"/>
                  <a:gd name="connsiteY18" fmla="*/ 3562 h 255103"/>
                  <a:gd name="connsiteX19" fmla="*/ 65477 w 130797"/>
                  <a:gd name="connsiteY19" fmla="*/ 0 h 255103"/>
                  <a:gd name="connsiteX20" fmla="*/ 29166 w 130797"/>
                  <a:gd name="connsiteY20" fmla="*/ 11087 h 255103"/>
                  <a:gd name="connsiteX21" fmla="*/ 65455 w 130797"/>
                  <a:gd name="connsiteY21" fmla="*/ 47865 h 255103"/>
                  <a:gd name="connsiteX22" fmla="*/ 67748 w 130797"/>
                  <a:gd name="connsiteY22" fmla="*/ 47954 h 255103"/>
                  <a:gd name="connsiteX23" fmla="*/ 72201 w 130797"/>
                  <a:gd name="connsiteY23" fmla="*/ 49156 h 255103"/>
                  <a:gd name="connsiteX24" fmla="*/ 75874 w 130797"/>
                  <a:gd name="connsiteY24" fmla="*/ 51271 h 255103"/>
                  <a:gd name="connsiteX25" fmla="*/ 79547 w 130797"/>
                  <a:gd name="connsiteY25" fmla="*/ 54945 h 255103"/>
                  <a:gd name="connsiteX26" fmla="*/ 81662 w 130797"/>
                  <a:gd name="connsiteY26" fmla="*/ 58618 h 255103"/>
                  <a:gd name="connsiteX27" fmla="*/ 82864 w 130797"/>
                  <a:gd name="connsiteY27" fmla="*/ 63026 h 255103"/>
                  <a:gd name="connsiteX28" fmla="*/ 82864 w 130797"/>
                  <a:gd name="connsiteY28" fmla="*/ 67701 h 255103"/>
                  <a:gd name="connsiteX29" fmla="*/ 81662 w 130797"/>
                  <a:gd name="connsiteY29" fmla="*/ 72109 h 255103"/>
                  <a:gd name="connsiteX30" fmla="*/ 79547 w 130797"/>
                  <a:gd name="connsiteY30" fmla="*/ 75783 h 255103"/>
                  <a:gd name="connsiteX31" fmla="*/ 75874 w 130797"/>
                  <a:gd name="connsiteY31" fmla="*/ 79456 h 255103"/>
                  <a:gd name="connsiteX32" fmla="*/ 72201 w 130797"/>
                  <a:gd name="connsiteY32" fmla="*/ 81571 h 255103"/>
                  <a:gd name="connsiteX33" fmla="*/ 67793 w 130797"/>
                  <a:gd name="connsiteY33" fmla="*/ 82773 h 255103"/>
                  <a:gd name="connsiteX34" fmla="*/ 63117 w 130797"/>
                  <a:gd name="connsiteY34" fmla="*/ 82773 h 255103"/>
                  <a:gd name="connsiteX35" fmla="*/ 58709 w 130797"/>
                  <a:gd name="connsiteY35" fmla="*/ 81571 h 255103"/>
                  <a:gd name="connsiteX36" fmla="*/ 55036 w 130797"/>
                  <a:gd name="connsiteY36" fmla="*/ 79456 h 255103"/>
                  <a:gd name="connsiteX37" fmla="*/ 51363 w 130797"/>
                  <a:gd name="connsiteY37" fmla="*/ 75783 h 255103"/>
                  <a:gd name="connsiteX38" fmla="*/ 49248 w 130797"/>
                  <a:gd name="connsiteY38" fmla="*/ 72109 h 255103"/>
                  <a:gd name="connsiteX39" fmla="*/ 48045 w 130797"/>
                  <a:gd name="connsiteY39" fmla="*/ 67701 h 255103"/>
                  <a:gd name="connsiteX40" fmla="*/ 48045 w 130797"/>
                  <a:gd name="connsiteY40" fmla="*/ 63026 h 255103"/>
                  <a:gd name="connsiteX41" fmla="*/ 49248 w 130797"/>
                  <a:gd name="connsiteY41" fmla="*/ 58618 h 255103"/>
                  <a:gd name="connsiteX42" fmla="*/ 51363 w 130797"/>
                  <a:gd name="connsiteY42" fmla="*/ 54945 h 255103"/>
                  <a:gd name="connsiteX43" fmla="*/ 55036 w 130797"/>
                  <a:gd name="connsiteY43" fmla="*/ 51271 h 255103"/>
                  <a:gd name="connsiteX44" fmla="*/ 58709 w 130797"/>
                  <a:gd name="connsiteY44" fmla="*/ 49156 h 255103"/>
                  <a:gd name="connsiteX45" fmla="*/ 63162 w 130797"/>
                  <a:gd name="connsiteY45" fmla="*/ 47954 h 255103"/>
                  <a:gd name="connsiteX46" fmla="*/ 65455 w 130797"/>
                  <a:gd name="connsiteY46" fmla="*/ 47865 h 25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0797" h="255103">
                    <a:moveTo>
                      <a:pt x="29144" y="11087"/>
                    </a:moveTo>
                    <a:cubicBezTo>
                      <a:pt x="22131" y="16141"/>
                      <a:pt x="17211" y="21016"/>
                      <a:pt x="12069" y="27873"/>
                    </a:cubicBezTo>
                    <a:cubicBezTo>
                      <a:pt x="8239" y="32949"/>
                      <a:pt x="5724" y="38671"/>
                      <a:pt x="3520" y="44637"/>
                    </a:cubicBezTo>
                    <a:cubicBezTo>
                      <a:pt x="-5296" y="68458"/>
                      <a:pt x="2963" y="98491"/>
                      <a:pt x="22554" y="114587"/>
                    </a:cubicBezTo>
                    <a:cubicBezTo>
                      <a:pt x="28320" y="119307"/>
                      <a:pt x="33664" y="122713"/>
                      <a:pt x="40476" y="125585"/>
                    </a:cubicBezTo>
                    <a:cubicBezTo>
                      <a:pt x="40832" y="125741"/>
                      <a:pt x="41188" y="125874"/>
                      <a:pt x="41545" y="126008"/>
                    </a:cubicBezTo>
                    <a:lnTo>
                      <a:pt x="41545" y="231155"/>
                    </a:lnTo>
                    <a:cubicBezTo>
                      <a:pt x="41545" y="237300"/>
                      <a:pt x="44216" y="243734"/>
                      <a:pt x="48557" y="248075"/>
                    </a:cubicBezTo>
                    <a:cubicBezTo>
                      <a:pt x="52698" y="252216"/>
                      <a:pt x="59511" y="255355"/>
                      <a:pt x="65477" y="255088"/>
                    </a:cubicBezTo>
                    <a:cubicBezTo>
                      <a:pt x="78434" y="254509"/>
                      <a:pt x="89410" y="244580"/>
                      <a:pt x="89410" y="231155"/>
                    </a:cubicBezTo>
                    <a:lnTo>
                      <a:pt x="89410" y="126230"/>
                    </a:lnTo>
                    <a:cubicBezTo>
                      <a:pt x="92771" y="124895"/>
                      <a:pt x="96022" y="123336"/>
                      <a:pt x="99005" y="121511"/>
                    </a:cubicBezTo>
                    <a:cubicBezTo>
                      <a:pt x="109335" y="115233"/>
                      <a:pt x="118819" y="105726"/>
                      <a:pt x="123873" y="94617"/>
                    </a:cubicBezTo>
                    <a:cubicBezTo>
                      <a:pt x="125542" y="90922"/>
                      <a:pt x="127257" y="87159"/>
                      <a:pt x="128370" y="83241"/>
                    </a:cubicBezTo>
                    <a:cubicBezTo>
                      <a:pt x="129527" y="79211"/>
                      <a:pt x="129995" y="75004"/>
                      <a:pt x="130485" y="70863"/>
                    </a:cubicBezTo>
                    <a:cubicBezTo>
                      <a:pt x="131264" y="64295"/>
                      <a:pt x="130485" y="57705"/>
                      <a:pt x="129260" y="51227"/>
                    </a:cubicBezTo>
                    <a:cubicBezTo>
                      <a:pt x="127991" y="44593"/>
                      <a:pt x="125231" y="37958"/>
                      <a:pt x="121802" y="32170"/>
                    </a:cubicBezTo>
                    <a:cubicBezTo>
                      <a:pt x="118418" y="26493"/>
                      <a:pt x="114077" y="20927"/>
                      <a:pt x="108979" y="16653"/>
                    </a:cubicBezTo>
                    <a:cubicBezTo>
                      <a:pt x="101944" y="10753"/>
                      <a:pt x="95176" y="6768"/>
                      <a:pt x="86582" y="3562"/>
                    </a:cubicBezTo>
                    <a:cubicBezTo>
                      <a:pt x="79926" y="1091"/>
                      <a:pt x="72557" y="67"/>
                      <a:pt x="65477" y="0"/>
                    </a:cubicBezTo>
                    <a:cubicBezTo>
                      <a:pt x="52899" y="111"/>
                      <a:pt x="39452" y="3651"/>
                      <a:pt x="29166" y="11087"/>
                    </a:cubicBezTo>
                    <a:close/>
                    <a:moveTo>
                      <a:pt x="65455" y="47865"/>
                    </a:moveTo>
                    <a:cubicBezTo>
                      <a:pt x="66234" y="47865"/>
                      <a:pt x="66991" y="47910"/>
                      <a:pt x="67748" y="47954"/>
                    </a:cubicBezTo>
                    <a:cubicBezTo>
                      <a:pt x="69262" y="48288"/>
                      <a:pt x="70731" y="48667"/>
                      <a:pt x="72201" y="49156"/>
                    </a:cubicBezTo>
                    <a:cubicBezTo>
                      <a:pt x="73447" y="49802"/>
                      <a:pt x="74672" y="50514"/>
                      <a:pt x="75874" y="51271"/>
                    </a:cubicBezTo>
                    <a:cubicBezTo>
                      <a:pt x="77165" y="52429"/>
                      <a:pt x="78390" y="53653"/>
                      <a:pt x="79547" y="54945"/>
                    </a:cubicBezTo>
                    <a:cubicBezTo>
                      <a:pt x="80304" y="56125"/>
                      <a:pt x="81017" y="57349"/>
                      <a:pt x="81662" y="58618"/>
                    </a:cubicBezTo>
                    <a:cubicBezTo>
                      <a:pt x="82130" y="60065"/>
                      <a:pt x="82531" y="61535"/>
                      <a:pt x="82864" y="63026"/>
                    </a:cubicBezTo>
                    <a:cubicBezTo>
                      <a:pt x="82954" y="64585"/>
                      <a:pt x="82954" y="66143"/>
                      <a:pt x="82864" y="67701"/>
                    </a:cubicBezTo>
                    <a:cubicBezTo>
                      <a:pt x="82531" y="69193"/>
                      <a:pt x="82152" y="70662"/>
                      <a:pt x="81662" y="72109"/>
                    </a:cubicBezTo>
                    <a:cubicBezTo>
                      <a:pt x="81017" y="73356"/>
                      <a:pt x="80304" y="74581"/>
                      <a:pt x="79547" y="75783"/>
                    </a:cubicBezTo>
                    <a:cubicBezTo>
                      <a:pt x="78390" y="77074"/>
                      <a:pt x="77165" y="78298"/>
                      <a:pt x="75874" y="79456"/>
                    </a:cubicBezTo>
                    <a:cubicBezTo>
                      <a:pt x="74694" y="80213"/>
                      <a:pt x="73470" y="80925"/>
                      <a:pt x="72201" y="81571"/>
                    </a:cubicBezTo>
                    <a:cubicBezTo>
                      <a:pt x="70753" y="82039"/>
                      <a:pt x="69284" y="82439"/>
                      <a:pt x="67793" y="82773"/>
                    </a:cubicBezTo>
                    <a:cubicBezTo>
                      <a:pt x="66234" y="82862"/>
                      <a:pt x="64676" y="82862"/>
                      <a:pt x="63117" y="82773"/>
                    </a:cubicBezTo>
                    <a:cubicBezTo>
                      <a:pt x="61626" y="82439"/>
                      <a:pt x="60156" y="82061"/>
                      <a:pt x="58709" y="81571"/>
                    </a:cubicBezTo>
                    <a:cubicBezTo>
                      <a:pt x="57463" y="80925"/>
                      <a:pt x="56238" y="80213"/>
                      <a:pt x="55036" y="79456"/>
                    </a:cubicBezTo>
                    <a:cubicBezTo>
                      <a:pt x="53745" y="78298"/>
                      <a:pt x="52520" y="77074"/>
                      <a:pt x="51363" y="75783"/>
                    </a:cubicBezTo>
                    <a:cubicBezTo>
                      <a:pt x="50606" y="74603"/>
                      <a:pt x="49893" y="73378"/>
                      <a:pt x="49248" y="72109"/>
                    </a:cubicBezTo>
                    <a:cubicBezTo>
                      <a:pt x="48780" y="70662"/>
                      <a:pt x="48379" y="69193"/>
                      <a:pt x="48045" y="67701"/>
                    </a:cubicBezTo>
                    <a:cubicBezTo>
                      <a:pt x="47956" y="66143"/>
                      <a:pt x="47956" y="64585"/>
                      <a:pt x="48045" y="63026"/>
                    </a:cubicBezTo>
                    <a:cubicBezTo>
                      <a:pt x="48379" y="61535"/>
                      <a:pt x="48758" y="60065"/>
                      <a:pt x="49248" y="58618"/>
                    </a:cubicBezTo>
                    <a:cubicBezTo>
                      <a:pt x="49893" y="57371"/>
                      <a:pt x="50606" y="56147"/>
                      <a:pt x="51363" y="54945"/>
                    </a:cubicBezTo>
                    <a:cubicBezTo>
                      <a:pt x="52520" y="53653"/>
                      <a:pt x="53745" y="52429"/>
                      <a:pt x="55036" y="51271"/>
                    </a:cubicBezTo>
                    <a:cubicBezTo>
                      <a:pt x="56216" y="50514"/>
                      <a:pt x="57440" y="49802"/>
                      <a:pt x="58709" y="49156"/>
                    </a:cubicBezTo>
                    <a:cubicBezTo>
                      <a:pt x="60179" y="48667"/>
                      <a:pt x="61648" y="48288"/>
                      <a:pt x="63162" y="47954"/>
                    </a:cubicBezTo>
                    <a:cubicBezTo>
                      <a:pt x="63919" y="47910"/>
                      <a:pt x="64698" y="47865"/>
                      <a:pt x="65455" y="47865"/>
                    </a:cubicBezTo>
                    <a:close/>
                  </a:path>
                </a:pathLst>
              </a:custGeom>
              <a:grp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B6E6919-B4D5-0BE9-7272-CC135B6C23E8}"/>
                  </a:ext>
                </a:extLst>
              </p:cNvPr>
              <p:cNvSpPr/>
              <p:nvPr/>
            </p:nvSpPr>
            <p:spPr>
              <a:xfrm rot="16200000">
                <a:off x="2397175" y="2055754"/>
                <a:ext cx="258871" cy="383643"/>
              </a:xfrm>
              <a:custGeom>
                <a:avLst/>
                <a:gdLst>
                  <a:gd name="connsiteX0" fmla="*/ 53409 w 172137"/>
                  <a:gd name="connsiteY0" fmla="*/ 27873 h 255104"/>
                  <a:gd name="connsiteX1" fmla="*/ 44860 w 172137"/>
                  <a:gd name="connsiteY1" fmla="*/ 44637 h 255104"/>
                  <a:gd name="connsiteX2" fmla="*/ 63894 w 172137"/>
                  <a:gd name="connsiteY2" fmla="*/ 114587 h 255104"/>
                  <a:gd name="connsiteX3" fmla="*/ 81816 w 172137"/>
                  <a:gd name="connsiteY3" fmla="*/ 125585 h 255104"/>
                  <a:gd name="connsiteX4" fmla="*/ 82885 w 172137"/>
                  <a:gd name="connsiteY4" fmla="*/ 126008 h 255104"/>
                  <a:gd name="connsiteX5" fmla="*/ 82885 w 172137"/>
                  <a:gd name="connsiteY5" fmla="*/ 165769 h 255104"/>
                  <a:gd name="connsiteX6" fmla="*/ 23933 w 172137"/>
                  <a:gd name="connsiteY6" fmla="*/ 165769 h 255104"/>
                  <a:gd name="connsiteX7" fmla="*/ 0 w 172137"/>
                  <a:gd name="connsiteY7" fmla="*/ 189702 h 255104"/>
                  <a:gd name="connsiteX8" fmla="*/ 0 w 172137"/>
                  <a:gd name="connsiteY8" fmla="*/ 231155 h 255104"/>
                  <a:gd name="connsiteX9" fmla="*/ 7013 w 172137"/>
                  <a:gd name="connsiteY9" fmla="*/ 248075 h 255104"/>
                  <a:gd name="connsiteX10" fmla="*/ 23933 w 172137"/>
                  <a:gd name="connsiteY10" fmla="*/ 255088 h 255104"/>
                  <a:gd name="connsiteX11" fmla="*/ 47865 w 172137"/>
                  <a:gd name="connsiteY11" fmla="*/ 231155 h 255104"/>
                  <a:gd name="connsiteX12" fmla="*/ 47865 w 172137"/>
                  <a:gd name="connsiteY12" fmla="*/ 213657 h 255104"/>
                  <a:gd name="connsiteX13" fmla="*/ 106817 w 172137"/>
                  <a:gd name="connsiteY13" fmla="*/ 213657 h 255104"/>
                  <a:gd name="connsiteX14" fmla="*/ 130750 w 172137"/>
                  <a:gd name="connsiteY14" fmla="*/ 189724 h 255104"/>
                  <a:gd name="connsiteX15" fmla="*/ 130750 w 172137"/>
                  <a:gd name="connsiteY15" fmla="*/ 126230 h 255104"/>
                  <a:gd name="connsiteX16" fmla="*/ 140345 w 172137"/>
                  <a:gd name="connsiteY16" fmla="*/ 121511 h 255104"/>
                  <a:gd name="connsiteX17" fmla="*/ 165213 w 172137"/>
                  <a:gd name="connsiteY17" fmla="*/ 94617 h 255104"/>
                  <a:gd name="connsiteX18" fmla="*/ 169710 w 172137"/>
                  <a:gd name="connsiteY18" fmla="*/ 83241 h 255104"/>
                  <a:gd name="connsiteX19" fmla="*/ 171825 w 172137"/>
                  <a:gd name="connsiteY19" fmla="*/ 70863 h 255104"/>
                  <a:gd name="connsiteX20" fmla="*/ 170600 w 172137"/>
                  <a:gd name="connsiteY20" fmla="*/ 51227 h 255104"/>
                  <a:gd name="connsiteX21" fmla="*/ 163142 w 172137"/>
                  <a:gd name="connsiteY21" fmla="*/ 32170 h 255104"/>
                  <a:gd name="connsiteX22" fmla="*/ 150319 w 172137"/>
                  <a:gd name="connsiteY22" fmla="*/ 16653 h 255104"/>
                  <a:gd name="connsiteX23" fmla="*/ 127922 w 172137"/>
                  <a:gd name="connsiteY23" fmla="*/ 3562 h 255104"/>
                  <a:gd name="connsiteX24" fmla="*/ 106817 w 172137"/>
                  <a:gd name="connsiteY24" fmla="*/ 0 h 255104"/>
                  <a:gd name="connsiteX25" fmla="*/ 70506 w 172137"/>
                  <a:gd name="connsiteY25" fmla="*/ 11087 h 255104"/>
                  <a:gd name="connsiteX26" fmla="*/ 53431 w 172137"/>
                  <a:gd name="connsiteY26" fmla="*/ 27873 h 255104"/>
                  <a:gd name="connsiteX27" fmla="*/ 106795 w 172137"/>
                  <a:gd name="connsiteY27" fmla="*/ 47865 h 255104"/>
                  <a:gd name="connsiteX28" fmla="*/ 109088 w 172137"/>
                  <a:gd name="connsiteY28" fmla="*/ 47954 h 255104"/>
                  <a:gd name="connsiteX29" fmla="*/ 113541 w 172137"/>
                  <a:gd name="connsiteY29" fmla="*/ 49156 h 255104"/>
                  <a:gd name="connsiteX30" fmla="*/ 117214 w 172137"/>
                  <a:gd name="connsiteY30" fmla="*/ 51271 h 255104"/>
                  <a:gd name="connsiteX31" fmla="*/ 120887 w 172137"/>
                  <a:gd name="connsiteY31" fmla="*/ 54945 h 255104"/>
                  <a:gd name="connsiteX32" fmla="*/ 123002 w 172137"/>
                  <a:gd name="connsiteY32" fmla="*/ 58618 h 255104"/>
                  <a:gd name="connsiteX33" fmla="*/ 124204 w 172137"/>
                  <a:gd name="connsiteY33" fmla="*/ 63026 h 255104"/>
                  <a:gd name="connsiteX34" fmla="*/ 124204 w 172137"/>
                  <a:gd name="connsiteY34" fmla="*/ 67701 h 255104"/>
                  <a:gd name="connsiteX35" fmla="*/ 123002 w 172137"/>
                  <a:gd name="connsiteY35" fmla="*/ 72109 h 255104"/>
                  <a:gd name="connsiteX36" fmla="*/ 120887 w 172137"/>
                  <a:gd name="connsiteY36" fmla="*/ 75783 h 255104"/>
                  <a:gd name="connsiteX37" fmla="*/ 117214 w 172137"/>
                  <a:gd name="connsiteY37" fmla="*/ 79456 h 255104"/>
                  <a:gd name="connsiteX38" fmla="*/ 113541 w 172137"/>
                  <a:gd name="connsiteY38" fmla="*/ 81571 h 255104"/>
                  <a:gd name="connsiteX39" fmla="*/ 109132 w 172137"/>
                  <a:gd name="connsiteY39" fmla="*/ 82773 h 255104"/>
                  <a:gd name="connsiteX40" fmla="*/ 104457 w 172137"/>
                  <a:gd name="connsiteY40" fmla="*/ 82773 h 255104"/>
                  <a:gd name="connsiteX41" fmla="*/ 100049 w 172137"/>
                  <a:gd name="connsiteY41" fmla="*/ 81571 h 255104"/>
                  <a:gd name="connsiteX42" fmla="*/ 96376 w 172137"/>
                  <a:gd name="connsiteY42" fmla="*/ 79456 h 255104"/>
                  <a:gd name="connsiteX43" fmla="*/ 92702 w 172137"/>
                  <a:gd name="connsiteY43" fmla="*/ 75783 h 255104"/>
                  <a:gd name="connsiteX44" fmla="*/ 90587 w 172137"/>
                  <a:gd name="connsiteY44" fmla="*/ 72109 h 255104"/>
                  <a:gd name="connsiteX45" fmla="*/ 89385 w 172137"/>
                  <a:gd name="connsiteY45" fmla="*/ 67701 h 255104"/>
                  <a:gd name="connsiteX46" fmla="*/ 89385 w 172137"/>
                  <a:gd name="connsiteY46" fmla="*/ 63026 h 255104"/>
                  <a:gd name="connsiteX47" fmla="*/ 90587 w 172137"/>
                  <a:gd name="connsiteY47" fmla="*/ 58618 h 255104"/>
                  <a:gd name="connsiteX48" fmla="*/ 92702 w 172137"/>
                  <a:gd name="connsiteY48" fmla="*/ 54945 h 255104"/>
                  <a:gd name="connsiteX49" fmla="*/ 96376 w 172137"/>
                  <a:gd name="connsiteY49" fmla="*/ 51271 h 255104"/>
                  <a:gd name="connsiteX50" fmla="*/ 100049 w 172137"/>
                  <a:gd name="connsiteY50" fmla="*/ 49156 h 255104"/>
                  <a:gd name="connsiteX51" fmla="*/ 104502 w 172137"/>
                  <a:gd name="connsiteY51" fmla="*/ 47954 h 255104"/>
                  <a:gd name="connsiteX52" fmla="*/ 106795 w 172137"/>
                  <a:gd name="connsiteY52" fmla="*/ 47865 h 25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2137" h="255104">
                    <a:moveTo>
                      <a:pt x="53409" y="27873"/>
                    </a:moveTo>
                    <a:cubicBezTo>
                      <a:pt x="49579" y="32949"/>
                      <a:pt x="47064" y="38671"/>
                      <a:pt x="44860" y="44637"/>
                    </a:cubicBezTo>
                    <a:cubicBezTo>
                      <a:pt x="36043" y="68458"/>
                      <a:pt x="44303" y="98491"/>
                      <a:pt x="63894" y="114587"/>
                    </a:cubicBezTo>
                    <a:cubicBezTo>
                      <a:pt x="69660" y="119307"/>
                      <a:pt x="75003" y="122713"/>
                      <a:pt x="81816" y="125585"/>
                    </a:cubicBezTo>
                    <a:cubicBezTo>
                      <a:pt x="82172" y="125741"/>
                      <a:pt x="82528" y="125874"/>
                      <a:pt x="82885" y="126008"/>
                    </a:cubicBezTo>
                    <a:lnTo>
                      <a:pt x="82885" y="165769"/>
                    </a:lnTo>
                    <a:lnTo>
                      <a:pt x="23933" y="165769"/>
                    </a:lnTo>
                    <a:cubicBezTo>
                      <a:pt x="10998" y="165769"/>
                      <a:pt x="0" y="176745"/>
                      <a:pt x="0" y="189702"/>
                    </a:cubicBezTo>
                    <a:lnTo>
                      <a:pt x="0" y="231155"/>
                    </a:lnTo>
                    <a:cubicBezTo>
                      <a:pt x="0" y="237300"/>
                      <a:pt x="2672" y="243734"/>
                      <a:pt x="7013" y="248075"/>
                    </a:cubicBezTo>
                    <a:cubicBezTo>
                      <a:pt x="11354" y="252416"/>
                      <a:pt x="17966" y="255355"/>
                      <a:pt x="23933" y="255088"/>
                    </a:cubicBezTo>
                    <a:cubicBezTo>
                      <a:pt x="36889" y="254509"/>
                      <a:pt x="47865" y="244580"/>
                      <a:pt x="47865" y="231155"/>
                    </a:cubicBezTo>
                    <a:lnTo>
                      <a:pt x="47865" y="213657"/>
                    </a:lnTo>
                    <a:lnTo>
                      <a:pt x="106817" y="213657"/>
                    </a:lnTo>
                    <a:cubicBezTo>
                      <a:pt x="119752" y="213657"/>
                      <a:pt x="130750" y="202681"/>
                      <a:pt x="130750" y="189724"/>
                    </a:cubicBezTo>
                    <a:lnTo>
                      <a:pt x="130750" y="126230"/>
                    </a:lnTo>
                    <a:cubicBezTo>
                      <a:pt x="134111" y="124895"/>
                      <a:pt x="137362" y="123336"/>
                      <a:pt x="140345" y="121511"/>
                    </a:cubicBezTo>
                    <a:cubicBezTo>
                      <a:pt x="150675" y="115233"/>
                      <a:pt x="160159" y="105726"/>
                      <a:pt x="165213" y="94617"/>
                    </a:cubicBezTo>
                    <a:cubicBezTo>
                      <a:pt x="166882" y="90922"/>
                      <a:pt x="168597" y="87159"/>
                      <a:pt x="169710" y="83241"/>
                    </a:cubicBezTo>
                    <a:cubicBezTo>
                      <a:pt x="170867" y="79211"/>
                      <a:pt x="171335" y="75004"/>
                      <a:pt x="171825" y="70863"/>
                    </a:cubicBezTo>
                    <a:cubicBezTo>
                      <a:pt x="172604" y="64295"/>
                      <a:pt x="171825" y="57705"/>
                      <a:pt x="170600" y="51227"/>
                    </a:cubicBezTo>
                    <a:cubicBezTo>
                      <a:pt x="169331" y="44593"/>
                      <a:pt x="166571" y="37958"/>
                      <a:pt x="163142" y="32170"/>
                    </a:cubicBezTo>
                    <a:cubicBezTo>
                      <a:pt x="159758" y="26493"/>
                      <a:pt x="155417" y="20927"/>
                      <a:pt x="150319" y="16653"/>
                    </a:cubicBezTo>
                    <a:cubicBezTo>
                      <a:pt x="143284" y="10753"/>
                      <a:pt x="136516" y="6768"/>
                      <a:pt x="127922" y="3562"/>
                    </a:cubicBezTo>
                    <a:cubicBezTo>
                      <a:pt x="121266" y="1091"/>
                      <a:pt x="113897" y="67"/>
                      <a:pt x="106817" y="0"/>
                    </a:cubicBezTo>
                    <a:cubicBezTo>
                      <a:pt x="94239" y="111"/>
                      <a:pt x="80792" y="3651"/>
                      <a:pt x="70506" y="11087"/>
                    </a:cubicBezTo>
                    <a:cubicBezTo>
                      <a:pt x="63494" y="16141"/>
                      <a:pt x="58574" y="21016"/>
                      <a:pt x="53431" y="27873"/>
                    </a:cubicBezTo>
                    <a:close/>
                    <a:moveTo>
                      <a:pt x="106795" y="47865"/>
                    </a:moveTo>
                    <a:cubicBezTo>
                      <a:pt x="107574" y="47865"/>
                      <a:pt x="108331" y="47910"/>
                      <a:pt x="109088" y="47954"/>
                    </a:cubicBezTo>
                    <a:cubicBezTo>
                      <a:pt x="110602" y="48288"/>
                      <a:pt x="112071" y="48667"/>
                      <a:pt x="113541" y="49156"/>
                    </a:cubicBezTo>
                    <a:cubicBezTo>
                      <a:pt x="114787" y="49802"/>
                      <a:pt x="116012" y="50514"/>
                      <a:pt x="117214" y="51271"/>
                    </a:cubicBezTo>
                    <a:cubicBezTo>
                      <a:pt x="118505" y="52429"/>
                      <a:pt x="119730" y="53653"/>
                      <a:pt x="120887" y="54945"/>
                    </a:cubicBezTo>
                    <a:cubicBezTo>
                      <a:pt x="121644" y="56125"/>
                      <a:pt x="122357" y="57349"/>
                      <a:pt x="123002" y="58618"/>
                    </a:cubicBezTo>
                    <a:cubicBezTo>
                      <a:pt x="123470" y="60065"/>
                      <a:pt x="123870" y="61535"/>
                      <a:pt x="124204" y="63026"/>
                    </a:cubicBezTo>
                    <a:cubicBezTo>
                      <a:pt x="124293" y="64585"/>
                      <a:pt x="124293" y="66143"/>
                      <a:pt x="124204" y="67701"/>
                    </a:cubicBezTo>
                    <a:cubicBezTo>
                      <a:pt x="123870" y="69193"/>
                      <a:pt x="123492" y="70662"/>
                      <a:pt x="123002" y="72109"/>
                    </a:cubicBezTo>
                    <a:cubicBezTo>
                      <a:pt x="122357" y="73356"/>
                      <a:pt x="121644" y="74581"/>
                      <a:pt x="120887" y="75783"/>
                    </a:cubicBezTo>
                    <a:cubicBezTo>
                      <a:pt x="119730" y="77074"/>
                      <a:pt x="118505" y="78298"/>
                      <a:pt x="117214" y="79456"/>
                    </a:cubicBezTo>
                    <a:cubicBezTo>
                      <a:pt x="116034" y="80213"/>
                      <a:pt x="114809" y="80925"/>
                      <a:pt x="113541" y="81571"/>
                    </a:cubicBezTo>
                    <a:cubicBezTo>
                      <a:pt x="112093" y="82039"/>
                      <a:pt x="110624" y="82439"/>
                      <a:pt x="109132" y="82773"/>
                    </a:cubicBezTo>
                    <a:cubicBezTo>
                      <a:pt x="107574" y="82862"/>
                      <a:pt x="106016" y="82862"/>
                      <a:pt x="104457" y="82773"/>
                    </a:cubicBezTo>
                    <a:cubicBezTo>
                      <a:pt x="102966" y="82439"/>
                      <a:pt x="101496" y="82061"/>
                      <a:pt x="100049" y="81571"/>
                    </a:cubicBezTo>
                    <a:cubicBezTo>
                      <a:pt x="98802" y="80925"/>
                      <a:pt x="97578" y="80213"/>
                      <a:pt x="96376" y="79456"/>
                    </a:cubicBezTo>
                    <a:cubicBezTo>
                      <a:pt x="95085" y="78298"/>
                      <a:pt x="93860" y="77074"/>
                      <a:pt x="92702" y="75783"/>
                    </a:cubicBezTo>
                    <a:cubicBezTo>
                      <a:pt x="91946" y="74603"/>
                      <a:pt x="91233" y="73378"/>
                      <a:pt x="90587" y="72109"/>
                    </a:cubicBezTo>
                    <a:cubicBezTo>
                      <a:pt x="90120" y="70662"/>
                      <a:pt x="89719" y="69193"/>
                      <a:pt x="89385" y="67701"/>
                    </a:cubicBezTo>
                    <a:cubicBezTo>
                      <a:pt x="89296" y="66143"/>
                      <a:pt x="89296" y="64585"/>
                      <a:pt x="89385" y="63026"/>
                    </a:cubicBezTo>
                    <a:cubicBezTo>
                      <a:pt x="89719" y="61535"/>
                      <a:pt x="90098" y="60065"/>
                      <a:pt x="90587" y="58618"/>
                    </a:cubicBezTo>
                    <a:cubicBezTo>
                      <a:pt x="91233" y="57371"/>
                      <a:pt x="91946" y="56147"/>
                      <a:pt x="92702" y="54945"/>
                    </a:cubicBezTo>
                    <a:cubicBezTo>
                      <a:pt x="93860" y="53653"/>
                      <a:pt x="95085" y="52429"/>
                      <a:pt x="96376" y="51271"/>
                    </a:cubicBezTo>
                    <a:cubicBezTo>
                      <a:pt x="97556" y="50514"/>
                      <a:pt x="98780" y="49802"/>
                      <a:pt x="100049" y="49156"/>
                    </a:cubicBezTo>
                    <a:cubicBezTo>
                      <a:pt x="101519" y="48667"/>
                      <a:pt x="102988" y="48288"/>
                      <a:pt x="104502" y="47954"/>
                    </a:cubicBezTo>
                    <a:cubicBezTo>
                      <a:pt x="105259" y="47910"/>
                      <a:pt x="106038" y="47865"/>
                      <a:pt x="106795" y="47865"/>
                    </a:cubicBezTo>
                    <a:close/>
                  </a:path>
                </a:pathLst>
              </a:custGeom>
              <a:grp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9F8D139-CCC5-B432-2F6B-76DF7C543F0F}"/>
                  </a:ext>
                </a:extLst>
              </p:cNvPr>
              <p:cNvSpPr/>
              <p:nvPr/>
            </p:nvSpPr>
            <p:spPr>
              <a:xfrm rot="16200000">
                <a:off x="2397007" y="2679054"/>
                <a:ext cx="259107" cy="383674"/>
              </a:xfrm>
              <a:custGeom>
                <a:avLst/>
                <a:gdLst>
                  <a:gd name="connsiteX0" fmla="*/ 41545 w 172294"/>
                  <a:gd name="connsiteY0" fmla="*/ 126052 h 255125"/>
                  <a:gd name="connsiteX1" fmla="*/ 41545 w 172294"/>
                  <a:gd name="connsiteY1" fmla="*/ 189746 h 255125"/>
                  <a:gd name="connsiteX2" fmla="*/ 65477 w 172294"/>
                  <a:gd name="connsiteY2" fmla="*/ 213679 h 255125"/>
                  <a:gd name="connsiteX3" fmla="*/ 124429 w 172294"/>
                  <a:gd name="connsiteY3" fmla="*/ 213679 h 255125"/>
                  <a:gd name="connsiteX4" fmla="*/ 124429 w 172294"/>
                  <a:gd name="connsiteY4" fmla="*/ 231178 h 255125"/>
                  <a:gd name="connsiteX5" fmla="*/ 131442 w 172294"/>
                  <a:gd name="connsiteY5" fmla="*/ 248097 h 255125"/>
                  <a:gd name="connsiteX6" fmla="*/ 148362 w 172294"/>
                  <a:gd name="connsiteY6" fmla="*/ 255110 h 255125"/>
                  <a:gd name="connsiteX7" fmla="*/ 172294 w 172294"/>
                  <a:gd name="connsiteY7" fmla="*/ 231178 h 255125"/>
                  <a:gd name="connsiteX8" fmla="*/ 172294 w 172294"/>
                  <a:gd name="connsiteY8" fmla="*/ 189724 h 255125"/>
                  <a:gd name="connsiteX9" fmla="*/ 148362 w 172294"/>
                  <a:gd name="connsiteY9" fmla="*/ 165792 h 255125"/>
                  <a:gd name="connsiteX10" fmla="*/ 89410 w 172294"/>
                  <a:gd name="connsiteY10" fmla="*/ 165792 h 255125"/>
                  <a:gd name="connsiteX11" fmla="*/ 89410 w 172294"/>
                  <a:gd name="connsiteY11" fmla="*/ 126230 h 255125"/>
                  <a:gd name="connsiteX12" fmla="*/ 99005 w 172294"/>
                  <a:gd name="connsiteY12" fmla="*/ 121511 h 255125"/>
                  <a:gd name="connsiteX13" fmla="*/ 123873 w 172294"/>
                  <a:gd name="connsiteY13" fmla="*/ 94617 h 255125"/>
                  <a:gd name="connsiteX14" fmla="*/ 128370 w 172294"/>
                  <a:gd name="connsiteY14" fmla="*/ 83241 h 255125"/>
                  <a:gd name="connsiteX15" fmla="*/ 130485 w 172294"/>
                  <a:gd name="connsiteY15" fmla="*/ 70863 h 255125"/>
                  <a:gd name="connsiteX16" fmla="*/ 129260 w 172294"/>
                  <a:gd name="connsiteY16" fmla="*/ 51227 h 255125"/>
                  <a:gd name="connsiteX17" fmla="*/ 121802 w 172294"/>
                  <a:gd name="connsiteY17" fmla="*/ 32170 h 255125"/>
                  <a:gd name="connsiteX18" fmla="*/ 108979 w 172294"/>
                  <a:gd name="connsiteY18" fmla="*/ 16653 h 255125"/>
                  <a:gd name="connsiteX19" fmla="*/ 86582 w 172294"/>
                  <a:gd name="connsiteY19" fmla="*/ 3562 h 255125"/>
                  <a:gd name="connsiteX20" fmla="*/ 65477 w 172294"/>
                  <a:gd name="connsiteY20" fmla="*/ 0 h 255125"/>
                  <a:gd name="connsiteX21" fmla="*/ 29166 w 172294"/>
                  <a:gd name="connsiteY21" fmla="*/ 11087 h 255125"/>
                  <a:gd name="connsiteX22" fmla="*/ 12091 w 172294"/>
                  <a:gd name="connsiteY22" fmla="*/ 27873 h 255125"/>
                  <a:gd name="connsiteX23" fmla="*/ 3520 w 172294"/>
                  <a:gd name="connsiteY23" fmla="*/ 44637 h 255125"/>
                  <a:gd name="connsiteX24" fmla="*/ 22554 w 172294"/>
                  <a:gd name="connsiteY24" fmla="*/ 114587 h 255125"/>
                  <a:gd name="connsiteX25" fmla="*/ 40476 w 172294"/>
                  <a:gd name="connsiteY25" fmla="*/ 125585 h 255125"/>
                  <a:gd name="connsiteX26" fmla="*/ 41545 w 172294"/>
                  <a:gd name="connsiteY26" fmla="*/ 126008 h 255125"/>
                  <a:gd name="connsiteX27" fmla="*/ 58732 w 172294"/>
                  <a:gd name="connsiteY27" fmla="*/ 81638 h 255125"/>
                  <a:gd name="connsiteX28" fmla="*/ 55058 w 172294"/>
                  <a:gd name="connsiteY28" fmla="*/ 79523 h 255125"/>
                  <a:gd name="connsiteX29" fmla="*/ 51385 w 172294"/>
                  <a:gd name="connsiteY29" fmla="*/ 75850 h 255125"/>
                  <a:gd name="connsiteX30" fmla="*/ 49270 w 172294"/>
                  <a:gd name="connsiteY30" fmla="*/ 72176 h 255125"/>
                  <a:gd name="connsiteX31" fmla="*/ 48068 w 172294"/>
                  <a:gd name="connsiteY31" fmla="*/ 67768 h 255125"/>
                  <a:gd name="connsiteX32" fmla="*/ 48068 w 172294"/>
                  <a:gd name="connsiteY32" fmla="*/ 63093 h 255125"/>
                  <a:gd name="connsiteX33" fmla="*/ 49270 w 172294"/>
                  <a:gd name="connsiteY33" fmla="*/ 58685 h 255125"/>
                  <a:gd name="connsiteX34" fmla="*/ 51385 w 172294"/>
                  <a:gd name="connsiteY34" fmla="*/ 55012 h 255125"/>
                  <a:gd name="connsiteX35" fmla="*/ 55058 w 172294"/>
                  <a:gd name="connsiteY35" fmla="*/ 51338 h 255125"/>
                  <a:gd name="connsiteX36" fmla="*/ 58732 w 172294"/>
                  <a:gd name="connsiteY36" fmla="*/ 49223 h 255125"/>
                  <a:gd name="connsiteX37" fmla="*/ 63184 w 172294"/>
                  <a:gd name="connsiteY37" fmla="*/ 48021 h 255125"/>
                  <a:gd name="connsiteX38" fmla="*/ 65477 w 172294"/>
                  <a:gd name="connsiteY38" fmla="*/ 47932 h 255125"/>
                  <a:gd name="connsiteX39" fmla="*/ 67770 w 172294"/>
                  <a:gd name="connsiteY39" fmla="*/ 48021 h 255125"/>
                  <a:gd name="connsiteX40" fmla="*/ 72223 w 172294"/>
                  <a:gd name="connsiteY40" fmla="*/ 49223 h 255125"/>
                  <a:gd name="connsiteX41" fmla="*/ 75896 w 172294"/>
                  <a:gd name="connsiteY41" fmla="*/ 51338 h 255125"/>
                  <a:gd name="connsiteX42" fmla="*/ 79570 w 172294"/>
                  <a:gd name="connsiteY42" fmla="*/ 55012 h 255125"/>
                  <a:gd name="connsiteX43" fmla="*/ 81685 w 172294"/>
                  <a:gd name="connsiteY43" fmla="*/ 58685 h 255125"/>
                  <a:gd name="connsiteX44" fmla="*/ 82887 w 172294"/>
                  <a:gd name="connsiteY44" fmla="*/ 63093 h 255125"/>
                  <a:gd name="connsiteX45" fmla="*/ 82887 w 172294"/>
                  <a:gd name="connsiteY45" fmla="*/ 67768 h 255125"/>
                  <a:gd name="connsiteX46" fmla="*/ 81685 w 172294"/>
                  <a:gd name="connsiteY46" fmla="*/ 72176 h 255125"/>
                  <a:gd name="connsiteX47" fmla="*/ 79570 w 172294"/>
                  <a:gd name="connsiteY47" fmla="*/ 75850 h 255125"/>
                  <a:gd name="connsiteX48" fmla="*/ 75896 w 172294"/>
                  <a:gd name="connsiteY48" fmla="*/ 79523 h 255125"/>
                  <a:gd name="connsiteX49" fmla="*/ 72223 w 172294"/>
                  <a:gd name="connsiteY49" fmla="*/ 81638 h 255125"/>
                  <a:gd name="connsiteX50" fmla="*/ 67815 w 172294"/>
                  <a:gd name="connsiteY50" fmla="*/ 82840 h 255125"/>
                  <a:gd name="connsiteX51" fmla="*/ 63140 w 172294"/>
                  <a:gd name="connsiteY51" fmla="*/ 82840 h 255125"/>
                  <a:gd name="connsiteX52" fmla="*/ 58732 w 172294"/>
                  <a:gd name="connsiteY52" fmla="*/ 81638 h 25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2294" h="255125">
                    <a:moveTo>
                      <a:pt x="41545" y="126052"/>
                    </a:moveTo>
                    <a:lnTo>
                      <a:pt x="41545" y="189746"/>
                    </a:lnTo>
                    <a:cubicBezTo>
                      <a:pt x="41545" y="202681"/>
                      <a:pt x="52520" y="213679"/>
                      <a:pt x="65477" y="213679"/>
                    </a:cubicBezTo>
                    <a:lnTo>
                      <a:pt x="124429" y="213679"/>
                    </a:lnTo>
                    <a:lnTo>
                      <a:pt x="124429" y="231178"/>
                    </a:lnTo>
                    <a:cubicBezTo>
                      <a:pt x="124429" y="237322"/>
                      <a:pt x="127101" y="243756"/>
                      <a:pt x="131442" y="248097"/>
                    </a:cubicBezTo>
                    <a:cubicBezTo>
                      <a:pt x="135583" y="252238"/>
                      <a:pt x="142395" y="255377"/>
                      <a:pt x="148362" y="255110"/>
                    </a:cubicBezTo>
                    <a:cubicBezTo>
                      <a:pt x="161319" y="254531"/>
                      <a:pt x="172294" y="244602"/>
                      <a:pt x="172294" y="231178"/>
                    </a:cubicBezTo>
                    <a:lnTo>
                      <a:pt x="172294" y="189724"/>
                    </a:lnTo>
                    <a:cubicBezTo>
                      <a:pt x="172294" y="176789"/>
                      <a:pt x="161319" y="165792"/>
                      <a:pt x="148362" y="165792"/>
                    </a:cubicBezTo>
                    <a:lnTo>
                      <a:pt x="89410" y="165792"/>
                    </a:lnTo>
                    <a:lnTo>
                      <a:pt x="89410" y="126230"/>
                    </a:lnTo>
                    <a:cubicBezTo>
                      <a:pt x="92771" y="124895"/>
                      <a:pt x="96022" y="123336"/>
                      <a:pt x="99005" y="121511"/>
                    </a:cubicBezTo>
                    <a:cubicBezTo>
                      <a:pt x="109335" y="115233"/>
                      <a:pt x="118819" y="105726"/>
                      <a:pt x="123873" y="94617"/>
                    </a:cubicBezTo>
                    <a:cubicBezTo>
                      <a:pt x="125542" y="90922"/>
                      <a:pt x="127257" y="87159"/>
                      <a:pt x="128370" y="83241"/>
                    </a:cubicBezTo>
                    <a:cubicBezTo>
                      <a:pt x="129527" y="79211"/>
                      <a:pt x="129995" y="75004"/>
                      <a:pt x="130485" y="70863"/>
                    </a:cubicBezTo>
                    <a:cubicBezTo>
                      <a:pt x="131264" y="64295"/>
                      <a:pt x="130485" y="57705"/>
                      <a:pt x="129260" y="51227"/>
                    </a:cubicBezTo>
                    <a:cubicBezTo>
                      <a:pt x="127991" y="44593"/>
                      <a:pt x="125231" y="37958"/>
                      <a:pt x="121802" y="32170"/>
                    </a:cubicBezTo>
                    <a:cubicBezTo>
                      <a:pt x="118418" y="26493"/>
                      <a:pt x="114077" y="20927"/>
                      <a:pt x="108979" y="16653"/>
                    </a:cubicBezTo>
                    <a:cubicBezTo>
                      <a:pt x="101944" y="10753"/>
                      <a:pt x="95176" y="6768"/>
                      <a:pt x="86582" y="3562"/>
                    </a:cubicBezTo>
                    <a:cubicBezTo>
                      <a:pt x="79926" y="1091"/>
                      <a:pt x="72557" y="67"/>
                      <a:pt x="65477" y="0"/>
                    </a:cubicBezTo>
                    <a:cubicBezTo>
                      <a:pt x="52899" y="111"/>
                      <a:pt x="39452" y="3651"/>
                      <a:pt x="29166" y="11087"/>
                    </a:cubicBezTo>
                    <a:cubicBezTo>
                      <a:pt x="22154" y="16141"/>
                      <a:pt x="17234" y="21016"/>
                      <a:pt x="12091" y="27873"/>
                    </a:cubicBezTo>
                    <a:cubicBezTo>
                      <a:pt x="8262" y="32949"/>
                      <a:pt x="5746" y="38671"/>
                      <a:pt x="3520" y="44637"/>
                    </a:cubicBezTo>
                    <a:cubicBezTo>
                      <a:pt x="-5296" y="68458"/>
                      <a:pt x="2963" y="98491"/>
                      <a:pt x="22554" y="114587"/>
                    </a:cubicBezTo>
                    <a:cubicBezTo>
                      <a:pt x="28320" y="119307"/>
                      <a:pt x="33664" y="122713"/>
                      <a:pt x="40476" y="125585"/>
                    </a:cubicBezTo>
                    <a:cubicBezTo>
                      <a:pt x="40832" y="125741"/>
                      <a:pt x="41188" y="125874"/>
                      <a:pt x="41545" y="126008"/>
                    </a:cubicBezTo>
                    <a:close/>
                    <a:moveTo>
                      <a:pt x="58732" y="81638"/>
                    </a:moveTo>
                    <a:cubicBezTo>
                      <a:pt x="57485" y="80992"/>
                      <a:pt x="56260" y="80280"/>
                      <a:pt x="55058" y="79523"/>
                    </a:cubicBezTo>
                    <a:cubicBezTo>
                      <a:pt x="53767" y="78365"/>
                      <a:pt x="52542" y="77141"/>
                      <a:pt x="51385" y="75850"/>
                    </a:cubicBezTo>
                    <a:cubicBezTo>
                      <a:pt x="50628" y="74670"/>
                      <a:pt x="49915" y="73445"/>
                      <a:pt x="49270" y="72176"/>
                    </a:cubicBezTo>
                    <a:cubicBezTo>
                      <a:pt x="48802" y="70729"/>
                      <a:pt x="48402" y="69260"/>
                      <a:pt x="48068" y="67768"/>
                    </a:cubicBezTo>
                    <a:cubicBezTo>
                      <a:pt x="47979" y="66210"/>
                      <a:pt x="47979" y="64651"/>
                      <a:pt x="48068" y="63093"/>
                    </a:cubicBezTo>
                    <a:cubicBezTo>
                      <a:pt x="48402" y="61601"/>
                      <a:pt x="48780" y="60132"/>
                      <a:pt x="49270" y="58685"/>
                    </a:cubicBezTo>
                    <a:cubicBezTo>
                      <a:pt x="49915" y="57438"/>
                      <a:pt x="50628" y="56214"/>
                      <a:pt x="51385" y="55012"/>
                    </a:cubicBezTo>
                    <a:cubicBezTo>
                      <a:pt x="52542" y="53720"/>
                      <a:pt x="53767" y="52496"/>
                      <a:pt x="55058" y="51338"/>
                    </a:cubicBezTo>
                    <a:cubicBezTo>
                      <a:pt x="56238" y="50581"/>
                      <a:pt x="57463" y="49869"/>
                      <a:pt x="58732" y="49223"/>
                    </a:cubicBezTo>
                    <a:cubicBezTo>
                      <a:pt x="60201" y="48733"/>
                      <a:pt x="61670" y="48355"/>
                      <a:pt x="63184" y="48021"/>
                    </a:cubicBezTo>
                    <a:cubicBezTo>
                      <a:pt x="63941" y="47976"/>
                      <a:pt x="64720" y="47932"/>
                      <a:pt x="65477" y="47932"/>
                    </a:cubicBezTo>
                    <a:cubicBezTo>
                      <a:pt x="66256" y="47932"/>
                      <a:pt x="67013" y="47976"/>
                      <a:pt x="67770" y="48021"/>
                    </a:cubicBezTo>
                    <a:cubicBezTo>
                      <a:pt x="69284" y="48355"/>
                      <a:pt x="70753" y="48733"/>
                      <a:pt x="72223" y="49223"/>
                    </a:cubicBezTo>
                    <a:cubicBezTo>
                      <a:pt x="73470" y="49869"/>
                      <a:pt x="74694" y="50581"/>
                      <a:pt x="75896" y="51338"/>
                    </a:cubicBezTo>
                    <a:cubicBezTo>
                      <a:pt x="77187" y="52496"/>
                      <a:pt x="78412" y="53720"/>
                      <a:pt x="79570" y="55012"/>
                    </a:cubicBezTo>
                    <a:cubicBezTo>
                      <a:pt x="80327" y="56191"/>
                      <a:pt x="81039" y="57416"/>
                      <a:pt x="81685" y="58685"/>
                    </a:cubicBezTo>
                    <a:cubicBezTo>
                      <a:pt x="82152" y="60132"/>
                      <a:pt x="82553" y="61601"/>
                      <a:pt x="82887" y="63093"/>
                    </a:cubicBezTo>
                    <a:cubicBezTo>
                      <a:pt x="82976" y="64651"/>
                      <a:pt x="82976" y="66210"/>
                      <a:pt x="82887" y="67768"/>
                    </a:cubicBezTo>
                    <a:cubicBezTo>
                      <a:pt x="82553" y="69260"/>
                      <a:pt x="82174" y="70729"/>
                      <a:pt x="81685" y="72176"/>
                    </a:cubicBezTo>
                    <a:cubicBezTo>
                      <a:pt x="81039" y="73423"/>
                      <a:pt x="80327" y="74647"/>
                      <a:pt x="79570" y="75850"/>
                    </a:cubicBezTo>
                    <a:cubicBezTo>
                      <a:pt x="78412" y="77141"/>
                      <a:pt x="77187" y="78365"/>
                      <a:pt x="75896" y="79523"/>
                    </a:cubicBezTo>
                    <a:cubicBezTo>
                      <a:pt x="74716" y="80280"/>
                      <a:pt x="73492" y="80992"/>
                      <a:pt x="72223" y="81638"/>
                    </a:cubicBezTo>
                    <a:cubicBezTo>
                      <a:pt x="70776" y="82105"/>
                      <a:pt x="69306" y="82506"/>
                      <a:pt x="67815" y="82840"/>
                    </a:cubicBezTo>
                    <a:cubicBezTo>
                      <a:pt x="66256" y="82929"/>
                      <a:pt x="64698" y="82929"/>
                      <a:pt x="63140" y="82840"/>
                    </a:cubicBezTo>
                    <a:cubicBezTo>
                      <a:pt x="61648" y="82506"/>
                      <a:pt x="60179" y="82128"/>
                      <a:pt x="58732" y="81638"/>
                    </a:cubicBezTo>
                    <a:close/>
                  </a:path>
                </a:pathLst>
              </a:custGeom>
              <a:grpFill/>
              <a:ln w="0"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E44F845D-F411-4410-0346-DA0E0DC84E28}"/>
              </a:ext>
            </a:extLst>
          </p:cNvPr>
          <p:cNvGrpSpPr>
            <a:grpSpLocks noChangeAspect="1"/>
          </p:cNvGrpSpPr>
          <p:nvPr/>
        </p:nvGrpSpPr>
        <p:grpSpPr>
          <a:xfrm>
            <a:off x="9658963" y="2366748"/>
            <a:ext cx="1185982" cy="1188720"/>
            <a:chOff x="8881858" y="1626820"/>
            <a:chExt cx="1706713" cy="1710651"/>
          </a:xfrm>
          <a:solidFill>
            <a:schemeClr val="accent3"/>
          </a:solidFill>
        </p:grpSpPr>
        <p:grpSp>
          <p:nvGrpSpPr>
            <p:cNvPr id="53" name="Group 52">
              <a:extLst>
                <a:ext uri="{FF2B5EF4-FFF2-40B4-BE49-F238E27FC236}">
                  <a16:creationId xmlns:a16="http://schemas.microsoft.com/office/drawing/2014/main" id="{AD7BB651-8482-F2E6-5BCD-F53F5B06B809}"/>
                </a:ext>
              </a:extLst>
            </p:cNvPr>
            <p:cNvGrpSpPr/>
            <p:nvPr/>
          </p:nvGrpSpPr>
          <p:grpSpPr>
            <a:xfrm>
              <a:off x="9927831" y="1626820"/>
              <a:ext cx="660740" cy="1710651"/>
              <a:chOff x="9923580" y="1824418"/>
              <a:chExt cx="616484" cy="1596073"/>
            </a:xfrm>
            <a:grpFill/>
          </p:grpSpPr>
          <p:sp>
            <p:nvSpPr>
              <p:cNvPr id="55" name="Freeform: Shape 54">
                <a:extLst>
                  <a:ext uri="{FF2B5EF4-FFF2-40B4-BE49-F238E27FC236}">
                    <a16:creationId xmlns:a16="http://schemas.microsoft.com/office/drawing/2014/main" id="{646D393D-0BAE-4709-309E-BCCEDCD50B14}"/>
                  </a:ext>
                </a:extLst>
              </p:cNvPr>
              <p:cNvSpPr/>
              <p:nvPr/>
            </p:nvSpPr>
            <p:spPr>
              <a:xfrm>
                <a:off x="9993308" y="2767286"/>
                <a:ext cx="446202" cy="430360"/>
              </a:xfrm>
              <a:custGeom>
                <a:avLst/>
                <a:gdLst>
                  <a:gd name="connsiteX0" fmla="*/ 344174 w 410775"/>
                  <a:gd name="connsiteY0" fmla="*/ 170354 h 396191"/>
                  <a:gd name="connsiteX1" fmla="*/ 322476 w 410775"/>
                  <a:gd name="connsiteY1" fmla="*/ 162483 h 396191"/>
                  <a:gd name="connsiteX2" fmla="*/ 322476 w 410775"/>
                  <a:gd name="connsiteY2" fmla="*/ 30781 h 396191"/>
                  <a:gd name="connsiteX3" fmla="*/ 291695 w 410775"/>
                  <a:gd name="connsiteY3" fmla="*/ 0 h 396191"/>
                  <a:gd name="connsiteX4" fmla="*/ 30478 w 410775"/>
                  <a:gd name="connsiteY4" fmla="*/ 0 h 396191"/>
                  <a:gd name="connsiteX5" fmla="*/ 0 w 410775"/>
                  <a:gd name="connsiteY5" fmla="*/ 30478 h 396191"/>
                  <a:gd name="connsiteX6" fmla="*/ 0 w 410775"/>
                  <a:gd name="connsiteY6" fmla="*/ 30478 h 396191"/>
                  <a:gd name="connsiteX7" fmla="*/ 30478 w 410775"/>
                  <a:gd name="connsiteY7" fmla="*/ 60956 h 396191"/>
                  <a:gd name="connsiteX8" fmla="*/ 121475 w 410775"/>
                  <a:gd name="connsiteY8" fmla="*/ 60956 h 396191"/>
                  <a:gd name="connsiteX9" fmla="*/ 127463 w 410775"/>
                  <a:gd name="connsiteY9" fmla="*/ 61562 h 396191"/>
                  <a:gd name="connsiteX10" fmla="*/ 260880 w 410775"/>
                  <a:gd name="connsiteY10" fmla="*/ 61562 h 396191"/>
                  <a:gd name="connsiteX11" fmla="*/ 260880 w 410775"/>
                  <a:gd name="connsiteY11" fmla="*/ 162012 h 396191"/>
                  <a:gd name="connsiteX12" fmla="*/ 172608 w 410775"/>
                  <a:gd name="connsiteY12" fmla="*/ 277095 h 396191"/>
                  <a:gd name="connsiteX13" fmla="*/ 193028 w 410775"/>
                  <a:gd name="connsiteY13" fmla="*/ 343568 h 396191"/>
                  <a:gd name="connsiteX14" fmla="*/ 253042 w 410775"/>
                  <a:gd name="connsiteY14" fmla="*/ 389622 h 396191"/>
                  <a:gd name="connsiteX15" fmla="*/ 323754 w 410775"/>
                  <a:gd name="connsiteY15" fmla="*/ 391741 h 396191"/>
                  <a:gd name="connsiteX16" fmla="*/ 381245 w 410775"/>
                  <a:gd name="connsiteY16" fmla="*/ 355275 h 396191"/>
                  <a:gd name="connsiteX17" fmla="*/ 403212 w 410775"/>
                  <a:gd name="connsiteY17" fmla="*/ 318203 h 396191"/>
                  <a:gd name="connsiteX18" fmla="*/ 410411 w 410775"/>
                  <a:gd name="connsiteY18" fmla="*/ 284193 h 396191"/>
                  <a:gd name="connsiteX19" fmla="*/ 393995 w 410775"/>
                  <a:gd name="connsiteY19" fmla="*/ 216172 h 396191"/>
                  <a:gd name="connsiteX20" fmla="*/ 344140 w 410775"/>
                  <a:gd name="connsiteY20" fmla="*/ 170287 h 396191"/>
                  <a:gd name="connsiteX21" fmla="*/ 336605 w 410775"/>
                  <a:gd name="connsiteY21" fmla="*/ 283184 h 396191"/>
                  <a:gd name="connsiteX22" fmla="*/ 333409 w 410775"/>
                  <a:gd name="connsiteY22" fmla="*/ 294823 h 396191"/>
                  <a:gd name="connsiteX23" fmla="*/ 327488 w 410775"/>
                  <a:gd name="connsiteY23" fmla="*/ 304848 h 396191"/>
                  <a:gd name="connsiteX24" fmla="*/ 319448 w 410775"/>
                  <a:gd name="connsiteY24" fmla="*/ 312888 h 396191"/>
                  <a:gd name="connsiteX25" fmla="*/ 309423 w 410775"/>
                  <a:gd name="connsiteY25" fmla="*/ 318809 h 396191"/>
                  <a:gd name="connsiteX26" fmla="*/ 297784 w 410775"/>
                  <a:gd name="connsiteY26" fmla="*/ 322005 h 396191"/>
                  <a:gd name="connsiteX27" fmla="*/ 285606 w 410775"/>
                  <a:gd name="connsiteY27" fmla="*/ 322005 h 396191"/>
                  <a:gd name="connsiteX28" fmla="*/ 273966 w 410775"/>
                  <a:gd name="connsiteY28" fmla="*/ 318809 h 396191"/>
                  <a:gd name="connsiteX29" fmla="*/ 263942 w 410775"/>
                  <a:gd name="connsiteY29" fmla="*/ 312888 h 396191"/>
                  <a:gd name="connsiteX30" fmla="*/ 255902 w 410775"/>
                  <a:gd name="connsiteY30" fmla="*/ 304848 h 396191"/>
                  <a:gd name="connsiteX31" fmla="*/ 249981 w 410775"/>
                  <a:gd name="connsiteY31" fmla="*/ 294823 h 396191"/>
                  <a:gd name="connsiteX32" fmla="*/ 246751 w 410775"/>
                  <a:gd name="connsiteY32" fmla="*/ 283083 h 396191"/>
                  <a:gd name="connsiteX33" fmla="*/ 246516 w 410775"/>
                  <a:gd name="connsiteY33" fmla="*/ 277095 h 396191"/>
                  <a:gd name="connsiteX34" fmla="*/ 246751 w 410775"/>
                  <a:gd name="connsiteY34" fmla="*/ 271107 h 396191"/>
                  <a:gd name="connsiteX35" fmla="*/ 249981 w 410775"/>
                  <a:gd name="connsiteY35" fmla="*/ 259366 h 396191"/>
                  <a:gd name="connsiteX36" fmla="*/ 255902 w 410775"/>
                  <a:gd name="connsiteY36" fmla="*/ 249342 h 396191"/>
                  <a:gd name="connsiteX37" fmla="*/ 263942 w 410775"/>
                  <a:gd name="connsiteY37" fmla="*/ 241302 h 396191"/>
                  <a:gd name="connsiteX38" fmla="*/ 273966 w 410775"/>
                  <a:gd name="connsiteY38" fmla="*/ 235381 h 396191"/>
                  <a:gd name="connsiteX39" fmla="*/ 285606 w 410775"/>
                  <a:gd name="connsiteY39" fmla="*/ 232185 h 396191"/>
                  <a:gd name="connsiteX40" fmla="*/ 297784 w 410775"/>
                  <a:gd name="connsiteY40" fmla="*/ 232185 h 396191"/>
                  <a:gd name="connsiteX41" fmla="*/ 309423 w 410775"/>
                  <a:gd name="connsiteY41" fmla="*/ 235381 h 396191"/>
                  <a:gd name="connsiteX42" fmla="*/ 319448 w 410775"/>
                  <a:gd name="connsiteY42" fmla="*/ 241302 h 396191"/>
                  <a:gd name="connsiteX43" fmla="*/ 327488 w 410775"/>
                  <a:gd name="connsiteY43" fmla="*/ 249342 h 396191"/>
                  <a:gd name="connsiteX44" fmla="*/ 333409 w 410775"/>
                  <a:gd name="connsiteY44" fmla="*/ 259366 h 396191"/>
                  <a:gd name="connsiteX45" fmla="*/ 336605 w 410775"/>
                  <a:gd name="connsiteY45" fmla="*/ 271006 h 396191"/>
                  <a:gd name="connsiteX46" fmla="*/ 336605 w 410775"/>
                  <a:gd name="connsiteY46" fmla="*/ 283184 h 3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775" h="396191">
                    <a:moveTo>
                      <a:pt x="344174" y="170354"/>
                    </a:moveTo>
                    <a:cubicBezTo>
                      <a:pt x="336739" y="166990"/>
                      <a:pt x="329708" y="164434"/>
                      <a:pt x="322476" y="162483"/>
                    </a:cubicBezTo>
                    <a:lnTo>
                      <a:pt x="322476" y="30781"/>
                    </a:lnTo>
                    <a:cubicBezTo>
                      <a:pt x="322476" y="14129"/>
                      <a:pt x="308380" y="0"/>
                      <a:pt x="291695" y="0"/>
                    </a:cubicBezTo>
                    <a:lnTo>
                      <a:pt x="30478" y="0"/>
                    </a:lnTo>
                    <a:cubicBezTo>
                      <a:pt x="13624" y="0"/>
                      <a:pt x="0" y="13658"/>
                      <a:pt x="0" y="30478"/>
                    </a:cubicBezTo>
                    <a:lnTo>
                      <a:pt x="0" y="30478"/>
                    </a:lnTo>
                    <a:cubicBezTo>
                      <a:pt x="0" y="47332"/>
                      <a:pt x="13658" y="60956"/>
                      <a:pt x="30478" y="60956"/>
                    </a:cubicBezTo>
                    <a:lnTo>
                      <a:pt x="121475" y="60956"/>
                    </a:lnTo>
                    <a:cubicBezTo>
                      <a:pt x="123392" y="61326"/>
                      <a:pt x="125411" y="61562"/>
                      <a:pt x="127463" y="61562"/>
                    </a:cubicBezTo>
                    <a:lnTo>
                      <a:pt x="260880" y="61562"/>
                    </a:lnTo>
                    <a:lnTo>
                      <a:pt x="260880" y="162012"/>
                    </a:lnTo>
                    <a:cubicBezTo>
                      <a:pt x="209343" y="174728"/>
                      <a:pt x="173079" y="224650"/>
                      <a:pt x="172608" y="277095"/>
                    </a:cubicBezTo>
                    <a:cubicBezTo>
                      <a:pt x="172810" y="300239"/>
                      <a:pt x="179404" y="324629"/>
                      <a:pt x="193028" y="343568"/>
                    </a:cubicBezTo>
                    <a:cubicBezTo>
                      <a:pt x="208502" y="365131"/>
                      <a:pt x="228182" y="380303"/>
                      <a:pt x="253042" y="389622"/>
                    </a:cubicBezTo>
                    <a:cubicBezTo>
                      <a:pt x="275043" y="397863"/>
                      <a:pt x="301249" y="398099"/>
                      <a:pt x="323754" y="391741"/>
                    </a:cubicBezTo>
                    <a:cubicBezTo>
                      <a:pt x="345452" y="385652"/>
                      <a:pt x="366847" y="372801"/>
                      <a:pt x="381245" y="355275"/>
                    </a:cubicBezTo>
                    <a:cubicBezTo>
                      <a:pt x="390900" y="343534"/>
                      <a:pt x="397594" y="332265"/>
                      <a:pt x="403212" y="318203"/>
                    </a:cubicBezTo>
                    <a:cubicBezTo>
                      <a:pt x="407552" y="307304"/>
                      <a:pt x="409402" y="295900"/>
                      <a:pt x="410411" y="284193"/>
                    </a:cubicBezTo>
                    <a:cubicBezTo>
                      <a:pt x="412430" y="260981"/>
                      <a:pt x="405937" y="236054"/>
                      <a:pt x="393995" y="216172"/>
                    </a:cubicBezTo>
                    <a:cubicBezTo>
                      <a:pt x="382456" y="196930"/>
                      <a:pt x="364694" y="179605"/>
                      <a:pt x="344140" y="170287"/>
                    </a:cubicBezTo>
                    <a:close/>
                    <a:moveTo>
                      <a:pt x="336605" y="283184"/>
                    </a:moveTo>
                    <a:cubicBezTo>
                      <a:pt x="335797" y="287120"/>
                      <a:pt x="334721" y="290988"/>
                      <a:pt x="333409" y="294823"/>
                    </a:cubicBezTo>
                    <a:cubicBezTo>
                      <a:pt x="331659" y="298288"/>
                      <a:pt x="329708" y="301619"/>
                      <a:pt x="327488" y="304848"/>
                    </a:cubicBezTo>
                    <a:cubicBezTo>
                      <a:pt x="324999" y="307708"/>
                      <a:pt x="322307" y="310365"/>
                      <a:pt x="319448" y="312888"/>
                    </a:cubicBezTo>
                    <a:cubicBezTo>
                      <a:pt x="316219" y="315075"/>
                      <a:pt x="312888" y="317060"/>
                      <a:pt x="309423" y="318809"/>
                    </a:cubicBezTo>
                    <a:cubicBezTo>
                      <a:pt x="305622" y="320154"/>
                      <a:pt x="301753" y="321231"/>
                      <a:pt x="297784" y="322005"/>
                    </a:cubicBezTo>
                    <a:cubicBezTo>
                      <a:pt x="293713" y="322274"/>
                      <a:pt x="289643" y="322274"/>
                      <a:pt x="285606" y="322005"/>
                    </a:cubicBezTo>
                    <a:cubicBezTo>
                      <a:pt x="281670" y="321197"/>
                      <a:pt x="277801" y="320121"/>
                      <a:pt x="273966" y="318809"/>
                    </a:cubicBezTo>
                    <a:cubicBezTo>
                      <a:pt x="270501" y="317060"/>
                      <a:pt x="267171" y="315075"/>
                      <a:pt x="263942" y="312888"/>
                    </a:cubicBezTo>
                    <a:cubicBezTo>
                      <a:pt x="261082" y="310399"/>
                      <a:pt x="258425" y="307708"/>
                      <a:pt x="255902" y="304848"/>
                    </a:cubicBezTo>
                    <a:cubicBezTo>
                      <a:pt x="253715" y="301619"/>
                      <a:pt x="251730" y="298288"/>
                      <a:pt x="249981" y="294823"/>
                    </a:cubicBezTo>
                    <a:cubicBezTo>
                      <a:pt x="248635" y="290988"/>
                      <a:pt x="247559" y="287086"/>
                      <a:pt x="246751" y="283083"/>
                    </a:cubicBezTo>
                    <a:cubicBezTo>
                      <a:pt x="246617" y="281098"/>
                      <a:pt x="246516" y="279113"/>
                      <a:pt x="246516" y="277095"/>
                    </a:cubicBezTo>
                    <a:cubicBezTo>
                      <a:pt x="246516" y="275110"/>
                      <a:pt x="246617" y="273092"/>
                      <a:pt x="246751" y="271107"/>
                    </a:cubicBezTo>
                    <a:cubicBezTo>
                      <a:pt x="247559" y="267104"/>
                      <a:pt x="248635" y="263201"/>
                      <a:pt x="249981" y="259366"/>
                    </a:cubicBezTo>
                    <a:cubicBezTo>
                      <a:pt x="251730" y="255902"/>
                      <a:pt x="253715" y="252538"/>
                      <a:pt x="255902" y="249342"/>
                    </a:cubicBezTo>
                    <a:cubicBezTo>
                      <a:pt x="258391" y="246482"/>
                      <a:pt x="261082" y="243825"/>
                      <a:pt x="263942" y="241302"/>
                    </a:cubicBezTo>
                    <a:cubicBezTo>
                      <a:pt x="267171" y="239115"/>
                      <a:pt x="270501" y="237130"/>
                      <a:pt x="273966" y="235381"/>
                    </a:cubicBezTo>
                    <a:cubicBezTo>
                      <a:pt x="277768" y="234035"/>
                      <a:pt x="281636" y="232959"/>
                      <a:pt x="285606" y="232185"/>
                    </a:cubicBezTo>
                    <a:cubicBezTo>
                      <a:pt x="289676" y="231916"/>
                      <a:pt x="293747" y="231916"/>
                      <a:pt x="297784" y="232185"/>
                    </a:cubicBezTo>
                    <a:cubicBezTo>
                      <a:pt x="301720" y="232993"/>
                      <a:pt x="305588" y="234069"/>
                      <a:pt x="309423" y="235381"/>
                    </a:cubicBezTo>
                    <a:cubicBezTo>
                      <a:pt x="312888" y="237130"/>
                      <a:pt x="316219" y="239115"/>
                      <a:pt x="319448" y="241302"/>
                    </a:cubicBezTo>
                    <a:cubicBezTo>
                      <a:pt x="322307" y="243791"/>
                      <a:pt x="324965" y="246482"/>
                      <a:pt x="327488" y="249342"/>
                    </a:cubicBezTo>
                    <a:cubicBezTo>
                      <a:pt x="329675" y="252571"/>
                      <a:pt x="331659" y="255902"/>
                      <a:pt x="333409" y="259366"/>
                    </a:cubicBezTo>
                    <a:cubicBezTo>
                      <a:pt x="334754" y="263168"/>
                      <a:pt x="335831" y="267036"/>
                      <a:pt x="336605" y="271006"/>
                    </a:cubicBezTo>
                    <a:cubicBezTo>
                      <a:pt x="336874" y="275076"/>
                      <a:pt x="336874" y="279147"/>
                      <a:pt x="336605" y="283184"/>
                    </a:cubicBezTo>
                    <a:close/>
                  </a:path>
                </a:pathLst>
              </a:custGeom>
              <a:grp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A9D42EA-6A57-C9E3-FECE-11634D2516CA}"/>
                  </a:ext>
                </a:extLst>
              </p:cNvPr>
              <p:cNvSpPr/>
              <p:nvPr/>
            </p:nvSpPr>
            <p:spPr>
              <a:xfrm>
                <a:off x="9999988" y="2493089"/>
                <a:ext cx="540076" cy="258605"/>
              </a:xfrm>
              <a:custGeom>
                <a:avLst/>
                <a:gdLst>
                  <a:gd name="connsiteX0" fmla="*/ 480349 w 497197"/>
                  <a:gd name="connsiteY0" fmla="*/ 58121 h 238073"/>
                  <a:gd name="connsiteX1" fmla="*/ 430495 w 497197"/>
                  <a:gd name="connsiteY1" fmla="*/ 12236 h 238073"/>
                  <a:gd name="connsiteX2" fmla="*/ 388007 w 497197"/>
                  <a:gd name="connsiteY2" fmla="*/ 529 h 238073"/>
                  <a:gd name="connsiteX3" fmla="*/ 352685 w 497197"/>
                  <a:gd name="connsiteY3" fmla="*/ 2716 h 238073"/>
                  <a:gd name="connsiteX4" fmla="*/ 265287 w 497197"/>
                  <a:gd name="connsiteY4" fmla="*/ 82039 h 238073"/>
                  <a:gd name="connsiteX5" fmla="*/ 37307 w 497197"/>
                  <a:gd name="connsiteY5" fmla="*/ 81434 h 238073"/>
                  <a:gd name="connsiteX6" fmla="*/ 0 w 497197"/>
                  <a:gd name="connsiteY6" fmla="*/ 118640 h 238073"/>
                  <a:gd name="connsiteX7" fmla="*/ 0 w 497197"/>
                  <a:gd name="connsiteY7" fmla="*/ 118640 h 238073"/>
                  <a:gd name="connsiteX8" fmla="*/ 37206 w 497197"/>
                  <a:gd name="connsiteY8" fmla="*/ 155846 h 238073"/>
                  <a:gd name="connsiteX9" fmla="*/ 119894 w 497197"/>
                  <a:gd name="connsiteY9" fmla="*/ 155846 h 238073"/>
                  <a:gd name="connsiteX10" fmla="*/ 121408 w 497197"/>
                  <a:gd name="connsiteY10" fmla="*/ 155913 h 238073"/>
                  <a:gd name="connsiteX11" fmla="*/ 264917 w 497197"/>
                  <a:gd name="connsiteY11" fmla="*/ 155913 h 238073"/>
                  <a:gd name="connsiteX12" fmla="*/ 279450 w 497197"/>
                  <a:gd name="connsiteY12" fmla="*/ 185450 h 238073"/>
                  <a:gd name="connsiteX13" fmla="*/ 339464 w 497197"/>
                  <a:gd name="connsiteY13" fmla="*/ 231503 h 238073"/>
                  <a:gd name="connsiteX14" fmla="*/ 410176 w 497197"/>
                  <a:gd name="connsiteY14" fmla="*/ 233622 h 238073"/>
                  <a:gd name="connsiteX15" fmla="*/ 467667 w 497197"/>
                  <a:gd name="connsiteY15" fmla="*/ 197156 h 238073"/>
                  <a:gd name="connsiteX16" fmla="*/ 489634 w 497197"/>
                  <a:gd name="connsiteY16" fmla="*/ 160085 h 238073"/>
                  <a:gd name="connsiteX17" fmla="*/ 496833 w 497197"/>
                  <a:gd name="connsiteY17" fmla="*/ 126074 h 238073"/>
                  <a:gd name="connsiteX18" fmla="*/ 480417 w 497197"/>
                  <a:gd name="connsiteY18" fmla="*/ 58054 h 238073"/>
                  <a:gd name="connsiteX19" fmla="*/ 422892 w 497197"/>
                  <a:gd name="connsiteY19" fmla="*/ 125099 h 238073"/>
                  <a:gd name="connsiteX20" fmla="*/ 419696 w 497197"/>
                  <a:gd name="connsiteY20" fmla="*/ 136738 h 238073"/>
                  <a:gd name="connsiteX21" fmla="*/ 413775 w 497197"/>
                  <a:gd name="connsiteY21" fmla="*/ 146763 h 238073"/>
                  <a:gd name="connsiteX22" fmla="*/ 405735 w 497197"/>
                  <a:gd name="connsiteY22" fmla="*/ 154803 h 238073"/>
                  <a:gd name="connsiteX23" fmla="*/ 395710 w 497197"/>
                  <a:gd name="connsiteY23" fmla="*/ 160724 h 238073"/>
                  <a:gd name="connsiteX24" fmla="*/ 384071 w 497197"/>
                  <a:gd name="connsiteY24" fmla="*/ 163920 h 238073"/>
                  <a:gd name="connsiteX25" fmla="*/ 371893 w 497197"/>
                  <a:gd name="connsiteY25" fmla="*/ 163920 h 238073"/>
                  <a:gd name="connsiteX26" fmla="*/ 360254 w 497197"/>
                  <a:gd name="connsiteY26" fmla="*/ 160724 h 238073"/>
                  <a:gd name="connsiteX27" fmla="*/ 350229 w 497197"/>
                  <a:gd name="connsiteY27" fmla="*/ 154803 h 238073"/>
                  <a:gd name="connsiteX28" fmla="*/ 342189 w 497197"/>
                  <a:gd name="connsiteY28" fmla="*/ 146763 h 238073"/>
                  <a:gd name="connsiteX29" fmla="*/ 336268 w 497197"/>
                  <a:gd name="connsiteY29" fmla="*/ 136738 h 238073"/>
                  <a:gd name="connsiteX30" fmla="*/ 333039 w 497197"/>
                  <a:gd name="connsiteY30" fmla="*/ 124998 h 238073"/>
                  <a:gd name="connsiteX31" fmla="*/ 332803 w 497197"/>
                  <a:gd name="connsiteY31" fmla="*/ 119010 h 238073"/>
                  <a:gd name="connsiteX32" fmla="*/ 333039 w 497197"/>
                  <a:gd name="connsiteY32" fmla="*/ 113022 h 238073"/>
                  <a:gd name="connsiteX33" fmla="*/ 336268 w 497197"/>
                  <a:gd name="connsiteY33" fmla="*/ 101282 h 238073"/>
                  <a:gd name="connsiteX34" fmla="*/ 342189 w 497197"/>
                  <a:gd name="connsiteY34" fmla="*/ 91257 h 238073"/>
                  <a:gd name="connsiteX35" fmla="*/ 350229 w 497197"/>
                  <a:gd name="connsiteY35" fmla="*/ 83217 h 238073"/>
                  <a:gd name="connsiteX36" fmla="*/ 360254 w 497197"/>
                  <a:gd name="connsiteY36" fmla="*/ 77296 h 238073"/>
                  <a:gd name="connsiteX37" fmla="*/ 371893 w 497197"/>
                  <a:gd name="connsiteY37" fmla="*/ 74100 h 238073"/>
                  <a:gd name="connsiteX38" fmla="*/ 384071 w 497197"/>
                  <a:gd name="connsiteY38" fmla="*/ 74100 h 238073"/>
                  <a:gd name="connsiteX39" fmla="*/ 395710 w 497197"/>
                  <a:gd name="connsiteY39" fmla="*/ 77296 h 238073"/>
                  <a:gd name="connsiteX40" fmla="*/ 405735 w 497197"/>
                  <a:gd name="connsiteY40" fmla="*/ 83217 h 238073"/>
                  <a:gd name="connsiteX41" fmla="*/ 413775 w 497197"/>
                  <a:gd name="connsiteY41" fmla="*/ 91257 h 238073"/>
                  <a:gd name="connsiteX42" fmla="*/ 419696 w 497197"/>
                  <a:gd name="connsiteY42" fmla="*/ 101282 h 238073"/>
                  <a:gd name="connsiteX43" fmla="*/ 422892 w 497197"/>
                  <a:gd name="connsiteY43" fmla="*/ 112921 h 238073"/>
                  <a:gd name="connsiteX44" fmla="*/ 422892 w 497197"/>
                  <a:gd name="connsiteY44" fmla="*/ 125099 h 2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7197" h="238073">
                    <a:moveTo>
                      <a:pt x="480349" y="58121"/>
                    </a:moveTo>
                    <a:cubicBezTo>
                      <a:pt x="468811" y="38879"/>
                      <a:pt x="451049" y="21554"/>
                      <a:pt x="430495" y="12236"/>
                    </a:cubicBezTo>
                    <a:cubicBezTo>
                      <a:pt x="416231" y="5777"/>
                      <a:pt x="403549" y="2245"/>
                      <a:pt x="388007" y="529"/>
                    </a:cubicBezTo>
                    <a:cubicBezTo>
                      <a:pt x="376199" y="-783"/>
                      <a:pt x="364324" y="495"/>
                      <a:pt x="352685" y="2716"/>
                    </a:cubicBezTo>
                    <a:cubicBezTo>
                      <a:pt x="310937" y="10688"/>
                      <a:pt x="278373" y="42949"/>
                      <a:pt x="265287" y="82039"/>
                    </a:cubicBezTo>
                    <a:cubicBezTo>
                      <a:pt x="242748" y="82039"/>
                      <a:pt x="104890" y="81636"/>
                      <a:pt x="37307" y="81434"/>
                    </a:cubicBezTo>
                    <a:cubicBezTo>
                      <a:pt x="16719" y="81367"/>
                      <a:pt x="0" y="98052"/>
                      <a:pt x="0" y="118640"/>
                    </a:cubicBezTo>
                    <a:lnTo>
                      <a:pt x="0" y="118640"/>
                    </a:lnTo>
                    <a:cubicBezTo>
                      <a:pt x="0" y="139194"/>
                      <a:pt x="16652" y="155846"/>
                      <a:pt x="37206" y="155846"/>
                    </a:cubicBezTo>
                    <a:lnTo>
                      <a:pt x="119894" y="155846"/>
                    </a:lnTo>
                    <a:cubicBezTo>
                      <a:pt x="120398" y="155846"/>
                      <a:pt x="120903" y="155913"/>
                      <a:pt x="121408" y="155913"/>
                    </a:cubicBezTo>
                    <a:lnTo>
                      <a:pt x="264917" y="155913"/>
                    </a:lnTo>
                    <a:cubicBezTo>
                      <a:pt x="268281" y="166476"/>
                      <a:pt x="273058" y="176569"/>
                      <a:pt x="279450" y="185450"/>
                    </a:cubicBezTo>
                    <a:cubicBezTo>
                      <a:pt x="294958" y="207013"/>
                      <a:pt x="314604" y="222185"/>
                      <a:pt x="339464" y="231503"/>
                    </a:cubicBezTo>
                    <a:cubicBezTo>
                      <a:pt x="361465" y="239745"/>
                      <a:pt x="387670" y="239980"/>
                      <a:pt x="410176" y="233622"/>
                    </a:cubicBezTo>
                    <a:cubicBezTo>
                      <a:pt x="431874" y="227534"/>
                      <a:pt x="453269" y="214683"/>
                      <a:pt x="467667" y="197156"/>
                    </a:cubicBezTo>
                    <a:cubicBezTo>
                      <a:pt x="477322" y="185416"/>
                      <a:pt x="484016" y="174146"/>
                      <a:pt x="489634" y="160085"/>
                    </a:cubicBezTo>
                    <a:cubicBezTo>
                      <a:pt x="493974" y="149185"/>
                      <a:pt x="495824" y="137781"/>
                      <a:pt x="496833" y="126074"/>
                    </a:cubicBezTo>
                    <a:cubicBezTo>
                      <a:pt x="498851" y="102863"/>
                      <a:pt x="492359" y="77935"/>
                      <a:pt x="480417" y="58054"/>
                    </a:cubicBezTo>
                    <a:close/>
                    <a:moveTo>
                      <a:pt x="422892" y="125099"/>
                    </a:moveTo>
                    <a:cubicBezTo>
                      <a:pt x="422084" y="129035"/>
                      <a:pt x="421008" y="132903"/>
                      <a:pt x="419696" y="136738"/>
                    </a:cubicBezTo>
                    <a:cubicBezTo>
                      <a:pt x="417947" y="140203"/>
                      <a:pt x="415962" y="143534"/>
                      <a:pt x="413775" y="146763"/>
                    </a:cubicBezTo>
                    <a:cubicBezTo>
                      <a:pt x="411286" y="149623"/>
                      <a:pt x="408595" y="152280"/>
                      <a:pt x="405735" y="154803"/>
                    </a:cubicBezTo>
                    <a:cubicBezTo>
                      <a:pt x="402506" y="156990"/>
                      <a:pt x="399175" y="158975"/>
                      <a:pt x="395710" y="160724"/>
                    </a:cubicBezTo>
                    <a:cubicBezTo>
                      <a:pt x="391909" y="162070"/>
                      <a:pt x="388040" y="163146"/>
                      <a:pt x="384071" y="163920"/>
                    </a:cubicBezTo>
                    <a:cubicBezTo>
                      <a:pt x="380000" y="164189"/>
                      <a:pt x="375930" y="164189"/>
                      <a:pt x="371893" y="163920"/>
                    </a:cubicBezTo>
                    <a:cubicBezTo>
                      <a:pt x="367957" y="163112"/>
                      <a:pt x="364089" y="162036"/>
                      <a:pt x="360254" y="160724"/>
                    </a:cubicBezTo>
                    <a:cubicBezTo>
                      <a:pt x="356789" y="158975"/>
                      <a:pt x="353425" y="156990"/>
                      <a:pt x="350229" y="154803"/>
                    </a:cubicBezTo>
                    <a:cubicBezTo>
                      <a:pt x="347369" y="152314"/>
                      <a:pt x="344712" y="149623"/>
                      <a:pt x="342189" y="146763"/>
                    </a:cubicBezTo>
                    <a:cubicBezTo>
                      <a:pt x="340002" y="143534"/>
                      <a:pt x="338017" y="140203"/>
                      <a:pt x="336268" y="136738"/>
                    </a:cubicBezTo>
                    <a:cubicBezTo>
                      <a:pt x="334923" y="132903"/>
                      <a:pt x="333846" y="129001"/>
                      <a:pt x="333039" y="124998"/>
                    </a:cubicBezTo>
                    <a:cubicBezTo>
                      <a:pt x="332904" y="123013"/>
                      <a:pt x="332803" y="121028"/>
                      <a:pt x="332803" y="119010"/>
                    </a:cubicBezTo>
                    <a:cubicBezTo>
                      <a:pt x="332803" y="117025"/>
                      <a:pt x="332904" y="115007"/>
                      <a:pt x="333039" y="113022"/>
                    </a:cubicBezTo>
                    <a:cubicBezTo>
                      <a:pt x="333846" y="109019"/>
                      <a:pt x="334923" y="105117"/>
                      <a:pt x="336268" y="101282"/>
                    </a:cubicBezTo>
                    <a:cubicBezTo>
                      <a:pt x="338017" y="97817"/>
                      <a:pt x="340002" y="94486"/>
                      <a:pt x="342189" y="91257"/>
                    </a:cubicBezTo>
                    <a:cubicBezTo>
                      <a:pt x="344678" y="88397"/>
                      <a:pt x="347369" y="85740"/>
                      <a:pt x="350229" y="83217"/>
                    </a:cubicBezTo>
                    <a:cubicBezTo>
                      <a:pt x="353458" y="81030"/>
                      <a:pt x="356789" y="79045"/>
                      <a:pt x="360254" y="77296"/>
                    </a:cubicBezTo>
                    <a:cubicBezTo>
                      <a:pt x="364055" y="75951"/>
                      <a:pt x="367924" y="74874"/>
                      <a:pt x="371893" y="74100"/>
                    </a:cubicBezTo>
                    <a:cubicBezTo>
                      <a:pt x="375964" y="73831"/>
                      <a:pt x="380034" y="73831"/>
                      <a:pt x="384071" y="74100"/>
                    </a:cubicBezTo>
                    <a:cubicBezTo>
                      <a:pt x="388007" y="74908"/>
                      <a:pt x="391875" y="75984"/>
                      <a:pt x="395710" y="77296"/>
                    </a:cubicBezTo>
                    <a:cubicBezTo>
                      <a:pt x="399175" y="79045"/>
                      <a:pt x="402506" y="80997"/>
                      <a:pt x="405735" y="83217"/>
                    </a:cubicBezTo>
                    <a:cubicBezTo>
                      <a:pt x="408595" y="85706"/>
                      <a:pt x="411252" y="88397"/>
                      <a:pt x="413775" y="91257"/>
                    </a:cubicBezTo>
                    <a:cubicBezTo>
                      <a:pt x="415962" y="94486"/>
                      <a:pt x="417947" y="97817"/>
                      <a:pt x="419696" y="101282"/>
                    </a:cubicBezTo>
                    <a:cubicBezTo>
                      <a:pt x="421042" y="105083"/>
                      <a:pt x="422118" y="108952"/>
                      <a:pt x="422892" y="112921"/>
                    </a:cubicBezTo>
                    <a:cubicBezTo>
                      <a:pt x="423161" y="116992"/>
                      <a:pt x="423161" y="121062"/>
                      <a:pt x="422892" y="125099"/>
                    </a:cubicBezTo>
                    <a:close/>
                  </a:path>
                </a:pathLst>
              </a:custGeom>
              <a:grp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7A121C2-4795-1E5B-C2FC-7487257C0BA0}"/>
                  </a:ext>
                </a:extLst>
              </p:cNvPr>
              <p:cNvSpPr/>
              <p:nvPr/>
            </p:nvSpPr>
            <p:spPr>
              <a:xfrm>
                <a:off x="9980448" y="2047137"/>
                <a:ext cx="459137" cy="430265"/>
              </a:xfrm>
              <a:custGeom>
                <a:avLst/>
                <a:gdLst>
                  <a:gd name="connsiteX0" fmla="*/ 175064 w 422684"/>
                  <a:gd name="connsiteY0" fmla="*/ 396105 h 396104"/>
                  <a:gd name="connsiteX1" fmla="*/ 303570 w 422684"/>
                  <a:gd name="connsiteY1" fmla="*/ 396105 h 396104"/>
                  <a:gd name="connsiteX2" fmla="*/ 334351 w 422684"/>
                  <a:gd name="connsiteY2" fmla="*/ 365324 h 396104"/>
                  <a:gd name="connsiteX3" fmla="*/ 334351 w 422684"/>
                  <a:gd name="connsiteY3" fmla="*/ 233993 h 396104"/>
                  <a:gd name="connsiteX4" fmla="*/ 335663 w 422684"/>
                  <a:gd name="connsiteY4" fmla="*/ 233690 h 396104"/>
                  <a:gd name="connsiteX5" fmla="*/ 393154 w 422684"/>
                  <a:gd name="connsiteY5" fmla="*/ 197224 h 396104"/>
                  <a:gd name="connsiteX6" fmla="*/ 415121 w 422684"/>
                  <a:gd name="connsiteY6" fmla="*/ 160152 h 396104"/>
                  <a:gd name="connsiteX7" fmla="*/ 422320 w 422684"/>
                  <a:gd name="connsiteY7" fmla="*/ 126142 h 396104"/>
                  <a:gd name="connsiteX8" fmla="*/ 405904 w 422684"/>
                  <a:gd name="connsiteY8" fmla="*/ 58121 h 396104"/>
                  <a:gd name="connsiteX9" fmla="*/ 356049 w 422684"/>
                  <a:gd name="connsiteY9" fmla="*/ 12236 h 396104"/>
                  <a:gd name="connsiteX10" fmla="*/ 313561 w 422684"/>
                  <a:gd name="connsiteY10" fmla="*/ 529 h 396104"/>
                  <a:gd name="connsiteX11" fmla="*/ 278239 w 422684"/>
                  <a:gd name="connsiteY11" fmla="*/ 2716 h 396104"/>
                  <a:gd name="connsiteX12" fmla="*/ 184517 w 422684"/>
                  <a:gd name="connsiteY12" fmla="*/ 118976 h 396104"/>
                  <a:gd name="connsiteX13" fmla="*/ 204936 w 422684"/>
                  <a:gd name="connsiteY13" fmla="*/ 185450 h 396104"/>
                  <a:gd name="connsiteX14" fmla="*/ 264951 w 422684"/>
                  <a:gd name="connsiteY14" fmla="*/ 231503 h 396104"/>
                  <a:gd name="connsiteX15" fmla="*/ 272789 w 422684"/>
                  <a:gd name="connsiteY15" fmla="*/ 234026 h 396104"/>
                  <a:gd name="connsiteX16" fmla="*/ 272789 w 422684"/>
                  <a:gd name="connsiteY16" fmla="*/ 334476 h 396104"/>
                  <a:gd name="connsiteX17" fmla="*/ 30781 w 422684"/>
                  <a:gd name="connsiteY17" fmla="*/ 334476 h 396104"/>
                  <a:gd name="connsiteX18" fmla="*/ 0 w 422684"/>
                  <a:gd name="connsiteY18" fmla="*/ 365257 h 396104"/>
                  <a:gd name="connsiteX19" fmla="*/ 0 w 422684"/>
                  <a:gd name="connsiteY19" fmla="*/ 365257 h 396104"/>
                  <a:gd name="connsiteX20" fmla="*/ 30781 w 422684"/>
                  <a:gd name="connsiteY20" fmla="*/ 396038 h 396104"/>
                  <a:gd name="connsiteX21" fmla="*/ 175098 w 422684"/>
                  <a:gd name="connsiteY21" fmla="*/ 396038 h 396104"/>
                  <a:gd name="connsiteX22" fmla="*/ 267777 w 422684"/>
                  <a:gd name="connsiteY22" fmla="*/ 146763 h 396104"/>
                  <a:gd name="connsiteX23" fmla="*/ 261856 w 422684"/>
                  <a:gd name="connsiteY23" fmla="*/ 136738 h 396104"/>
                  <a:gd name="connsiteX24" fmla="*/ 258626 w 422684"/>
                  <a:gd name="connsiteY24" fmla="*/ 124998 h 396104"/>
                  <a:gd name="connsiteX25" fmla="*/ 258391 w 422684"/>
                  <a:gd name="connsiteY25" fmla="*/ 119010 h 396104"/>
                  <a:gd name="connsiteX26" fmla="*/ 258626 w 422684"/>
                  <a:gd name="connsiteY26" fmla="*/ 113022 h 396104"/>
                  <a:gd name="connsiteX27" fmla="*/ 261856 w 422684"/>
                  <a:gd name="connsiteY27" fmla="*/ 101282 h 396104"/>
                  <a:gd name="connsiteX28" fmla="*/ 267777 w 422684"/>
                  <a:gd name="connsiteY28" fmla="*/ 91257 h 396104"/>
                  <a:gd name="connsiteX29" fmla="*/ 275817 w 422684"/>
                  <a:gd name="connsiteY29" fmla="*/ 83217 h 396104"/>
                  <a:gd name="connsiteX30" fmla="*/ 285841 w 422684"/>
                  <a:gd name="connsiteY30" fmla="*/ 77296 h 396104"/>
                  <a:gd name="connsiteX31" fmla="*/ 297481 w 422684"/>
                  <a:gd name="connsiteY31" fmla="*/ 74100 h 396104"/>
                  <a:gd name="connsiteX32" fmla="*/ 309659 w 422684"/>
                  <a:gd name="connsiteY32" fmla="*/ 74100 h 396104"/>
                  <a:gd name="connsiteX33" fmla="*/ 321298 w 422684"/>
                  <a:gd name="connsiteY33" fmla="*/ 77296 h 396104"/>
                  <a:gd name="connsiteX34" fmla="*/ 331323 w 422684"/>
                  <a:gd name="connsiteY34" fmla="*/ 83217 h 396104"/>
                  <a:gd name="connsiteX35" fmla="*/ 339363 w 422684"/>
                  <a:gd name="connsiteY35" fmla="*/ 91257 h 396104"/>
                  <a:gd name="connsiteX36" fmla="*/ 345284 w 422684"/>
                  <a:gd name="connsiteY36" fmla="*/ 101282 h 396104"/>
                  <a:gd name="connsiteX37" fmla="*/ 348480 w 422684"/>
                  <a:gd name="connsiteY37" fmla="*/ 112921 h 396104"/>
                  <a:gd name="connsiteX38" fmla="*/ 348480 w 422684"/>
                  <a:gd name="connsiteY38" fmla="*/ 125099 h 396104"/>
                  <a:gd name="connsiteX39" fmla="*/ 345284 w 422684"/>
                  <a:gd name="connsiteY39" fmla="*/ 136738 h 396104"/>
                  <a:gd name="connsiteX40" fmla="*/ 339363 w 422684"/>
                  <a:gd name="connsiteY40" fmla="*/ 146763 h 396104"/>
                  <a:gd name="connsiteX41" fmla="*/ 331323 w 422684"/>
                  <a:gd name="connsiteY41" fmla="*/ 154803 h 396104"/>
                  <a:gd name="connsiteX42" fmla="*/ 321298 w 422684"/>
                  <a:gd name="connsiteY42" fmla="*/ 160724 h 396104"/>
                  <a:gd name="connsiteX43" fmla="*/ 309659 w 422684"/>
                  <a:gd name="connsiteY43" fmla="*/ 163920 h 396104"/>
                  <a:gd name="connsiteX44" fmla="*/ 297481 w 422684"/>
                  <a:gd name="connsiteY44" fmla="*/ 163920 h 396104"/>
                  <a:gd name="connsiteX45" fmla="*/ 285841 w 422684"/>
                  <a:gd name="connsiteY45" fmla="*/ 160724 h 396104"/>
                  <a:gd name="connsiteX46" fmla="*/ 275817 w 422684"/>
                  <a:gd name="connsiteY46" fmla="*/ 154803 h 396104"/>
                  <a:gd name="connsiteX47" fmla="*/ 267777 w 422684"/>
                  <a:gd name="connsiteY47" fmla="*/ 146763 h 39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2684" h="396104">
                    <a:moveTo>
                      <a:pt x="175064" y="396105"/>
                    </a:moveTo>
                    <a:lnTo>
                      <a:pt x="303570" y="396105"/>
                    </a:lnTo>
                    <a:cubicBezTo>
                      <a:pt x="320222" y="396105"/>
                      <a:pt x="334351" y="382010"/>
                      <a:pt x="334351" y="365324"/>
                    </a:cubicBezTo>
                    <a:lnTo>
                      <a:pt x="334351" y="233993"/>
                    </a:lnTo>
                    <a:cubicBezTo>
                      <a:pt x="334788" y="233892"/>
                      <a:pt x="335225" y="233791"/>
                      <a:pt x="335663" y="233690"/>
                    </a:cubicBezTo>
                    <a:cubicBezTo>
                      <a:pt x="357361" y="227601"/>
                      <a:pt x="378756" y="214750"/>
                      <a:pt x="393154" y="197224"/>
                    </a:cubicBezTo>
                    <a:cubicBezTo>
                      <a:pt x="402809" y="185483"/>
                      <a:pt x="409503" y="174214"/>
                      <a:pt x="415121" y="160152"/>
                    </a:cubicBezTo>
                    <a:cubicBezTo>
                      <a:pt x="419461" y="149253"/>
                      <a:pt x="421311" y="137849"/>
                      <a:pt x="422320" y="126142"/>
                    </a:cubicBezTo>
                    <a:cubicBezTo>
                      <a:pt x="424338" y="102930"/>
                      <a:pt x="417846" y="78003"/>
                      <a:pt x="405904" y="58121"/>
                    </a:cubicBezTo>
                    <a:cubicBezTo>
                      <a:pt x="394365" y="38879"/>
                      <a:pt x="376603" y="21554"/>
                      <a:pt x="356049" y="12236"/>
                    </a:cubicBezTo>
                    <a:cubicBezTo>
                      <a:pt x="341785" y="5777"/>
                      <a:pt x="329103" y="2245"/>
                      <a:pt x="313561" y="529"/>
                    </a:cubicBezTo>
                    <a:cubicBezTo>
                      <a:pt x="301753" y="-783"/>
                      <a:pt x="289878" y="495"/>
                      <a:pt x="278239" y="2716"/>
                    </a:cubicBezTo>
                    <a:cubicBezTo>
                      <a:pt x="223842" y="13111"/>
                      <a:pt x="184988" y="64748"/>
                      <a:pt x="184517" y="118976"/>
                    </a:cubicBezTo>
                    <a:cubicBezTo>
                      <a:pt x="184719" y="142121"/>
                      <a:pt x="191312" y="166510"/>
                      <a:pt x="204936" y="185450"/>
                    </a:cubicBezTo>
                    <a:cubicBezTo>
                      <a:pt x="220411" y="207013"/>
                      <a:pt x="240091" y="222185"/>
                      <a:pt x="264951" y="231503"/>
                    </a:cubicBezTo>
                    <a:cubicBezTo>
                      <a:pt x="267507" y="232445"/>
                      <a:pt x="270131" y="233286"/>
                      <a:pt x="272789" y="234026"/>
                    </a:cubicBezTo>
                    <a:lnTo>
                      <a:pt x="272789" y="334476"/>
                    </a:lnTo>
                    <a:lnTo>
                      <a:pt x="30781" y="334476"/>
                    </a:lnTo>
                    <a:cubicBezTo>
                      <a:pt x="13793" y="334476"/>
                      <a:pt x="0" y="348268"/>
                      <a:pt x="0" y="365257"/>
                    </a:cubicBezTo>
                    <a:lnTo>
                      <a:pt x="0" y="365257"/>
                    </a:lnTo>
                    <a:cubicBezTo>
                      <a:pt x="0" y="382245"/>
                      <a:pt x="13793" y="396038"/>
                      <a:pt x="30781" y="396038"/>
                    </a:cubicBezTo>
                    <a:lnTo>
                      <a:pt x="175098" y="396038"/>
                    </a:lnTo>
                    <a:close/>
                    <a:moveTo>
                      <a:pt x="267777" y="146763"/>
                    </a:moveTo>
                    <a:cubicBezTo>
                      <a:pt x="265590" y="143534"/>
                      <a:pt x="263605" y="140203"/>
                      <a:pt x="261856" y="136738"/>
                    </a:cubicBezTo>
                    <a:cubicBezTo>
                      <a:pt x="260510" y="132903"/>
                      <a:pt x="259434" y="129001"/>
                      <a:pt x="258626" y="124998"/>
                    </a:cubicBezTo>
                    <a:cubicBezTo>
                      <a:pt x="258492" y="123013"/>
                      <a:pt x="258391" y="121028"/>
                      <a:pt x="258391" y="119010"/>
                    </a:cubicBezTo>
                    <a:cubicBezTo>
                      <a:pt x="258391" y="117025"/>
                      <a:pt x="258492" y="115007"/>
                      <a:pt x="258626" y="113022"/>
                    </a:cubicBezTo>
                    <a:cubicBezTo>
                      <a:pt x="259434" y="109019"/>
                      <a:pt x="260510" y="105117"/>
                      <a:pt x="261856" y="101282"/>
                    </a:cubicBezTo>
                    <a:cubicBezTo>
                      <a:pt x="263605" y="97817"/>
                      <a:pt x="265590" y="94453"/>
                      <a:pt x="267777" y="91257"/>
                    </a:cubicBezTo>
                    <a:cubicBezTo>
                      <a:pt x="270266" y="88397"/>
                      <a:pt x="272957" y="85740"/>
                      <a:pt x="275817" y="83217"/>
                    </a:cubicBezTo>
                    <a:cubicBezTo>
                      <a:pt x="279046" y="81030"/>
                      <a:pt x="282376" y="79045"/>
                      <a:pt x="285841" y="77296"/>
                    </a:cubicBezTo>
                    <a:cubicBezTo>
                      <a:pt x="289643" y="75951"/>
                      <a:pt x="293511" y="74874"/>
                      <a:pt x="297481" y="74100"/>
                    </a:cubicBezTo>
                    <a:cubicBezTo>
                      <a:pt x="301551" y="73831"/>
                      <a:pt x="305622" y="73831"/>
                      <a:pt x="309659" y="74100"/>
                    </a:cubicBezTo>
                    <a:cubicBezTo>
                      <a:pt x="313595" y="74908"/>
                      <a:pt x="317463" y="75984"/>
                      <a:pt x="321298" y="77296"/>
                    </a:cubicBezTo>
                    <a:cubicBezTo>
                      <a:pt x="324763" y="79045"/>
                      <a:pt x="328094" y="81030"/>
                      <a:pt x="331323" y="83217"/>
                    </a:cubicBezTo>
                    <a:cubicBezTo>
                      <a:pt x="334182" y="85706"/>
                      <a:pt x="336840" y="88397"/>
                      <a:pt x="339363" y="91257"/>
                    </a:cubicBezTo>
                    <a:cubicBezTo>
                      <a:pt x="341550" y="94486"/>
                      <a:pt x="343534" y="97817"/>
                      <a:pt x="345284" y="101282"/>
                    </a:cubicBezTo>
                    <a:cubicBezTo>
                      <a:pt x="346629" y="105083"/>
                      <a:pt x="347706" y="108952"/>
                      <a:pt x="348480" y="112921"/>
                    </a:cubicBezTo>
                    <a:cubicBezTo>
                      <a:pt x="348749" y="116992"/>
                      <a:pt x="348749" y="121062"/>
                      <a:pt x="348480" y="125099"/>
                    </a:cubicBezTo>
                    <a:cubicBezTo>
                      <a:pt x="347672" y="129035"/>
                      <a:pt x="346596" y="132903"/>
                      <a:pt x="345284" y="136738"/>
                    </a:cubicBezTo>
                    <a:cubicBezTo>
                      <a:pt x="343534" y="140203"/>
                      <a:pt x="341583" y="143534"/>
                      <a:pt x="339363" y="146763"/>
                    </a:cubicBezTo>
                    <a:cubicBezTo>
                      <a:pt x="336874" y="149623"/>
                      <a:pt x="334182" y="152280"/>
                      <a:pt x="331323" y="154803"/>
                    </a:cubicBezTo>
                    <a:cubicBezTo>
                      <a:pt x="328094" y="156990"/>
                      <a:pt x="324763" y="158975"/>
                      <a:pt x="321298" y="160724"/>
                    </a:cubicBezTo>
                    <a:cubicBezTo>
                      <a:pt x="317497" y="162070"/>
                      <a:pt x="313628" y="163146"/>
                      <a:pt x="309659" y="163920"/>
                    </a:cubicBezTo>
                    <a:cubicBezTo>
                      <a:pt x="305588" y="164189"/>
                      <a:pt x="301518" y="164189"/>
                      <a:pt x="297481" y="163920"/>
                    </a:cubicBezTo>
                    <a:cubicBezTo>
                      <a:pt x="293545" y="163112"/>
                      <a:pt x="289676" y="162036"/>
                      <a:pt x="285841" y="160724"/>
                    </a:cubicBezTo>
                    <a:cubicBezTo>
                      <a:pt x="282376" y="158975"/>
                      <a:pt x="279046" y="156990"/>
                      <a:pt x="275817" y="154803"/>
                    </a:cubicBezTo>
                    <a:cubicBezTo>
                      <a:pt x="272957" y="152314"/>
                      <a:pt x="270300" y="149623"/>
                      <a:pt x="267777" y="146763"/>
                    </a:cubicBezTo>
                    <a:close/>
                  </a:path>
                </a:pathLst>
              </a:custGeom>
              <a:grp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47BAF75-100B-7AA9-CB8A-C00923A184F2}"/>
                  </a:ext>
                </a:extLst>
              </p:cNvPr>
              <p:cNvSpPr/>
              <p:nvPr/>
            </p:nvSpPr>
            <p:spPr>
              <a:xfrm>
                <a:off x="9923580" y="1824418"/>
                <a:ext cx="261570" cy="526112"/>
              </a:xfrm>
              <a:custGeom>
                <a:avLst/>
                <a:gdLst>
                  <a:gd name="connsiteX0" fmla="*/ 174167 w 240802"/>
                  <a:gd name="connsiteY0" fmla="*/ 12236 h 484341"/>
                  <a:gd name="connsiteX1" fmla="*/ 131679 w 240802"/>
                  <a:gd name="connsiteY1" fmla="*/ 529 h 484341"/>
                  <a:gd name="connsiteX2" fmla="*/ 96357 w 240802"/>
                  <a:gd name="connsiteY2" fmla="*/ 2716 h 484341"/>
                  <a:gd name="connsiteX3" fmla="*/ 2635 w 240802"/>
                  <a:gd name="connsiteY3" fmla="*/ 118976 h 484341"/>
                  <a:gd name="connsiteX4" fmla="*/ 23055 w 240802"/>
                  <a:gd name="connsiteY4" fmla="*/ 185450 h 484341"/>
                  <a:gd name="connsiteX5" fmla="*/ 82161 w 240802"/>
                  <a:gd name="connsiteY5" fmla="*/ 231133 h 484341"/>
                  <a:gd name="connsiteX6" fmla="*/ 82161 w 240802"/>
                  <a:gd name="connsiteY6" fmla="*/ 262419 h 484341"/>
                  <a:gd name="connsiteX7" fmla="*/ 22416 w 240802"/>
                  <a:gd name="connsiteY7" fmla="*/ 298817 h 484341"/>
                  <a:gd name="connsiteX8" fmla="*/ 18547 w 240802"/>
                  <a:gd name="connsiteY8" fmla="*/ 301172 h 484341"/>
                  <a:gd name="connsiteX9" fmla="*/ 45 w 240802"/>
                  <a:gd name="connsiteY9" fmla="*/ 333770 h 484341"/>
                  <a:gd name="connsiteX10" fmla="*/ 45 w 240802"/>
                  <a:gd name="connsiteY10" fmla="*/ 347865 h 484341"/>
                  <a:gd name="connsiteX11" fmla="*/ 45 w 240802"/>
                  <a:gd name="connsiteY11" fmla="*/ 447373 h 484341"/>
                  <a:gd name="connsiteX12" fmla="*/ 36982 w 240802"/>
                  <a:gd name="connsiteY12" fmla="*/ 484310 h 484341"/>
                  <a:gd name="connsiteX13" fmla="*/ 73919 w 240802"/>
                  <a:gd name="connsiteY13" fmla="*/ 447373 h 484341"/>
                  <a:gd name="connsiteX14" fmla="*/ 73919 w 240802"/>
                  <a:gd name="connsiteY14" fmla="*/ 353954 h 484341"/>
                  <a:gd name="connsiteX15" fmla="*/ 123404 w 240802"/>
                  <a:gd name="connsiteY15" fmla="*/ 323812 h 484341"/>
                  <a:gd name="connsiteX16" fmla="*/ 136052 w 240802"/>
                  <a:gd name="connsiteY16" fmla="*/ 316108 h 484341"/>
                  <a:gd name="connsiteX17" fmla="*/ 156035 w 240802"/>
                  <a:gd name="connsiteY17" fmla="*/ 281560 h 484341"/>
                  <a:gd name="connsiteX18" fmla="*/ 156035 w 240802"/>
                  <a:gd name="connsiteY18" fmla="*/ 240586 h 484341"/>
                  <a:gd name="connsiteX19" fmla="*/ 156035 w 240802"/>
                  <a:gd name="connsiteY19" fmla="*/ 232916 h 484341"/>
                  <a:gd name="connsiteX20" fmla="*/ 211272 w 240802"/>
                  <a:gd name="connsiteY20" fmla="*/ 197190 h 484341"/>
                  <a:gd name="connsiteX21" fmla="*/ 233239 w 240802"/>
                  <a:gd name="connsiteY21" fmla="*/ 160118 h 484341"/>
                  <a:gd name="connsiteX22" fmla="*/ 240438 w 240802"/>
                  <a:gd name="connsiteY22" fmla="*/ 126108 h 484341"/>
                  <a:gd name="connsiteX23" fmla="*/ 224022 w 240802"/>
                  <a:gd name="connsiteY23" fmla="*/ 58088 h 484341"/>
                  <a:gd name="connsiteX24" fmla="*/ 174167 w 240802"/>
                  <a:gd name="connsiteY24" fmla="*/ 12202 h 484341"/>
                  <a:gd name="connsiteX25" fmla="*/ 93935 w 240802"/>
                  <a:gd name="connsiteY25" fmla="*/ 83183 h 484341"/>
                  <a:gd name="connsiteX26" fmla="*/ 103960 w 240802"/>
                  <a:gd name="connsiteY26" fmla="*/ 77262 h 484341"/>
                  <a:gd name="connsiteX27" fmla="*/ 115599 w 240802"/>
                  <a:gd name="connsiteY27" fmla="*/ 74067 h 484341"/>
                  <a:gd name="connsiteX28" fmla="*/ 127777 w 240802"/>
                  <a:gd name="connsiteY28" fmla="*/ 74067 h 484341"/>
                  <a:gd name="connsiteX29" fmla="*/ 139416 w 240802"/>
                  <a:gd name="connsiteY29" fmla="*/ 77262 h 484341"/>
                  <a:gd name="connsiteX30" fmla="*/ 149441 w 240802"/>
                  <a:gd name="connsiteY30" fmla="*/ 83183 h 484341"/>
                  <a:gd name="connsiteX31" fmla="*/ 157481 w 240802"/>
                  <a:gd name="connsiteY31" fmla="*/ 91223 h 484341"/>
                  <a:gd name="connsiteX32" fmla="*/ 163402 w 240802"/>
                  <a:gd name="connsiteY32" fmla="*/ 101248 h 484341"/>
                  <a:gd name="connsiteX33" fmla="*/ 166598 w 240802"/>
                  <a:gd name="connsiteY33" fmla="*/ 112888 h 484341"/>
                  <a:gd name="connsiteX34" fmla="*/ 166598 w 240802"/>
                  <a:gd name="connsiteY34" fmla="*/ 125065 h 484341"/>
                  <a:gd name="connsiteX35" fmla="*/ 163402 w 240802"/>
                  <a:gd name="connsiteY35" fmla="*/ 136705 h 484341"/>
                  <a:gd name="connsiteX36" fmla="*/ 157481 w 240802"/>
                  <a:gd name="connsiteY36" fmla="*/ 146730 h 484341"/>
                  <a:gd name="connsiteX37" fmla="*/ 149441 w 240802"/>
                  <a:gd name="connsiteY37" fmla="*/ 154770 h 484341"/>
                  <a:gd name="connsiteX38" fmla="*/ 139416 w 240802"/>
                  <a:gd name="connsiteY38" fmla="*/ 160690 h 484341"/>
                  <a:gd name="connsiteX39" fmla="*/ 127777 w 240802"/>
                  <a:gd name="connsiteY39" fmla="*/ 163886 h 484341"/>
                  <a:gd name="connsiteX40" fmla="*/ 115599 w 240802"/>
                  <a:gd name="connsiteY40" fmla="*/ 163886 h 484341"/>
                  <a:gd name="connsiteX41" fmla="*/ 103960 w 240802"/>
                  <a:gd name="connsiteY41" fmla="*/ 160690 h 484341"/>
                  <a:gd name="connsiteX42" fmla="*/ 93935 w 240802"/>
                  <a:gd name="connsiteY42" fmla="*/ 154770 h 484341"/>
                  <a:gd name="connsiteX43" fmla="*/ 85895 w 240802"/>
                  <a:gd name="connsiteY43" fmla="*/ 146730 h 484341"/>
                  <a:gd name="connsiteX44" fmla="*/ 79974 w 240802"/>
                  <a:gd name="connsiteY44" fmla="*/ 136705 h 484341"/>
                  <a:gd name="connsiteX45" fmla="*/ 76745 w 240802"/>
                  <a:gd name="connsiteY45" fmla="*/ 124964 h 484341"/>
                  <a:gd name="connsiteX46" fmla="*/ 76509 w 240802"/>
                  <a:gd name="connsiteY46" fmla="*/ 118976 h 484341"/>
                  <a:gd name="connsiteX47" fmla="*/ 76745 w 240802"/>
                  <a:gd name="connsiteY47" fmla="*/ 112988 h 484341"/>
                  <a:gd name="connsiteX48" fmla="*/ 79974 w 240802"/>
                  <a:gd name="connsiteY48" fmla="*/ 101248 h 484341"/>
                  <a:gd name="connsiteX49" fmla="*/ 85895 w 240802"/>
                  <a:gd name="connsiteY49" fmla="*/ 91223 h 484341"/>
                  <a:gd name="connsiteX50" fmla="*/ 93935 w 240802"/>
                  <a:gd name="connsiteY50" fmla="*/ 83183 h 4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0802" h="484341">
                    <a:moveTo>
                      <a:pt x="174167" y="12236"/>
                    </a:moveTo>
                    <a:cubicBezTo>
                      <a:pt x="159903" y="5777"/>
                      <a:pt x="147221" y="2245"/>
                      <a:pt x="131679" y="529"/>
                    </a:cubicBezTo>
                    <a:cubicBezTo>
                      <a:pt x="119871" y="-783"/>
                      <a:pt x="107996" y="495"/>
                      <a:pt x="96357" y="2716"/>
                    </a:cubicBezTo>
                    <a:cubicBezTo>
                      <a:pt x="41961" y="13110"/>
                      <a:pt x="3106" y="64748"/>
                      <a:pt x="2635" y="118976"/>
                    </a:cubicBezTo>
                    <a:cubicBezTo>
                      <a:pt x="2837" y="142121"/>
                      <a:pt x="9431" y="166510"/>
                      <a:pt x="23055" y="185450"/>
                    </a:cubicBezTo>
                    <a:cubicBezTo>
                      <a:pt x="38361" y="206744"/>
                      <a:pt x="57704" y="221781"/>
                      <a:pt x="82161" y="231133"/>
                    </a:cubicBezTo>
                    <a:lnTo>
                      <a:pt x="82161" y="262419"/>
                    </a:lnTo>
                    <a:cubicBezTo>
                      <a:pt x="62246" y="274563"/>
                      <a:pt x="42331" y="286673"/>
                      <a:pt x="22416" y="298817"/>
                    </a:cubicBezTo>
                    <a:cubicBezTo>
                      <a:pt x="21137" y="299591"/>
                      <a:pt x="19825" y="300365"/>
                      <a:pt x="18547" y="301172"/>
                    </a:cubicBezTo>
                    <a:cubicBezTo>
                      <a:pt x="7042" y="308506"/>
                      <a:pt x="348" y="320078"/>
                      <a:pt x="45" y="333770"/>
                    </a:cubicBezTo>
                    <a:cubicBezTo>
                      <a:pt x="-56" y="338479"/>
                      <a:pt x="45" y="343189"/>
                      <a:pt x="45" y="347865"/>
                    </a:cubicBezTo>
                    <a:lnTo>
                      <a:pt x="45" y="447373"/>
                    </a:lnTo>
                    <a:cubicBezTo>
                      <a:pt x="45" y="466682"/>
                      <a:pt x="17033" y="485218"/>
                      <a:pt x="36982" y="484310"/>
                    </a:cubicBezTo>
                    <a:cubicBezTo>
                      <a:pt x="56998" y="483401"/>
                      <a:pt x="73919" y="468061"/>
                      <a:pt x="73919" y="447373"/>
                    </a:cubicBezTo>
                    <a:lnTo>
                      <a:pt x="73919" y="353954"/>
                    </a:lnTo>
                    <a:cubicBezTo>
                      <a:pt x="90403" y="343895"/>
                      <a:pt x="106886" y="333870"/>
                      <a:pt x="123404" y="323812"/>
                    </a:cubicBezTo>
                    <a:cubicBezTo>
                      <a:pt x="127609" y="321255"/>
                      <a:pt x="131847" y="318699"/>
                      <a:pt x="136052" y="316108"/>
                    </a:cubicBezTo>
                    <a:cubicBezTo>
                      <a:pt x="148466" y="308405"/>
                      <a:pt x="155799" y="296328"/>
                      <a:pt x="156035" y="281560"/>
                    </a:cubicBezTo>
                    <a:cubicBezTo>
                      <a:pt x="156237" y="267902"/>
                      <a:pt x="156035" y="254244"/>
                      <a:pt x="156035" y="240586"/>
                    </a:cubicBezTo>
                    <a:lnTo>
                      <a:pt x="156035" y="232916"/>
                    </a:lnTo>
                    <a:cubicBezTo>
                      <a:pt x="176959" y="226558"/>
                      <a:pt x="197379" y="214111"/>
                      <a:pt x="211272" y="197190"/>
                    </a:cubicBezTo>
                    <a:cubicBezTo>
                      <a:pt x="220927" y="185450"/>
                      <a:pt x="227621" y="174180"/>
                      <a:pt x="233239" y="160118"/>
                    </a:cubicBezTo>
                    <a:cubicBezTo>
                      <a:pt x="237579" y="149219"/>
                      <a:pt x="239429" y="137815"/>
                      <a:pt x="240438" y="126108"/>
                    </a:cubicBezTo>
                    <a:cubicBezTo>
                      <a:pt x="242457" y="102896"/>
                      <a:pt x="235964" y="77969"/>
                      <a:pt x="224022" y="58088"/>
                    </a:cubicBezTo>
                    <a:cubicBezTo>
                      <a:pt x="212483" y="38845"/>
                      <a:pt x="194721" y="21521"/>
                      <a:pt x="174167" y="12202"/>
                    </a:cubicBezTo>
                    <a:close/>
                    <a:moveTo>
                      <a:pt x="93935" y="83183"/>
                    </a:moveTo>
                    <a:cubicBezTo>
                      <a:pt x="97164" y="80997"/>
                      <a:pt x="100495" y="79012"/>
                      <a:pt x="103960" y="77262"/>
                    </a:cubicBezTo>
                    <a:cubicBezTo>
                      <a:pt x="107761" y="75917"/>
                      <a:pt x="111630" y="74840"/>
                      <a:pt x="115599" y="74067"/>
                    </a:cubicBezTo>
                    <a:cubicBezTo>
                      <a:pt x="119670" y="73798"/>
                      <a:pt x="123740" y="73798"/>
                      <a:pt x="127777" y="74067"/>
                    </a:cubicBezTo>
                    <a:cubicBezTo>
                      <a:pt x="131713" y="74874"/>
                      <a:pt x="135582" y="75951"/>
                      <a:pt x="139416" y="77262"/>
                    </a:cubicBezTo>
                    <a:cubicBezTo>
                      <a:pt x="142881" y="79012"/>
                      <a:pt x="146212" y="80997"/>
                      <a:pt x="149441" y="83183"/>
                    </a:cubicBezTo>
                    <a:cubicBezTo>
                      <a:pt x="152301" y="85673"/>
                      <a:pt x="154958" y="88364"/>
                      <a:pt x="157481" y="91223"/>
                    </a:cubicBezTo>
                    <a:cubicBezTo>
                      <a:pt x="159668" y="94453"/>
                      <a:pt x="161653" y="97783"/>
                      <a:pt x="163402" y="101248"/>
                    </a:cubicBezTo>
                    <a:cubicBezTo>
                      <a:pt x="164748" y="105049"/>
                      <a:pt x="165824" y="108918"/>
                      <a:pt x="166598" y="112888"/>
                    </a:cubicBezTo>
                    <a:cubicBezTo>
                      <a:pt x="166867" y="116958"/>
                      <a:pt x="166867" y="121028"/>
                      <a:pt x="166598" y="125065"/>
                    </a:cubicBezTo>
                    <a:cubicBezTo>
                      <a:pt x="165790" y="129001"/>
                      <a:pt x="164714" y="132870"/>
                      <a:pt x="163402" y="136705"/>
                    </a:cubicBezTo>
                    <a:cubicBezTo>
                      <a:pt x="161653" y="140170"/>
                      <a:pt x="159702" y="143500"/>
                      <a:pt x="157481" y="146730"/>
                    </a:cubicBezTo>
                    <a:cubicBezTo>
                      <a:pt x="154992" y="149589"/>
                      <a:pt x="152301" y="152247"/>
                      <a:pt x="149441" y="154770"/>
                    </a:cubicBezTo>
                    <a:cubicBezTo>
                      <a:pt x="146212" y="156956"/>
                      <a:pt x="142881" y="158941"/>
                      <a:pt x="139416" y="160690"/>
                    </a:cubicBezTo>
                    <a:cubicBezTo>
                      <a:pt x="135615" y="162036"/>
                      <a:pt x="131746" y="163112"/>
                      <a:pt x="127777" y="163886"/>
                    </a:cubicBezTo>
                    <a:cubicBezTo>
                      <a:pt x="123707" y="164155"/>
                      <a:pt x="119636" y="164155"/>
                      <a:pt x="115599" y="163886"/>
                    </a:cubicBezTo>
                    <a:cubicBezTo>
                      <a:pt x="111663" y="163079"/>
                      <a:pt x="107795" y="162002"/>
                      <a:pt x="103960" y="160690"/>
                    </a:cubicBezTo>
                    <a:cubicBezTo>
                      <a:pt x="100495" y="158941"/>
                      <a:pt x="97131" y="156956"/>
                      <a:pt x="93935" y="154770"/>
                    </a:cubicBezTo>
                    <a:cubicBezTo>
                      <a:pt x="91075" y="152280"/>
                      <a:pt x="88418" y="149589"/>
                      <a:pt x="85895" y="146730"/>
                    </a:cubicBezTo>
                    <a:cubicBezTo>
                      <a:pt x="83708" y="143500"/>
                      <a:pt x="81723" y="140170"/>
                      <a:pt x="79974" y="136705"/>
                    </a:cubicBezTo>
                    <a:cubicBezTo>
                      <a:pt x="78629" y="132870"/>
                      <a:pt x="77552" y="128968"/>
                      <a:pt x="76745" y="124964"/>
                    </a:cubicBezTo>
                    <a:cubicBezTo>
                      <a:pt x="76610" y="122980"/>
                      <a:pt x="76509" y="120995"/>
                      <a:pt x="76509" y="118976"/>
                    </a:cubicBezTo>
                    <a:cubicBezTo>
                      <a:pt x="76509" y="116992"/>
                      <a:pt x="76610" y="114973"/>
                      <a:pt x="76745" y="112988"/>
                    </a:cubicBezTo>
                    <a:cubicBezTo>
                      <a:pt x="77552" y="108985"/>
                      <a:pt x="78629" y="105083"/>
                      <a:pt x="79974" y="101248"/>
                    </a:cubicBezTo>
                    <a:cubicBezTo>
                      <a:pt x="81723" y="97783"/>
                      <a:pt x="83708" y="94453"/>
                      <a:pt x="85895" y="91223"/>
                    </a:cubicBezTo>
                    <a:cubicBezTo>
                      <a:pt x="88384" y="88364"/>
                      <a:pt x="91075" y="85706"/>
                      <a:pt x="93935" y="83183"/>
                    </a:cubicBezTo>
                    <a:close/>
                  </a:path>
                </a:pathLst>
              </a:custGeom>
              <a:grp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BE4BDF7-9908-1FAD-F3B0-0F823650DF73}"/>
                  </a:ext>
                </a:extLst>
              </p:cNvPr>
              <p:cNvSpPr/>
              <p:nvPr/>
            </p:nvSpPr>
            <p:spPr>
              <a:xfrm>
                <a:off x="9926336" y="2894342"/>
                <a:ext cx="258706" cy="526149"/>
              </a:xfrm>
              <a:custGeom>
                <a:avLst/>
                <a:gdLst>
                  <a:gd name="connsiteX0" fmla="*/ 157734 w 238167"/>
                  <a:gd name="connsiteY0" fmla="*/ 252805 h 484375"/>
                  <a:gd name="connsiteX1" fmla="*/ 156051 w 238167"/>
                  <a:gd name="connsiteY1" fmla="*/ 252267 h 484375"/>
                  <a:gd name="connsiteX2" fmla="*/ 156051 w 238167"/>
                  <a:gd name="connsiteY2" fmla="*/ 171665 h 484375"/>
                  <a:gd name="connsiteX3" fmla="*/ 155379 w 238167"/>
                  <a:gd name="connsiteY3" fmla="*/ 164163 h 484375"/>
                  <a:gd name="connsiteX4" fmla="*/ 136170 w 238167"/>
                  <a:gd name="connsiteY4" fmla="*/ 136242 h 484375"/>
                  <a:gd name="connsiteX5" fmla="*/ 94927 w 238167"/>
                  <a:gd name="connsiteY5" fmla="*/ 111112 h 484375"/>
                  <a:gd name="connsiteX6" fmla="*/ 73936 w 238167"/>
                  <a:gd name="connsiteY6" fmla="*/ 98329 h 484375"/>
                  <a:gd name="connsiteX7" fmla="*/ 73936 w 238167"/>
                  <a:gd name="connsiteY7" fmla="*/ 36969 h 484375"/>
                  <a:gd name="connsiteX8" fmla="*/ 36999 w 238167"/>
                  <a:gd name="connsiteY8" fmla="*/ 32 h 484375"/>
                  <a:gd name="connsiteX9" fmla="*/ 62 w 238167"/>
                  <a:gd name="connsiteY9" fmla="*/ 36969 h 484375"/>
                  <a:gd name="connsiteX10" fmla="*/ 62 w 238167"/>
                  <a:gd name="connsiteY10" fmla="*/ 114846 h 484375"/>
                  <a:gd name="connsiteX11" fmla="*/ 62 w 238167"/>
                  <a:gd name="connsiteY11" fmla="*/ 118816 h 484375"/>
                  <a:gd name="connsiteX12" fmla="*/ 18665 w 238167"/>
                  <a:gd name="connsiteY12" fmla="*/ 151178 h 484375"/>
                  <a:gd name="connsiteX13" fmla="*/ 28521 w 238167"/>
                  <a:gd name="connsiteY13" fmla="*/ 157199 h 484375"/>
                  <a:gd name="connsiteX14" fmla="*/ 69798 w 238167"/>
                  <a:gd name="connsiteY14" fmla="*/ 182329 h 484375"/>
                  <a:gd name="connsiteX15" fmla="*/ 82177 w 238167"/>
                  <a:gd name="connsiteY15" fmla="*/ 189864 h 484375"/>
                  <a:gd name="connsiteX16" fmla="*/ 82177 w 238167"/>
                  <a:gd name="connsiteY16" fmla="*/ 252267 h 484375"/>
                  <a:gd name="connsiteX17" fmla="*/ 29530 w 238167"/>
                  <a:gd name="connsiteY17" fmla="*/ 287152 h 484375"/>
                  <a:gd name="connsiteX18" fmla="*/ 7563 w 238167"/>
                  <a:gd name="connsiteY18" fmla="*/ 324223 h 484375"/>
                  <a:gd name="connsiteX19" fmla="*/ 364 w 238167"/>
                  <a:gd name="connsiteY19" fmla="*/ 358234 h 484375"/>
                  <a:gd name="connsiteX20" fmla="*/ 16781 w 238167"/>
                  <a:gd name="connsiteY20" fmla="*/ 426254 h 484375"/>
                  <a:gd name="connsiteX21" fmla="*/ 66636 w 238167"/>
                  <a:gd name="connsiteY21" fmla="*/ 472140 h 484375"/>
                  <a:gd name="connsiteX22" fmla="*/ 109123 w 238167"/>
                  <a:gd name="connsiteY22" fmla="*/ 483846 h 484375"/>
                  <a:gd name="connsiteX23" fmla="*/ 144446 w 238167"/>
                  <a:gd name="connsiteY23" fmla="*/ 481660 h 484375"/>
                  <a:gd name="connsiteX24" fmla="*/ 238167 w 238167"/>
                  <a:gd name="connsiteY24" fmla="*/ 365399 h 484375"/>
                  <a:gd name="connsiteX25" fmla="*/ 217748 w 238167"/>
                  <a:gd name="connsiteY25" fmla="*/ 298926 h 484375"/>
                  <a:gd name="connsiteX26" fmla="*/ 157734 w 238167"/>
                  <a:gd name="connsiteY26" fmla="*/ 252872 h 484375"/>
                  <a:gd name="connsiteX27" fmla="*/ 146868 w 238167"/>
                  <a:gd name="connsiteY27" fmla="*/ 401125 h 484375"/>
                  <a:gd name="connsiteX28" fmla="*/ 136843 w 238167"/>
                  <a:gd name="connsiteY28" fmla="*/ 407046 h 484375"/>
                  <a:gd name="connsiteX29" fmla="*/ 125203 w 238167"/>
                  <a:gd name="connsiteY29" fmla="*/ 410242 h 484375"/>
                  <a:gd name="connsiteX30" fmla="*/ 113026 w 238167"/>
                  <a:gd name="connsiteY30" fmla="*/ 410242 h 484375"/>
                  <a:gd name="connsiteX31" fmla="*/ 101386 w 238167"/>
                  <a:gd name="connsiteY31" fmla="*/ 407046 h 484375"/>
                  <a:gd name="connsiteX32" fmla="*/ 91361 w 238167"/>
                  <a:gd name="connsiteY32" fmla="*/ 401125 h 484375"/>
                  <a:gd name="connsiteX33" fmla="*/ 83321 w 238167"/>
                  <a:gd name="connsiteY33" fmla="*/ 393085 h 484375"/>
                  <a:gd name="connsiteX34" fmla="*/ 77401 w 238167"/>
                  <a:gd name="connsiteY34" fmla="*/ 383060 h 484375"/>
                  <a:gd name="connsiteX35" fmla="*/ 74205 w 238167"/>
                  <a:gd name="connsiteY35" fmla="*/ 371421 h 484375"/>
                  <a:gd name="connsiteX36" fmla="*/ 74205 w 238167"/>
                  <a:gd name="connsiteY36" fmla="*/ 359209 h 484375"/>
                  <a:gd name="connsiteX37" fmla="*/ 77401 w 238167"/>
                  <a:gd name="connsiteY37" fmla="*/ 347570 h 484375"/>
                  <a:gd name="connsiteX38" fmla="*/ 83321 w 238167"/>
                  <a:gd name="connsiteY38" fmla="*/ 337545 h 484375"/>
                  <a:gd name="connsiteX39" fmla="*/ 91361 w 238167"/>
                  <a:gd name="connsiteY39" fmla="*/ 329505 h 484375"/>
                  <a:gd name="connsiteX40" fmla="*/ 101386 w 238167"/>
                  <a:gd name="connsiteY40" fmla="*/ 323584 h 484375"/>
                  <a:gd name="connsiteX41" fmla="*/ 113026 w 238167"/>
                  <a:gd name="connsiteY41" fmla="*/ 320388 h 484375"/>
                  <a:gd name="connsiteX42" fmla="*/ 125203 w 238167"/>
                  <a:gd name="connsiteY42" fmla="*/ 320388 h 484375"/>
                  <a:gd name="connsiteX43" fmla="*/ 136843 w 238167"/>
                  <a:gd name="connsiteY43" fmla="*/ 323584 h 484375"/>
                  <a:gd name="connsiteX44" fmla="*/ 146868 w 238167"/>
                  <a:gd name="connsiteY44" fmla="*/ 329505 h 484375"/>
                  <a:gd name="connsiteX45" fmla="*/ 154908 w 238167"/>
                  <a:gd name="connsiteY45" fmla="*/ 337545 h 484375"/>
                  <a:gd name="connsiteX46" fmla="*/ 160828 w 238167"/>
                  <a:gd name="connsiteY46" fmla="*/ 347570 h 484375"/>
                  <a:gd name="connsiteX47" fmla="*/ 164058 w 238167"/>
                  <a:gd name="connsiteY47" fmla="*/ 359310 h 484375"/>
                  <a:gd name="connsiteX48" fmla="*/ 164293 w 238167"/>
                  <a:gd name="connsiteY48" fmla="*/ 365298 h 484375"/>
                  <a:gd name="connsiteX49" fmla="*/ 164058 w 238167"/>
                  <a:gd name="connsiteY49" fmla="*/ 371286 h 484375"/>
                  <a:gd name="connsiteX50" fmla="*/ 160828 w 238167"/>
                  <a:gd name="connsiteY50" fmla="*/ 383027 h 484375"/>
                  <a:gd name="connsiteX51" fmla="*/ 154908 w 238167"/>
                  <a:gd name="connsiteY51" fmla="*/ 393051 h 484375"/>
                  <a:gd name="connsiteX52" fmla="*/ 146868 w 238167"/>
                  <a:gd name="connsiteY52" fmla="*/ 401091 h 4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8167" h="484375">
                    <a:moveTo>
                      <a:pt x="157734" y="252805"/>
                    </a:moveTo>
                    <a:cubicBezTo>
                      <a:pt x="157195" y="252603"/>
                      <a:pt x="156623" y="252469"/>
                      <a:pt x="156051" y="252267"/>
                    </a:cubicBezTo>
                    <a:lnTo>
                      <a:pt x="156051" y="171665"/>
                    </a:lnTo>
                    <a:cubicBezTo>
                      <a:pt x="156051" y="168940"/>
                      <a:pt x="155782" y="167123"/>
                      <a:pt x="155379" y="164163"/>
                    </a:cubicBezTo>
                    <a:cubicBezTo>
                      <a:pt x="153730" y="151952"/>
                      <a:pt x="146430" y="142633"/>
                      <a:pt x="136170" y="136242"/>
                    </a:cubicBezTo>
                    <a:cubicBezTo>
                      <a:pt x="122512" y="127697"/>
                      <a:pt x="108652" y="119489"/>
                      <a:pt x="94927" y="111112"/>
                    </a:cubicBezTo>
                    <a:cubicBezTo>
                      <a:pt x="87930" y="106840"/>
                      <a:pt x="80933" y="102568"/>
                      <a:pt x="73936" y="98329"/>
                    </a:cubicBezTo>
                    <a:lnTo>
                      <a:pt x="73936" y="36969"/>
                    </a:lnTo>
                    <a:cubicBezTo>
                      <a:pt x="73936" y="17626"/>
                      <a:pt x="56947" y="-876"/>
                      <a:pt x="36999" y="32"/>
                    </a:cubicBezTo>
                    <a:cubicBezTo>
                      <a:pt x="16983" y="940"/>
                      <a:pt x="62" y="16280"/>
                      <a:pt x="62" y="36969"/>
                    </a:cubicBezTo>
                    <a:lnTo>
                      <a:pt x="62" y="114846"/>
                    </a:lnTo>
                    <a:cubicBezTo>
                      <a:pt x="62" y="116158"/>
                      <a:pt x="-6" y="117504"/>
                      <a:pt x="62" y="118816"/>
                    </a:cubicBezTo>
                    <a:cubicBezTo>
                      <a:pt x="600" y="132508"/>
                      <a:pt x="7261" y="143743"/>
                      <a:pt x="18665" y="151178"/>
                    </a:cubicBezTo>
                    <a:cubicBezTo>
                      <a:pt x="21894" y="153264"/>
                      <a:pt x="25258" y="155181"/>
                      <a:pt x="28521" y="157199"/>
                    </a:cubicBezTo>
                    <a:cubicBezTo>
                      <a:pt x="42280" y="165576"/>
                      <a:pt x="56039" y="173952"/>
                      <a:pt x="69798" y="182329"/>
                    </a:cubicBezTo>
                    <a:cubicBezTo>
                      <a:pt x="73936" y="184852"/>
                      <a:pt x="78040" y="187341"/>
                      <a:pt x="82177" y="189864"/>
                    </a:cubicBezTo>
                    <a:lnTo>
                      <a:pt x="82177" y="252267"/>
                    </a:lnTo>
                    <a:cubicBezTo>
                      <a:pt x="62161" y="258827"/>
                      <a:pt x="42852" y="270937"/>
                      <a:pt x="29530" y="287152"/>
                    </a:cubicBezTo>
                    <a:cubicBezTo>
                      <a:pt x="19876" y="298892"/>
                      <a:pt x="13181" y="310162"/>
                      <a:pt x="7563" y="324223"/>
                    </a:cubicBezTo>
                    <a:cubicBezTo>
                      <a:pt x="3224" y="335123"/>
                      <a:pt x="1373" y="346527"/>
                      <a:pt x="364" y="358234"/>
                    </a:cubicBezTo>
                    <a:cubicBezTo>
                      <a:pt x="-1654" y="381445"/>
                      <a:pt x="4838" y="406373"/>
                      <a:pt x="16781" y="426254"/>
                    </a:cubicBezTo>
                    <a:cubicBezTo>
                      <a:pt x="28319" y="445497"/>
                      <a:pt x="46081" y="462821"/>
                      <a:pt x="66636" y="472140"/>
                    </a:cubicBezTo>
                    <a:cubicBezTo>
                      <a:pt x="80899" y="478599"/>
                      <a:pt x="93581" y="482131"/>
                      <a:pt x="109123" y="483846"/>
                    </a:cubicBezTo>
                    <a:cubicBezTo>
                      <a:pt x="120931" y="485158"/>
                      <a:pt x="132806" y="483880"/>
                      <a:pt x="144446" y="481660"/>
                    </a:cubicBezTo>
                    <a:cubicBezTo>
                      <a:pt x="198842" y="471265"/>
                      <a:pt x="237696" y="419627"/>
                      <a:pt x="238167" y="365399"/>
                    </a:cubicBezTo>
                    <a:cubicBezTo>
                      <a:pt x="237965" y="342255"/>
                      <a:pt x="231372" y="317865"/>
                      <a:pt x="217748" y="298926"/>
                    </a:cubicBezTo>
                    <a:cubicBezTo>
                      <a:pt x="202273" y="277362"/>
                      <a:pt x="182594" y="262191"/>
                      <a:pt x="157734" y="252872"/>
                    </a:cubicBezTo>
                    <a:close/>
                    <a:moveTo>
                      <a:pt x="146868" y="401125"/>
                    </a:moveTo>
                    <a:cubicBezTo>
                      <a:pt x="143638" y="403312"/>
                      <a:pt x="140308" y="405296"/>
                      <a:pt x="136843" y="407046"/>
                    </a:cubicBezTo>
                    <a:cubicBezTo>
                      <a:pt x="133041" y="408391"/>
                      <a:pt x="129173" y="409468"/>
                      <a:pt x="125203" y="410242"/>
                    </a:cubicBezTo>
                    <a:cubicBezTo>
                      <a:pt x="121133" y="410511"/>
                      <a:pt x="117062" y="410511"/>
                      <a:pt x="113026" y="410242"/>
                    </a:cubicBezTo>
                    <a:cubicBezTo>
                      <a:pt x="109090" y="409434"/>
                      <a:pt x="105221" y="408358"/>
                      <a:pt x="101386" y="407046"/>
                    </a:cubicBezTo>
                    <a:cubicBezTo>
                      <a:pt x="97921" y="405296"/>
                      <a:pt x="94557" y="403312"/>
                      <a:pt x="91361" y="401125"/>
                    </a:cubicBezTo>
                    <a:cubicBezTo>
                      <a:pt x="88502" y="398636"/>
                      <a:pt x="85844" y="395944"/>
                      <a:pt x="83321" y="393085"/>
                    </a:cubicBezTo>
                    <a:cubicBezTo>
                      <a:pt x="81135" y="389856"/>
                      <a:pt x="79150" y="386525"/>
                      <a:pt x="77401" y="383060"/>
                    </a:cubicBezTo>
                    <a:cubicBezTo>
                      <a:pt x="76055" y="379259"/>
                      <a:pt x="74978" y="375390"/>
                      <a:pt x="74205" y="371421"/>
                    </a:cubicBezTo>
                    <a:cubicBezTo>
                      <a:pt x="73936" y="367350"/>
                      <a:pt x="73936" y="363280"/>
                      <a:pt x="74205" y="359209"/>
                    </a:cubicBezTo>
                    <a:cubicBezTo>
                      <a:pt x="75012" y="355273"/>
                      <a:pt x="76089" y="351405"/>
                      <a:pt x="77401" y="347570"/>
                    </a:cubicBezTo>
                    <a:cubicBezTo>
                      <a:pt x="79150" y="344105"/>
                      <a:pt x="81135" y="340774"/>
                      <a:pt x="83321" y="337545"/>
                    </a:cubicBezTo>
                    <a:cubicBezTo>
                      <a:pt x="85811" y="334686"/>
                      <a:pt x="88502" y="332028"/>
                      <a:pt x="91361" y="329505"/>
                    </a:cubicBezTo>
                    <a:cubicBezTo>
                      <a:pt x="94591" y="327318"/>
                      <a:pt x="97921" y="325334"/>
                      <a:pt x="101386" y="323584"/>
                    </a:cubicBezTo>
                    <a:cubicBezTo>
                      <a:pt x="105187" y="322239"/>
                      <a:pt x="109056" y="321162"/>
                      <a:pt x="113026" y="320388"/>
                    </a:cubicBezTo>
                    <a:cubicBezTo>
                      <a:pt x="117096" y="320119"/>
                      <a:pt x="121166" y="320119"/>
                      <a:pt x="125203" y="320388"/>
                    </a:cubicBezTo>
                    <a:cubicBezTo>
                      <a:pt x="129139" y="321196"/>
                      <a:pt x="133008" y="322272"/>
                      <a:pt x="136843" y="323584"/>
                    </a:cubicBezTo>
                    <a:cubicBezTo>
                      <a:pt x="140308" y="325334"/>
                      <a:pt x="143638" y="327318"/>
                      <a:pt x="146868" y="329505"/>
                    </a:cubicBezTo>
                    <a:cubicBezTo>
                      <a:pt x="149727" y="331994"/>
                      <a:pt x="152385" y="334686"/>
                      <a:pt x="154908" y="337545"/>
                    </a:cubicBezTo>
                    <a:cubicBezTo>
                      <a:pt x="157094" y="340774"/>
                      <a:pt x="159079" y="344105"/>
                      <a:pt x="160828" y="347570"/>
                    </a:cubicBezTo>
                    <a:cubicBezTo>
                      <a:pt x="162174" y="351405"/>
                      <a:pt x="163250" y="355307"/>
                      <a:pt x="164058" y="359310"/>
                    </a:cubicBezTo>
                    <a:cubicBezTo>
                      <a:pt x="164192" y="361295"/>
                      <a:pt x="164293" y="363280"/>
                      <a:pt x="164293" y="365298"/>
                    </a:cubicBezTo>
                    <a:cubicBezTo>
                      <a:pt x="164293" y="367283"/>
                      <a:pt x="164192" y="369301"/>
                      <a:pt x="164058" y="371286"/>
                    </a:cubicBezTo>
                    <a:cubicBezTo>
                      <a:pt x="163250" y="375289"/>
                      <a:pt x="162174" y="379192"/>
                      <a:pt x="160828" y="383027"/>
                    </a:cubicBezTo>
                    <a:cubicBezTo>
                      <a:pt x="159079" y="386492"/>
                      <a:pt x="157128" y="389822"/>
                      <a:pt x="154908" y="393051"/>
                    </a:cubicBezTo>
                    <a:cubicBezTo>
                      <a:pt x="152418" y="395911"/>
                      <a:pt x="149727" y="398568"/>
                      <a:pt x="146868" y="401091"/>
                    </a:cubicBezTo>
                    <a:close/>
                  </a:path>
                </a:pathLst>
              </a:custGeom>
              <a:grpFill/>
              <a:ln w="0" cap="flat">
                <a:noFill/>
                <a:prstDash val="solid"/>
                <a:miter/>
              </a:ln>
            </p:spPr>
            <p:txBody>
              <a:bodyPr rtlCol="0" anchor="ctr"/>
              <a:lstStyle/>
              <a:p>
                <a:endParaRPr lang="en-US"/>
              </a:p>
            </p:txBody>
          </p:sp>
        </p:grpSp>
        <p:sp>
          <p:nvSpPr>
            <p:cNvPr id="54" name="Freeform: Shape 53">
              <a:extLst>
                <a:ext uri="{FF2B5EF4-FFF2-40B4-BE49-F238E27FC236}">
                  <a16:creationId xmlns:a16="http://schemas.microsoft.com/office/drawing/2014/main" id="{1BB5FBAA-AB65-E914-4594-665D456C4662}"/>
                </a:ext>
              </a:extLst>
            </p:cNvPr>
            <p:cNvSpPr>
              <a:spLocks noChangeAspect="1"/>
            </p:cNvSpPr>
            <p:nvPr/>
          </p:nvSpPr>
          <p:spPr>
            <a:xfrm rot="5400000">
              <a:off x="8515984" y="2050476"/>
              <a:ext cx="1652869" cy="921121"/>
            </a:xfrm>
            <a:custGeom>
              <a:avLst/>
              <a:gdLst>
                <a:gd name="connsiteX0" fmla="*/ 208892 w 643307"/>
                <a:gd name="connsiteY0" fmla="*/ 321654 h 321653"/>
                <a:gd name="connsiteX1" fmla="*/ 321654 w 643307"/>
                <a:gd name="connsiteY1" fmla="*/ 208892 h 321653"/>
                <a:gd name="connsiteX2" fmla="*/ 434415 w 643307"/>
                <a:gd name="connsiteY2" fmla="*/ 321654 h 321653"/>
                <a:gd name="connsiteX3" fmla="*/ 643307 w 643307"/>
                <a:gd name="connsiteY3" fmla="*/ 321654 h 321653"/>
                <a:gd name="connsiteX4" fmla="*/ 643307 w 643307"/>
                <a:gd name="connsiteY4" fmla="*/ 291822 h 321653"/>
                <a:gd name="connsiteX5" fmla="*/ 625453 w 643307"/>
                <a:gd name="connsiteY5" fmla="*/ 268935 h 321653"/>
                <a:gd name="connsiteX6" fmla="*/ 548779 w 643307"/>
                <a:gd name="connsiteY6" fmla="*/ 249767 h 321653"/>
                <a:gd name="connsiteX7" fmla="*/ 542835 w 643307"/>
                <a:gd name="connsiteY7" fmla="*/ 244290 h 321653"/>
                <a:gd name="connsiteX8" fmla="*/ 532750 w 643307"/>
                <a:gd name="connsiteY8" fmla="*/ 219957 h 321653"/>
                <a:gd name="connsiteX9" fmla="*/ 533084 w 643307"/>
                <a:gd name="connsiteY9" fmla="*/ 211876 h 321653"/>
                <a:gd name="connsiteX10" fmla="*/ 573736 w 643307"/>
                <a:gd name="connsiteY10" fmla="*/ 144108 h 321653"/>
                <a:gd name="connsiteX11" fmla="*/ 570196 w 643307"/>
                <a:gd name="connsiteY11" fmla="*/ 115299 h 321653"/>
                <a:gd name="connsiteX12" fmla="*/ 528008 w 643307"/>
                <a:gd name="connsiteY12" fmla="*/ 73111 h 321653"/>
                <a:gd name="connsiteX13" fmla="*/ 499200 w 643307"/>
                <a:gd name="connsiteY13" fmla="*/ 69571 h 321653"/>
                <a:gd name="connsiteX14" fmla="*/ 431432 w 643307"/>
                <a:gd name="connsiteY14" fmla="*/ 110223 h 321653"/>
                <a:gd name="connsiteX15" fmla="*/ 423350 w 643307"/>
                <a:gd name="connsiteY15" fmla="*/ 110557 h 321653"/>
                <a:gd name="connsiteX16" fmla="*/ 399017 w 643307"/>
                <a:gd name="connsiteY16" fmla="*/ 100472 h 321653"/>
                <a:gd name="connsiteX17" fmla="*/ 393540 w 643307"/>
                <a:gd name="connsiteY17" fmla="*/ 94528 h 321653"/>
                <a:gd name="connsiteX18" fmla="*/ 374372 w 643307"/>
                <a:gd name="connsiteY18" fmla="*/ 17855 h 321653"/>
                <a:gd name="connsiteX19" fmla="*/ 351486 w 643307"/>
                <a:gd name="connsiteY19" fmla="*/ 0 h 321653"/>
                <a:gd name="connsiteX20" fmla="*/ 291821 w 643307"/>
                <a:gd name="connsiteY20" fmla="*/ 0 h 321653"/>
                <a:gd name="connsiteX21" fmla="*/ 268935 w 643307"/>
                <a:gd name="connsiteY21" fmla="*/ 17855 h 321653"/>
                <a:gd name="connsiteX22" fmla="*/ 249767 w 643307"/>
                <a:gd name="connsiteY22" fmla="*/ 94528 h 321653"/>
                <a:gd name="connsiteX23" fmla="*/ 244290 w 643307"/>
                <a:gd name="connsiteY23" fmla="*/ 100472 h 321653"/>
                <a:gd name="connsiteX24" fmla="*/ 219957 w 643307"/>
                <a:gd name="connsiteY24" fmla="*/ 110557 h 321653"/>
                <a:gd name="connsiteX25" fmla="*/ 211876 w 643307"/>
                <a:gd name="connsiteY25" fmla="*/ 110223 h 321653"/>
                <a:gd name="connsiteX26" fmla="*/ 144107 w 643307"/>
                <a:gd name="connsiteY26" fmla="*/ 69571 h 321653"/>
                <a:gd name="connsiteX27" fmla="*/ 115299 w 643307"/>
                <a:gd name="connsiteY27" fmla="*/ 73111 h 321653"/>
                <a:gd name="connsiteX28" fmla="*/ 73111 w 643307"/>
                <a:gd name="connsiteY28" fmla="*/ 115299 h 321653"/>
                <a:gd name="connsiteX29" fmla="*/ 69571 w 643307"/>
                <a:gd name="connsiteY29" fmla="*/ 144108 h 321653"/>
                <a:gd name="connsiteX30" fmla="*/ 110223 w 643307"/>
                <a:gd name="connsiteY30" fmla="*/ 211876 h 321653"/>
                <a:gd name="connsiteX31" fmla="*/ 110557 w 643307"/>
                <a:gd name="connsiteY31" fmla="*/ 219957 h 321653"/>
                <a:gd name="connsiteX32" fmla="*/ 100472 w 643307"/>
                <a:gd name="connsiteY32" fmla="*/ 244290 h 321653"/>
                <a:gd name="connsiteX33" fmla="*/ 94528 w 643307"/>
                <a:gd name="connsiteY33" fmla="*/ 249767 h 321653"/>
                <a:gd name="connsiteX34" fmla="*/ 17855 w 643307"/>
                <a:gd name="connsiteY34" fmla="*/ 268935 h 321653"/>
                <a:gd name="connsiteX35" fmla="*/ 0 w 643307"/>
                <a:gd name="connsiteY35" fmla="*/ 291822 h 321653"/>
                <a:gd name="connsiteX36" fmla="*/ 0 w 643307"/>
                <a:gd name="connsiteY36" fmla="*/ 321654 h 321653"/>
                <a:gd name="connsiteX37" fmla="*/ 208892 w 643307"/>
                <a:gd name="connsiteY37" fmla="*/ 321654 h 3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3307" h="321653">
                  <a:moveTo>
                    <a:pt x="208892" y="321654"/>
                  </a:moveTo>
                  <a:cubicBezTo>
                    <a:pt x="208892" y="259385"/>
                    <a:pt x="259385" y="208892"/>
                    <a:pt x="321654" y="208892"/>
                  </a:cubicBezTo>
                  <a:cubicBezTo>
                    <a:pt x="383923" y="208892"/>
                    <a:pt x="434415" y="259385"/>
                    <a:pt x="434415" y="321654"/>
                  </a:cubicBezTo>
                  <a:lnTo>
                    <a:pt x="643307" y="321654"/>
                  </a:lnTo>
                  <a:lnTo>
                    <a:pt x="643307" y="291822"/>
                  </a:lnTo>
                  <a:cubicBezTo>
                    <a:pt x="643307" y="281002"/>
                    <a:pt x="635938" y="271562"/>
                    <a:pt x="625453" y="268935"/>
                  </a:cubicBezTo>
                  <a:lnTo>
                    <a:pt x="548779" y="249767"/>
                  </a:lnTo>
                  <a:cubicBezTo>
                    <a:pt x="545997" y="249077"/>
                    <a:pt x="543793" y="247006"/>
                    <a:pt x="542835" y="244290"/>
                  </a:cubicBezTo>
                  <a:cubicBezTo>
                    <a:pt x="539919" y="235964"/>
                    <a:pt x="536557" y="227838"/>
                    <a:pt x="532750" y="219957"/>
                  </a:cubicBezTo>
                  <a:cubicBezTo>
                    <a:pt x="531503" y="217375"/>
                    <a:pt x="531592" y="214347"/>
                    <a:pt x="533084" y="211876"/>
                  </a:cubicBezTo>
                  <a:lnTo>
                    <a:pt x="573736" y="144108"/>
                  </a:lnTo>
                  <a:cubicBezTo>
                    <a:pt x="579302" y="134824"/>
                    <a:pt x="577832" y="122958"/>
                    <a:pt x="570196" y="115299"/>
                  </a:cubicBezTo>
                  <a:lnTo>
                    <a:pt x="528008" y="73111"/>
                  </a:lnTo>
                  <a:cubicBezTo>
                    <a:pt x="520350" y="65453"/>
                    <a:pt x="508484" y="64006"/>
                    <a:pt x="499200" y="69571"/>
                  </a:cubicBezTo>
                  <a:lnTo>
                    <a:pt x="431432" y="110223"/>
                  </a:lnTo>
                  <a:cubicBezTo>
                    <a:pt x="428961" y="111693"/>
                    <a:pt x="425933" y="111804"/>
                    <a:pt x="423350" y="110557"/>
                  </a:cubicBezTo>
                  <a:cubicBezTo>
                    <a:pt x="415469" y="106750"/>
                    <a:pt x="407343" y="103389"/>
                    <a:pt x="399017" y="100472"/>
                  </a:cubicBezTo>
                  <a:cubicBezTo>
                    <a:pt x="396301" y="99515"/>
                    <a:pt x="394231" y="97311"/>
                    <a:pt x="393540" y="94528"/>
                  </a:cubicBezTo>
                  <a:lnTo>
                    <a:pt x="374372" y="17855"/>
                  </a:lnTo>
                  <a:cubicBezTo>
                    <a:pt x="371745" y="7347"/>
                    <a:pt x="362306" y="0"/>
                    <a:pt x="351486" y="0"/>
                  </a:cubicBezTo>
                  <a:lnTo>
                    <a:pt x="291821" y="0"/>
                  </a:lnTo>
                  <a:cubicBezTo>
                    <a:pt x="281002" y="0"/>
                    <a:pt x="271562" y="7369"/>
                    <a:pt x="268935" y="17855"/>
                  </a:cubicBezTo>
                  <a:lnTo>
                    <a:pt x="249767" y="94528"/>
                  </a:lnTo>
                  <a:cubicBezTo>
                    <a:pt x="249077" y="97311"/>
                    <a:pt x="247006" y="99515"/>
                    <a:pt x="244290" y="100472"/>
                  </a:cubicBezTo>
                  <a:cubicBezTo>
                    <a:pt x="235964" y="103389"/>
                    <a:pt x="227838" y="106750"/>
                    <a:pt x="219957" y="110557"/>
                  </a:cubicBezTo>
                  <a:cubicBezTo>
                    <a:pt x="217374" y="111804"/>
                    <a:pt x="214347" y="111715"/>
                    <a:pt x="211876" y="110223"/>
                  </a:cubicBezTo>
                  <a:lnTo>
                    <a:pt x="144107" y="69571"/>
                  </a:lnTo>
                  <a:cubicBezTo>
                    <a:pt x="134824" y="64006"/>
                    <a:pt x="122958" y="65475"/>
                    <a:pt x="115299" y="73111"/>
                  </a:cubicBezTo>
                  <a:lnTo>
                    <a:pt x="73111" y="115299"/>
                  </a:lnTo>
                  <a:cubicBezTo>
                    <a:pt x="65453" y="122958"/>
                    <a:pt x="64006" y="134824"/>
                    <a:pt x="69571" y="144108"/>
                  </a:cubicBezTo>
                  <a:lnTo>
                    <a:pt x="110223" y="211876"/>
                  </a:lnTo>
                  <a:cubicBezTo>
                    <a:pt x="111693" y="214347"/>
                    <a:pt x="111804" y="217375"/>
                    <a:pt x="110557" y="219957"/>
                  </a:cubicBezTo>
                  <a:cubicBezTo>
                    <a:pt x="106750" y="227838"/>
                    <a:pt x="103389" y="235964"/>
                    <a:pt x="100472" y="244290"/>
                  </a:cubicBezTo>
                  <a:cubicBezTo>
                    <a:pt x="99515" y="247006"/>
                    <a:pt x="97311" y="249077"/>
                    <a:pt x="94528" y="249767"/>
                  </a:cubicBezTo>
                  <a:lnTo>
                    <a:pt x="17855" y="268935"/>
                  </a:lnTo>
                  <a:cubicBezTo>
                    <a:pt x="7347" y="271562"/>
                    <a:pt x="0" y="281002"/>
                    <a:pt x="0" y="291822"/>
                  </a:cubicBezTo>
                  <a:lnTo>
                    <a:pt x="0" y="321654"/>
                  </a:lnTo>
                  <a:lnTo>
                    <a:pt x="208892" y="321654"/>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82873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C30BCC93-4348-90CF-F19B-D35FC697B5D5}"/>
              </a:ext>
            </a:extLst>
          </p:cNvPr>
          <p:cNvSpPr/>
          <p:nvPr/>
        </p:nvSpPr>
        <p:spPr>
          <a:xfrm>
            <a:off x="5892779" y="3564942"/>
            <a:ext cx="2884484" cy="2207908"/>
          </a:xfrm>
          <a:prstGeom prst="rect">
            <a:avLst/>
          </a:prstGeom>
          <a:gradFill>
            <a:gsLst>
              <a:gs pos="0">
                <a:schemeClr val="accent4">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row: Chevron 106">
            <a:extLst>
              <a:ext uri="{FF2B5EF4-FFF2-40B4-BE49-F238E27FC236}">
                <a16:creationId xmlns:a16="http://schemas.microsoft.com/office/drawing/2014/main" id="{A6B4A9CD-C8AE-16CA-941A-206F50A7A797}"/>
              </a:ext>
            </a:extLst>
          </p:cNvPr>
          <p:cNvSpPr/>
          <p:nvPr/>
        </p:nvSpPr>
        <p:spPr>
          <a:xfrm>
            <a:off x="4829372" y="3641894"/>
            <a:ext cx="1116852" cy="1307649"/>
          </a:xfrm>
          <a:prstGeom prst="chevron">
            <a:avLst>
              <a:gd name="adj" fmla="val 71082"/>
            </a:avLst>
          </a:prstGeom>
          <a:gradFill flip="none" rotWithShape="1">
            <a:gsLst>
              <a:gs pos="68000">
                <a:schemeClr val="accent5">
                  <a:lumMod val="20000"/>
                  <a:lumOff val="80000"/>
                </a:schemeClr>
              </a:gs>
              <a:gs pos="31000">
                <a:schemeClr val="bg1"/>
              </a:gs>
              <a:gs pos="100000">
                <a:schemeClr val="accent5">
                  <a:lumMod val="60000"/>
                  <a:lumOff val="4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81">
            <a:extLst>
              <a:ext uri="{FF2B5EF4-FFF2-40B4-BE49-F238E27FC236}">
                <a16:creationId xmlns:a16="http://schemas.microsoft.com/office/drawing/2014/main" id="{83261BB2-E911-46A3-8334-7928AD8DA40A}"/>
              </a:ext>
            </a:extLst>
          </p:cNvPr>
          <p:cNvSpPr/>
          <p:nvPr/>
        </p:nvSpPr>
        <p:spPr>
          <a:xfrm>
            <a:off x="3348241" y="3565760"/>
            <a:ext cx="1864501" cy="2207908"/>
          </a:xfrm>
          <a:prstGeom prst="rect">
            <a:avLst/>
          </a:prstGeom>
          <a:gradFill>
            <a:gsLst>
              <a:gs pos="0">
                <a:schemeClr val="accent5">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AA7B93-9EB3-0D84-1110-779444B1AFA1}"/>
              </a:ext>
            </a:extLst>
          </p:cNvPr>
          <p:cNvSpPr/>
          <p:nvPr/>
        </p:nvSpPr>
        <p:spPr>
          <a:xfrm>
            <a:off x="854411" y="3493656"/>
            <a:ext cx="1720221" cy="2350481"/>
          </a:xfrm>
          <a:prstGeom prst="rect">
            <a:avLst/>
          </a:prstGeom>
          <a:gradFill>
            <a:gsLst>
              <a:gs pos="0">
                <a:schemeClr val="accent1">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A1B7B0F-BFFA-AA1C-DE9A-F2EBF7CC2E23}"/>
              </a:ext>
            </a:extLst>
          </p:cNvPr>
          <p:cNvGrpSpPr/>
          <p:nvPr/>
        </p:nvGrpSpPr>
        <p:grpSpPr>
          <a:xfrm>
            <a:off x="854212" y="2316698"/>
            <a:ext cx="1778521" cy="1188595"/>
            <a:chOff x="816259" y="2537920"/>
            <a:chExt cx="1380907" cy="922867"/>
          </a:xfrm>
          <a:solidFill>
            <a:schemeClr val="accent1"/>
          </a:solidFill>
        </p:grpSpPr>
        <p:sp>
          <p:nvSpPr>
            <p:cNvPr id="78" name="Graphic 73">
              <a:extLst>
                <a:ext uri="{FF2B5EF4-FFF2-40B4-BE49-F238E27FC236}">
                  <a16:creationId xmlns:a16="http://schemas.microsoft.com/office/drawing/2014/main" id="{6743516E-0065-4E25-A184-61BE080CB901}"/>
                </a:ext>
              </a:extLst>
            </p:cNvPr>
            <p:cNvSpPr/>
            <p:nvPr/>
          </p:nvSpPr>
          <p:spPr>
            <a:xfrm>
              <a:off x="1205532" y="2537920"/>
              <a:ext cx="561596" cy="922838"/>
            </a:xfrm>
            <a:custGeom>
              <a:avLst/>
              <a:gdLst>
                <a:gd name="connsiteX0" fmla="*/ 673026 w 673025"/>
                <a:gd name="connsiteY0" fmla="*/ 189697 h 1185577"/>
                <a:gd name="connsiteX1" fmla="*/ 673026 w 673025"/>
                <a:gd name="connsiteY1" fmla="*/ 512552 h 1185577"/>
                <a:gd name="connsiteX2" fmla="*/ 519788 w 673025"/>
                <a:gd name="connsiteY2" fmla="*/ 682168 h 1185577"/>
                <a:gd name="connsiteX3" fmla="*/ 428585 w 673025"/>
                <a:gd name="connsiteY3" fmla="*/ 682168 h 1185577"/>
                <a:gd name="connsiteX4" fmla="*/ 428585 w 673025"/>
                <a:gd name="connsiteY4" fmla="*/ 906529 h 1185577"/>
                <a:gd name="connsiteX5" fmla="*/ 248031 w 673025"/>
                <a:gd name="connsiteY5" fmla="*/ 906529 h 1185577"/>
                <a:gd name="connsiteX6" fmla="*/ 248031 w 673025"/>
                <a:gd name="connsiteY6" fmla="*/ 521694 h 1185577"/>
                <a:gd name="connsiteX7" fmla="*/ 488770 w 673025"/>
                <a:gd name="connsiteY7" fmla="*/ 521694 h 1185577"/>
                <a:gd name="connsiteX8" fmla="*/ 488770 w 673025"/>
                <a:gd name="connsiteY8" fmla="*/ 175170 h 1185577"/>
                <a:gd name="connsiteX9" fmla="*/ 184144 w 673025"/>
                <a:gd name="connsiteY9" fmla="*/ 175170 h 1185577"/>
                <a:gd name="connsiteX10" fmla="*/ 184144 w 673025"/>
                <a:gd name="connsiteY10" fmla="*/ 361221 h 1185577"/>
                <a:gd name="connsiteX11" fmla="*/ 0 w 673025"/>
                <a:gd name="connsiteY11" fmla="*/ 361221 h 1185577"/>
                <a:gd name="connsiteX12" fmla="*/ 0 w 673025"/>
                <a:gd name="connsiteY12" fmla="*/ 200691 h 1185577"/>
                <a:gd name="connsiteX13" fmla="*/ 176908 w 673025"/>
                <a:gd name="connsiteY13" fmla="*/ 0 h 1185577"/>
                <a:gd name="connsiteX14" fmla="*/ 497912 w 673025"/>
                <a:gd name="connsiteY14" fmla="*/ 0 h 1185577"/>
                <a:gd name="connsiteX15" fmla="*/ 673026 w 673025"/>
                <a:gd name="connsiteY15" fmla="*/ 189697 h 1185577"/>
                <a:gd name="connsiteX16" fmla="*/ 248031 w 673025"/>
                <a:gd name="connsiteY16" fmla="*/ 1185577 h 1185577"/>
                <a:gd name="connsiteX17" fmla="*/ 248031 w 673025"/>
                <a:gd name="connsiteY17" fmla="*/ 1019607 h 1185577"/>
                <a:gd name="connsiteX18" fmla="*/ 428585 w 673025"/>
                <a:gd name="connsiteY18" fmla="*/ 1019607 h 1185577"/>
                <a:gd name="connsiteX19" fmla="*/ 428585 w 673025"/>
                <a:gd name="connsiteY19" fmla="*/ 1185577 h 11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3025" h="1185577">
                  <a:moveTo>
                    <a:pt x="673026" y="189697"/>
                  </a:moveTo>
                  <a:lnTo>
                    <a:pt x="673026" y="512552"/>
                  </a:lnTo>
                  <a:cubicBezTo>
                    <a:pt x="673026" y="638418"/>
                    <a:pt x="621928" y="682168"/>
                    <a:pt x="519788" y="682168"/>
                  </a:cubicBezTo>
                  <a:lnTo>
                    <a:pt x="428585" y="682168"/>
                  </a:lnTo>
                  <a:lnTo>
                    <a:pt x="428585" y="906529"/>
                  </a:lnTo>
                  <a:lnTo>
                    <a:pt x="248031" y="906529"/>
                  </a:lnTo>
                  <a:lnTo>
                    <a:pt x="248031" y="521694"/>
                  </a:lnTo>
                  <a:lnTo>
                    <a:pt x="488770" y="521694"/>
                  </a:lnTo>
                  <a:lnTo>
                    <a:pt x="488770" y="175170"/>
                  </a:lnTo>
                  <a:lnTo>
                    <a:pt x="184144" y="175170"/>
                  </a:lnTo>
                  <a:lnTo>
                    <a:pt x="184144" y="361221"/>
                  </a:lnTo>
                  <a:lnTo>
                    <a:pt x="0" y="361221"/>
                  </a:lnTo>
                  <a:lnTo>
                    <a:pt x="0" y="200691"/>
                  </a:lnTo>
                  <a:cubicBezTo>
                    <a:pt x="0" y="69327"/>
                    <a:pt x="54744" y="0"/>
                    <a:pt x="176908" y="0"/>
                  </a:cubicBezTo>
                  <a:lnTo>
                    <a:pt x="497912" y="0"/>
                  </a:lnTo>
                  <a:cubicBezTo>
                    <a:pt x="605549" y="0"/>
                    <a:pt x="673026" y="49247"/>
                    <a:pt x="673026" y="189697"/>
                  </a:cubicBezTo>
                  <a:close/>
                  <a:moveTo>
                    <a:pt x="248031" y="1185577"/>
                  </a:moveTo>
                  <a:lnTo>
                    <a:pt x="248031" y="1019607"/>
                  </a:lnTo>
                  <a:lnTo>
                    <a:pt x="428585" y="1019607"/>
                  </a:lnTo>
                  <a:lnTo>
                    <a:pt x="428585" y="1185577"/>
                  </a:lnTo>
                </a:path>
              </a:pathLst>
            </a:custGeom>
            <a:grpFill/>
            <a:ln w="19050" cap="flat">
              <a:noFill/>
              <a:prstDash val="solid"/>
              <a:miter/>
            </a:ln>
          </p:spPr>
          <p:txBody>
            <a:bodyPr rtlCol="0" anchor="ctr"/>
            <a:lstStyle/>
            <a:p>
              <a:endParaRPr lang="en-US"/>
            </a:p>
          </p:txBody>
        </p:sp>
        <p:sp>
          <p:nvSpPr>
            <p:cNvPr id="80" name="Graphic 74">
              <a:extLst>
                <a:ext uri="{FF2B5EF4-FFF2-40B4-BE49-F238E27FC236}">
                  <a16:creationId xmlns:a16="http://schemas.microsoft.com/office/drawing/2014/main" id="{4822745F-C274-8EA3-8ECD-8231B47E3EE5}"/>
                </a:ext>
              </a:extLst>
            </p:cNvPr>
            <p:cNvSpPr/>
            <p:nvPr/>
          </p:nvSpPr>
          <p:spPr>
            <a:xfrm>
              <a:off x="816259" y="2846660"/>
              <a:ext cx="373729" cy="614127"/>
            </a:xfrm>
            <a:custGeom>
              <a:avLst/>
              <a:gdLst>
                <a:gd name="connsiteX0" fmla="*/ 447883 w 447882"/>
                <a:gd name="connsiteY0" fmla="*/ 126239 h 788973"/>
                <a:gd name="connsiteX1" fmla="*/ 447883 w 447882"/>
                <a:gd name="connsiteY1" fmla="*/ 341091 h 788973"/>
                <a:gd name="connsiteX2" fmla="*/ 345906 w 447882"/>
                <a:gd name="connsiteY2" fmla="*/ 453967 h 788973"/>
                <a:gd name="connsiteX3" fmla="*/ 285213 w 447882"/>
                <a:gd name="connsiteY3" fmla="*/ 453967 h 788973"/>
                <a:gd name="connsiteX4" fmla="*/ 285213 w 447882"/>
                <a:gd name="connsiteY4" fmla="*/ 603273 h 788973"/>
                <a:gd name="connsiteX5" fmla="*/ 165059 w 447882"/>
                <a:gd name="connsiteY5" fmla="*/ 603273 h 788973"/>
                <a:gd name="connsiteX6" fmla="*/ 165059 w 447882"/>
                <a:gd name="connsiteY6" fmla="*/ 347175 h 788973"/>
                <a:gd name="connsiteX7" fmla="*/ 325265 w 447882"/>
                <a:gd name="connsiteY7" fmla="*/ 347175 h 788973"/>
                <a:gd name="connsiteX8" fmla="*/ 325265 w 447882"/>
                <a:gd name="connsiteY8" fmla="*/ 116571 h 788973"/>
                <a:gd name="connsiteX9" fmla="*/ 122543 w 447882"/>
                <a:gd name="connsiteY9" fmla="*/ 116571 h 788973"/>
                <a:gd name="connsiteX10" fmla="*/ 122543 w 447882"/>
                <a:gd name="connsiteY10" fmla="*/ 240384 h 788973"/>
                <a:gd name="connsiteX11" fmla="*/ 0 w 447882"/>
                <a:gd name="connsiteY11" fmla="*/ 240384 h 788973"/>
                <a:gd name="connsiteX12" fmla="*/ 0 w 447882"/>
                <a:gd name="connsiteY12" fmla="*/ 133555 h 788973"/>
                <a:gd name="connsiteX13" fmla="*/ 117728 w 447882"/>
                <a:gd name="connsiteY13" fmla="*/ 0 h 788973"/>
                <a:gd name="connsiteX14" fmla="*/ 331349 w 447882"/>
                <a:gd name="connsiteY14" fmla="*/ 0 h 788973"/>
                <a:gd name="connsiteX15" fmla="*/ 447883 w 447882"/>
                <a:gd name="connsiteY15" fmla="*/ 126239 h 788973"/>
                <a:gd name="connsiteX16" fmla="*/ 165059 w 447882"/>
                <a:gd name="connsiteY16" fmla="*/ 788973 h 788973"/>
                <a:gd name="connsiteX17" fmla="*/ 165059 w 447882"/>
                <a:gd name="connsiteY17" fmla="*/ 678524 h 788973"/>
                <a:gd name="connsiteX18" fmla="*/ 285213 w 447882"/>
                <a:gd name="connsiteY18" fmla="*/ 678524 h 788973"/>
                <a:gd name="connsiteX19" fmla="*/ 285213 w 447882"/>
                <a:gd name="connsiteY19" fmla="*/ 788973 h 7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882" h="788973">
                  <a:moveTo>
                    <a:pt x="447883" y="126239"/>
                  </a:moveTo>
                  <a:lnTo>
                    <a:pt x="447883" y="341091"/>
                  </a:lnTo>
                  <a:cubicBezTo>
                    <a:pt x="447883" y="424852"/>
                    <a:pt x="413878" y="453967"/>
                    <a:pt x="345906" y="453967"/>
                  </a:cubicBezTo>
                  <a:lnTo>
                    <a:pt x="285213" y="453967"/>
                  </a:lnTo>
                  <a:lnTo>
                    <a:pt x="285213" y="603273"/>
                  </a:lnTo>
                  <a:lnTo>
                    <a:pt x="165059" y="603273"/>
                  </a:lnTo>
                  <a:lnTo>
                    <a:pt x="165059" y="347175"/>
                  </a:lnTo>
                  <a:lnTo>
                    <a:pt x="325265" y="347175"/>
                  </a:lnTo>
                  <a:lnTo>
                    <a:pt x="325265" y="116571"/>
                  </a:lnTo>
                  <a:lnTo>
                    <a:pt x="122543" y="116571"/>
                  </a:lnTo>
                  <a:lnTo>
                    <a:pt x="122543" y="240384"/>
                  </a:lnTo>
                  <a:lnTo>
                    <a:pt x="0" y="240384"/>
                  </a:lnTo>
                  <a:lnTo>
                    <a:pt x="0" y="133555"/>
                  </a:lnTo>
                  <a:cubicBezTo>
                    <a:pt x="0" y="46136"/>
                    <a:pt x="36431" y="0"/>
                    <a:pt x="117728" y="0"/>
                  </a:cubicBezTo>
                  <a:lnTo>
                    <a:pt x="331349" y="0"/>
                  </a:lnTo>
                  <a:cubicBezTo>
                    <a:pt x="402979" y="0"/>
                    <a:pt x="447883" y="32773"/>
                    <a:pt x="447883" y="126239"/>
                  </a:cubicBezTo>
                  <a:close/>
                  <a:moveTo>
                    <a:pt x="165059" y="788973"/>
                  </a:moveTo>
                  <a:lnTo>
                    <a:pt x="165059" y="678524"/>
                  </a:lnTo>
                  <a:lnTo>
                    <a:pt x="285213" y="678524"/>
                  </a:lnTo>
                  <a:lnTo>
                    <a:pt x="285213" y="788973"/>
                  </a:lnTo>
                </a:path>
              </a:pathLst>
            </a:custGeom>
            <a:grp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Graphic 75">
              <a:extLst>
                <a:ext uri="{FF2B5EF4-FFF2-40B4-BE49-F238E27FC236}">
                  <a16:creationId xmlns:a16="http://schemas.microsoft.com/office/drawing/2014/main" id="{452BF8CE-3E0A-A4DA-63B5-E6AC31E0802C}"/>
                </a:ext>
              </a:extLst>
            </p:cNvPr>
            <p:cNvSpPr/>
            <p:nvPr/>
          </p:nvSpPr>
          <p:spPr>
            <a:xfrm>
              <a:off x="1823437" y="2846660"/>
              <a:ext cx="373729" cy="614127"/>
            </a:xfrm>
            <a:custGeom>
              <a:avLst/>
              <a:gdLst>
                <a:gd name="connsiteX0" fmla="*/ 447883 w 447882"/>
                <a:gd name="connsiteY0" fmla="*/ 126239 h 788973"/>
                <a:gd name="connsiteX1" fmla="*/ 447883 w 447882"/>
                <a:gd name="connsiteY1" fmla="*/ 341091 h 788973"/>
                <a:gd name="connsiteX2" fmla="*/ 345906 w 447882"/>
                <a:gd name="connsiteY2" fmla="*/ 453967 h 788973"/>
                <a:gd name="connsiteX3" fmla="*/ 285213 w 447882"/>
                <a:gd name="connsiteY3" fmla="*/ 453967 h 788973"/>
                <a:gd name="connsiteX4" fmla="*/ 285213 w 447882"/>
                <a:gd name="connsiteY4" fmla="*/ 603273 h 788973"/>
                <a:gd name="connsiteX5" fmla="*/ 165059 w 447882"/>
                <a:gd name="connsiteY5" fmla="*/ 603273 h 788973"/>
                <a:gd name="connsiteX6" fmla="*/ 165059 w 447882"/>
                <a:gd name="connsiteY6" fmla="*/ 347175 h 788973"/>
                <a:gd name="connsiteX7" fmla="*/ 325265 w 447882"/>
                <a:gd name="connsiteY7" fmla="*/ 347175 h 788973"/>
                <a:gd name="connsiteX8" fmla="*/ 325265 w 447882"/>
                <a:gd name="connsiteY8" fmla="*/ 116571 h 788973"/>
                <a:gd name="connsiteX9" fmla="*/ 122543 w 447882"/>
                <a:gd name="connsiteY9" fmla="*/ 116571 h 788973"/>
                <a:gd name="connsiteX10" fmla="*/ 122543 w 447882"/>
                <a:gd name="connsiteY10" fmla="*/ 240384 h 788973"/>
                <a:gd name="connsiteX11" fmla="*/ 0 w 447882"/>
                <a:gd name="connsiteY11" fmla="*/ 240384 h 788973"/>
                <a:gd name="connsiteX12" fmla="*/ 0 w 447882"/>
                <a:gd name="connsiteY12" fmla="*/ 133555 h 788973"/>
                <a:gd name="connsiteX13" fmla="*/ 117728 w 447882"/>
                <a:gd name="connsiteY13" fmla="*/ 0 h 788973"/>
                <a:gd name="connsiteX14" fmla="*/ 331349 w 447882"/>
                <a:gd name="connsiteY14" fmla="*/ 0 h 788973"/>
                <a:gd name="connsiteX15" fmla="*/ 447883 w 447882"/>
                <a:gd name="connsiteY15" fmla="*/ 126239 h 788973"/>
                <a:gd name="connsiteX16" fmla="*/ 165059 w 447882"/>
                <a:gd name="connsiteY16" fmla="*/ 788973 h 788973"/>
                <a:gd name="connsiteX17" fmla="*/ 165059 w 447882"/>
                <a:gd name="connsiteY17" fmla="*/ 678524 h 788973"/>
                <a:gd name="connsiteX18" fmla="*/ 285213 w 447882"/>
                <a:gd name="connsiteY18" fmla="*/ 678524 h 788973"/>
                <a:gd name="connsiteX19" fmla="*/ 285213 w 447882"/>
                <a:gd name="connsiteY19" fmla="*/ 788973 h 7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882" h="788973">
                  <a:moveTo>
                    <a:pt x="447883" y="126239"/>
                  </a:moveTo>
                  <a:lnTo>
                    <a:pt x="447883" y="341091"/>
                  </a:lnTo>
                  <a:cubicBezTo>
                    <a:pt x="447883" y="424852"/>
                    <a:pt x="413878" y="453967"/>
                    <a:pt x="345906" y="453967"/>
                  </a:cubicBezTo>
                  <a:lnTo>
                    <a:pt x="285213" y="453967"/>
                  </a:lnTo>
                  <a:lnTo>
                    <a:pt x="285213" y="603273"/>
                  </a:lnTo>
                  <a:lnTo>
                    <a:pt x="165059" y="603273"/>
                  </a:lnTo>
                  <a:lnTo>
                    <a:pt x="165059" y="347175"/>
                  </a:lnTo>
                  <a:lnTo>
                    <a:pt x="325265" y="347175"/>
                  </a:lnTo>
                  <a:lnTo>
                    <a:pt x="325265" y="116571"/>
                  </a:lnTo>
                  <a:lnTo>
                    <a:pt x="122543" y="116571"/>
                  </a:lnTo>
                  <a:lnTo>
                    <a:pt x="122543" y="240384"/>
                  </a:lnTo>
                  <a:lnTo>
                    <a:pt x="0" y="240384"/>
                  </a:lnTo>
                  <a:lnTo>
                    <a:pt x="0" y="133555"/>
                  </a:lnTo>
                  <a:cubicBezTo>
                    <a:pt x="0" y="46136"/>
                    <a:pt x="36431" y="0"/>
                    <a:pt x="117728" y="0"/>
                  </a:cubicBezTo>
                  <a:lnTo>
                    <a:pt x="331349" y="0"/>
                  </a:lnTo>
                  <a:cubicBezTo>
                    <a:pt x="402979" y="0"/>
                    <a:pt x="447883" y="32773"/>
                    <a:pt x="447883" y="126239"/>
                  </a:cubicBezTo>
                  <a:close/>
                  <a:moveTo>
                    <a:pt x="165059" y="788973"/>
                  </a:moveTo>
                  <a:lnTo>
                    <a:pt x="165059" y="678524"/>
                  </a:lnTo>
                  <a:lnTo>
                    <a:pt x="285213" y="678524"/>
                  </a:lnTo>
                  <a:lnTo>
                    <a:pt x="285213" y="788973"/>
                  </a:lnTo>
                </a:path>
              </a:pathLst>
            </a:custGeom>
            <a:grp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 name="Title 1">
            <a:extLst>
              <a:ext uri="{FF2B5EF4-FFF2-40B4-BE49-F238E27FC236}">
                <a16:creationId xmlns:a16="http://schemas.microsoft.com/office/drawing/2014/main" id="{26B7270D-EF57-B80E-32EC-648D6C3E5E0E}"/>
              </a:ext>
            </a:extLst>
          </p:cNvPr>
          <p:cNvSpPr>
            <a:spLocks noGrp="1"/>
          </p:cNvSpPr>
          <p:nvPr>
            <p:ph type="title"/>
          </p:nvPr>
        </p:nvSpPr>
        <p:spPr/>
        <p:txBody>
          <a:bodyPr/>
          <a:lstStyle/>
          <a:p>
            <a:r>
              <a:rPr lang="en-US">
                <a:latin typeface="Century Gothic"/>
              </a:rPr>
              <a:t>How Does a Model Work?</a:t>
            </a:r>
            <a:endParaRPr lang="en-US"/>
          </a:p>
        </p:txBody>
      </p:sp>
      <p:sp>
        <p:nvSpPr>
          <p:cNvPr id="3" name="Slide Number Placeholder 2">
            <a:extLst>
              <a:ext uri="{FF2B5EF4-FFF2-40B4-BE49-F238E27FC236}">
                <a16:creationId xmlns:a16="http://schemas.microsoft.com/office/drawing/2014/main" id="{EA68FCA0-144D-BCE3-4DC9-12B32EEC40D6}"/>
              </a:ext>
            </a:extLst>
          </p:cNvPr>
          <p:cNvSpPr>
            <a:spLocks noGrp="1"/>
          </p:cNvSpPr>
          <p:nvPr>
            <p:ph type="sldNum" sz="quarter" idx="4"/>
          </p:nvPr>
        </p:nvSpPr>
        <p:spPr/>
        <p:txBody>
          <a:bodyPr/>
          <a:lstStyle/>
          <a:p>
            <a:fld id="{60989DE8-50C8-4C33-B93A-1CCEF7C4E126}" type="slidenum">
              <a:rPr lang="en-US" smtClean="0"/>
              <a:pPr/>
              <a:t>5</a:t>
            </a:fld>
            <a:endParaRPr lang="en-US"/>
          </a:p>
        </p:txBody>
      </p:sp>
      <p:sp>
        <p:nvSpPr>
          <p:cNvPr id="10" name="TextBox 9">
            <a:extLst>
              <a:ext uri="{FF2B5EF4-FFF2-40B4-BE49-F238E27FC236}">
                <a16:creationId xmlns:a16="http://schemas.microsoft.com/office/drawing/2014/main" id="{06E00C8D-623C-BE05-3BC5-0251B499B939}"/>
              </a:ext>
            </a:extLst>
          </p:cNvPr>
          <p:cNvSpPr txBox="1"/>
          <p:nvPr/>
        </p:nvSpPr>
        <p:spPr>
          <a:xfrm>
            <a:off x="854212" y="3725748"/>
            <a:ext cx="1720221" cy="1172629"/>
          </a:xfrm>
          <a:prstGeom prst="rect">
            <a:avLst/>
          </a:prstGeom>
          <a:noFill/>
        </p:spPr>
        <p:txBody>
          <a:bodyPr wrap="square" rtlCol="0" anchor="ctr">
            <a:spAutoFit/>
          </a:bodyPr>
          <a:lstStyle/>
          <a:p>
            <a:pPr algn="ctr">
              <a:lnSpc>
                <a:spcPct val="90000"/>
              </a:lnSpc>
            </a:pPr>
            <a:r>
              <a:rPr lang="en-US" sz="1700"/>
              <a:t>Where &amp; How will people travel in the </a:t>
            </a:r>
            <a:r>
              <a:rPr lang="en-US" sz="2700" b="1" cap="all">
                <a:solidFill>
                  <a:schemeClr val="accent1"/>
                </a:solidFill>
              </a:rPr>
              <a:t>future?</a:t>
            </a:r>
          </a:p>
        </p:txBody>
      </p:sp>
      <p:sp>
        <p:nvSpPr>
          <p:cNvPr id="11" name="TextBox 10">
            <a:extLst>
              <a:ext uri="{FF2B5EF4-FFF2-40B4-BE49-F238E27FC236}">
                <a16:creationId xmlns:a16="http://schemas.microsoft.com/office/drawing/2014/main" id="{F3E9949D-DA19-024D-F536-1C7C31336919}"/>
              </a:ext>
            </a:extLst>
          </p:cNvPr>
          <p:cNvSpPr txBox="1"/>
          <p:nvPr/>
        </p:nvSpPr>
        <p:spPr>
          <a:xfrm>
            <a:off x="3348241" y="3702327"/>
            <a:ext cx="1864501" cy="701731"/>
          </a:xfrm>
          <a:prstGeom prst="rect">
            <a:avLst/>
          </a:prstGeom>
          <a:noFill/>
        </p:spPr>
        <p:txBody>
          <a:bodyPr wrap="square" rtlCol="0">
            <a:spAutoFit/>
          </a:bodyPr>
          <a:lstStyle/>
          <a:p>
            <a:pPr algn="ctr">
              <a:lnSpc>
                <a:spcPct val="90000"/>
              </a:lnSpc>
            </a:pPr>
            <a:r>
              <a:rPr lang="en-US" sz="2200"/>
              <a:t>ESTABLISHED</a:t>
            </a:r>
          </a:p>
          <a:p>
            <a:pPr algn="ctr">
              <a:lnSpc>
                <a:spcPct val="90000"/>
              </a:lnSpc>
              <a:spcAft>
                <a:spcPts val="1200"/>
              </a:spcAft>
            </a:pPr>
            <a:r>
              <a:rPr lang="en-US" sz="2200"/>
              <a:t>DATA</a:t>
            </a:r>
          </a:p>
        </p:txBody>
      </p:sp>
      <p:sp>
        <p:nvSpPr>
          <p:cNvPr id="66" name="TextBox 65">
            <a:extLst>
              <a:ext uri="{FF2B5EF4-FFF2-40B4-BE49-F238E27FC236}">
                <a16:creationId xmlns:a16="http://schemas.microsoft.com/office/drawing/2014/main" id="{BD190F38-DABB-02B1-058A-F15EA67A356E}"/>
              </a:ext>
            </a:extLst>
          </p:cNvPr>
          <p:cNvSpPr txBox="1"/>
          <p:nvPr/>
        </p:nvSpPr>
        <p:spPr>
          <a:xfrm>
            <a:off x="932089" y="1822869"/>
            <a:ext cx="1596315" cy="430887"/>
          </a:xfrm>
          <a:prstGeom prst="rect">
            <a:avLst/>
          </a:prstGeom>
          <a:noFill/>
        </p:spPr>
        <p:txBody>
          <a:bodyPr wrap="square" rtlCol="0">
            <a:spAutoFit/>
          </a:bodyPr>
          <a:lstStyle/>
          <a:p>
            <a:r>
              <a:rPr lang="en-US" sz="2200" b="1" cap="all">
                <a:solidFill>
                  <a:schemeClr val="accent1">
                    <a:lumMod val="50000"/>
                  </a:schemeClr>
                </a:solidFill>
              </a:rPr>
              <a:t>Question</a:t>
            </a:r>
          </a:p>
        </p:txBody>
      </p:sp>
      <p:sp>
        <p:nvSpPr>
          <p:cNvPr id="67" name="TextBox 66">
            <a:extLst>
              <a:ext uri="{FF2B5EF4-FFF2-40B4-BE49-F238E27FC236}">
                <a16:creationId xmlns:a16="http://schemas.microsoft.com/office/drawing/2014/main" id="{2ADFC5D6-9F78-3B7D-73B8-DA8E0198A1B1}"/>
              </a:ext>
            </a:extLst>
          </p:cNvPr>
          <p:cNvSpPr txBox="1"/>
          <p:nvPr/>
        </p:nvSpPr>
        <p:spPr>
          <a:xfrm>
            <a:off x="3772873" y="1843607"/>
            <a:ext cx="1114922" cy="430887"/>
          </a:xfrm>
          <a:prstGeom prst="rect">
            <a:avLst/>
          </a:prstGeom>
          <a:noFill/>
        </p:spPr>
        <p:txBody>
          <a:bodyPr wrap="square" rtlCol="0">
            <a:spAutoFit/>
          </a:bodyPr>
          <a:lstStyle/>
          <a:p>
            <a:pPr algn="ctr"/>
            <a:r>
              <a:rPr lang="en-US" sz="2200" b="1" cap="all">
                <a:solidFill>
                  <a:schemeClr val="accent4">
                    <a:lumMod val="50000"/>
                  </a:schemeClr>
                </a:solidFill>
              </a:rPr>
              <a:t>Inputs</a:t>
            </a:r>
          </a:p>
        </p:txBody>
      </p:sp>
      <p:sp>
        <p:nvSpPr>
          <p:cNvPr id="68" name="TextBox 67">
            <a:extLst>
              <a:ext uri="{FF2B5EF4-FFF2-40B4-BE49-F238E27FC236}">
                <a16:creationId xmlns:a16="http://schemas.microsoft.com/office/drawing/2014/main" id="{E251DD52-CCB6-C6FD-64A5-A96598FD93EB}"/>
              </a:ext>
            </a:extLst>
          </p:cNvPr>
          <p:cNvSpPr txBox="1"/>
          <p:nvPr/>
        </p:nvSpPr>
        <p:spPr>
          <a:xfrm>
            <a:off x="6683120" y="1837644"/>
            <a:ext cx="1401447" cy="430887"/>
          </a:xfrm>
          <a:prstGeom prst="rect">
            <a:avLst/>
          </a:prstGeom>
          <a:noFill/>
        </p:spPr>
        <p:txBody>
          <a:bodyPr wrap="square" rtlCol="0">
            <a:spAutoFit/>
          </a:bodyPr>
          <a:lstStyle/>
          <a:p>
            <a:pPr algn="ctr"/>
            <a:r>
              <a:rPr lang="en-US" sz="2200" b="1" cap="all">
                <a:solidFill>
                  <a:schemeClr val="accent4">
                    <a:lumMod val="50000"/>
                  </a:schemeClr>
                </a:solidFill>
              </a:rPr>
              <a:t>Process</a:t>
            </a:r>
          </a:p>
        </p:txBody>
      </p:sp>
      <p:sp>
        <p:nvSpPr>
          <p:cNvPr id="69" name="TextBox 68">
            <a:extLst>
              <a:ext uri="{FF2B5EF4-FFF2-40B4-BE49-F238E27FC236}">
                <a16:creationId xmlns:a16="http://schemas.microsoft.com/office/drawing/2014/main" id="{F7E0D21C-3446-B5CA-1243-FD90258411F3}"/>
              </a:ext>
            </a:extLst>
          </p:cNvPr>
          <p:cNvSpPr txBox="1"/>
          <p:nvPr/>
        </p:nvSpPr>
        <p:spPr>
          <a:xfrm>
            <a:off x="9257686" y="1827911"/>
            <a:ext cx="2113899" cy="430887"/>
          </a:xfrm>
          <a:prstGeom prst="rect">
            <a:avLst/>
          </a:prstGeom>
          <a:noFill/>
        </p:spPr>
        <p:txBody>
          <a:bodyPr wrap="square" rtlCol="0">
            <a:spAutoFit/>
          </a:bodyPr>
          <a:lstStyle/>
          <a:p>
            <a:pPr algn="ctr"/>
            <a:r>
              <a:rPr lang="en-US" sz="2200" b="1" cap="all">
                <a:solidFill>
                  <a:schemeClr val="accent3">
                    <a:lumMod val="50000"/>
                  </a:schemeClr>
                </a:solidFill>
              </a:rPr>
              <a:t>Outputs</a:t>
            </a:r>
          </a:p>
        </p:txBody>
      </p:sp>
      <p:sp>
        <p:nvSpPr>
          <p:cNvPr id="83" name="Rectangle 82">
            <a:extLst>
              <a:ext uri="{FF2B5EF4-FFF2-40B4-BE49-F238E27FC236}">
                <a16:creationId xmlns:a16="http://schemas.microsoft.com/office/drawing/2014/main" id="{E8E6FEB0-CD8E-521E-D606-410E43821F8D}"/>
              </a:ext>
            </a:extLst>
          </p:cNvPr>
          <p:cNvSpPr/>
          <p:nvPr/>
        </p:nvSpPr>
        <p:spPr>
          <a:xfrm>
            <a:off x="3040282" y="1806958"/>
            <a:ext cx="5938644" cy="3984575"/>
          </a:xfrm>
          <a:prstGeom prst="rect">
            <a:avLst/>
          </a:prstGeom>
          <a:noFill/>
          <a:ln w="25400">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170B999-9B1E-7D3C-4546-6AAF1982DF01}"/>
              </a:ext>
            </a:extLst>
          </p:cNvPr>
          <p:cNvSpPr txBox="1"/>
          <p:nvPr/>
        </p:nvSpPr>
        <p:spPr>
          <a:xfrm>
            <a:off x="6083558" y="3702002"/>
            <a:ext cx="2538302" cy="1104918"/>
          </a:xfrm>
          <a:prstGeom prst="rect">
            <a:avLst/>
          </a:prstGeom>
          <a:noFill/>
        </p:spPr>
        <p:txBody>
          <a:bodyPr wrap="square" lIns="91440" tIns="45720" rIns="91440" bIns="45720" rtlCol="0" anchor="t">
            <a:spAutoFit/>
          </a:bodyPr>
          <a:lstStyle/>
          <a:p>
            <a:pPr algn="ctr">
              <a:lnSpc>
                <a:spcPct val="90000"/>
              </a:lnSpc>
            </a:pPr>
            <a:r>
              <a:rPr lang="en-US" sz="2200"/>
              <a:t>PROVEN</a:t>
            </a:r>
          </a:p>
          <a:p>
            <a:pPr algn="ctr">
              <a:lnSpc>
                <a:spcPct val="90000"/>
              </a:lnSpc>
              <a:spcAft>
                <a:spcPts val="1200"/>
              </a:spcAft>
            </a:pPr>
            <a:r>
              <a:rPr lang="en-US" sz="2200"/>
              <a:t>PROCESS</a:t>
            </a:r>
          </a:p>
          <a:p>
            <a:pPr algn="ctr">
              <a:lnSpc>
                <a:spcPct val="90000"/>
              </a:lnSpc>
            </a:pPr>
            <a:endParaRPr lang="en-US"/>
          </a:p>
        </p:txBody>
      </p:sp>
      <p:sp>
        <p:nvSpPr>
          <p:cNvPr id="109" name="Rectangle 108">
            <a:extLst>
              <a:ext uri="{FF2B5EF4-FFF2-40B4-BE49-F238E27FC236}">
                <a16:creationId xmlns:a16="http://schemas.microsoft.com/office/drawing/2014/main" id="{6893C9D6-87CB-C48D-7A5C-D7FE313FE834}"/>
              </a:ext>
            </a:extLst>
          </p:cNvPr>
          <p:cNvSpPr/>
          <p:nvPr/>
        </p:nvSpPr>
        <p:spPr>
          <a:xfrm>
            <a:off x="9233379" y="3559943"/>
            <a:ext cx="2113900" cy="2207908"/>
          </a:xfrm>
          <a:prstGeom prst="rect">
            <a:avLst/>
          </a:prstGeom>
          <a:gradFill>
            <a:gsLst>
              <a:gs pos="0">
                <a:schemeClr val="accent3">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C671661-4B85-2EF0-9532-5A09DAF439A4}"/>
              </a:ext>
            </a:extLst>
          </p:cNvPr>
          <p:cNvSpPr txBox="1"/>
          <p:nvPr/>
        </p:nvSpPr>
        <p:spPr>
          <a:xfrm>
            <a:off x="9343011" y="3700026"/>
            <a:ext cx="1943251" cy="701731"/>
          </a:xfrm>
          <a:prstGeom prst="rect">
            <a:avLst/>
          </a:prstGeom>
          <a:noFill/>
        </p:spPr>
        <p:txBody>
          <a:bodyPr wrap="square" rtlCol="0">
            <a:spAutoFit/>
          </a:bodyPr>
          <a:lstStyle/>
          <a:p>
            <a:pPr algn="ctr">
              <a:lnSpc>
                <a:spcPct val="90000"/>
              </a:lnSpc>
              <a:spcAft>
                <a:spcPts val="1200"/>
              </a:spcAft>
            </a:pPr>
            <a:r>
              <a:rPr lang="en-US" sz="2200"/>
              <a:t>RELIABLE RESULTS</a:t>
            </a:r>
          </a:p>
        </p:txBody>
      </p:sp>
      <p:grpSp>
        <p:nvGrpSpPr>
          <p:cNvPr id="21" name="Group 20">
            <a:extLst>
              <a:ext uri="{FF2B5EF4-FFF2-40B4-BE49-F238E27FC236}">
                <a16:creationId xmlns:a16="http://schemas.microsoft.com/office/drawing/2014/main" id="{28FBC7B6-6FC7-A1D2-2A70-E5923B2244EE}"/>
              </a:ext>
            </a:extLst>
          </p:cNvPr>
          <p:cNvGrpSpPr>
            <a:grpSpLocks noChangeAspect="1"/>
          </p:cNvGrpSpPr>
          <p:nvPr/>
        </p:nvGrpSpPr>
        <p:grpSpPr>
          <a:xfrm>
            <a:off x="5344967" y="2365689"/>
            <a:ext cx="4145837" cy="1188720"/>
            <a:chOff x="3305988" y="1646069"/>
            <a:chExt cx="5525192" cy="1584217"/>
          </a:xfrm>
        </p:grpSpPr>
        <p:grpSp>
          <p:nvGrpSpPr>
            <p:cNvPr id="22" name="Group 21">
              <a:extLst>
                <a:ext uri="{FF2B5EF4-FFF2-40B4-BE49-F238E27FC236}">
                  <a16:creationId xmlns:a16="http://schemas.microsoft.com/office/drawing/2014/main" id="{237D1EE2-034B-D1CE-9D68-FCFCD9851D85}"/>
                </a:ext>
              </a:extLst>
            </p:cNvPr>
            <p:cNvGrpSpPr/>
            <p:nvPr/>
          </p:nvGrpSpPr>
          <p:grpSpPr>
            <a:xfrm>
              <a:off x="6719404" y="1646069"/>
              <a:ext cx="1160834" cy="1059741"/>
              <a:chOff x="5189165" y="1767908"/>
              <a:chExt cx="1763704" cy="1620411"/>
            </a:xfrm>
          </p:grpSpPr>
          <p:sp>
            <p:nvSpPr>
              <p:cNvPr id="34" name="Freeform: Shape 33">
                <a:extLst>
                  <a:ext uri="{FF2B5EF4-FFF2-40B4-BE49-F238E27FC236}">
                    <a16:creationId xmlns:a16="http://schemas.microsoft.com/office/drawing/2014/main" id="{782BF3E8-0B32-05A1-E13D-3069E8DEB526}"/>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02A2C72-3D0E-C983-27FD-A035F9F133EC}"/>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AAE20CE-0277-0BFE-1A3D-01665A07B5A3}"/>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7C78A2C-D696-D7EB-25EC-96B44BC368FE}"/>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bg1"/>
              </a:solidFill>
              <a:ln w="0"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D5CB3166-E37A-FBBC-8ABC-94215526BC3B}"/>
                </a:ext>
              </a:extLst>
            </p:cNvPr>
            <p:cNvGrpSpPr/>
            <p:nvPr/>
          </p:nvGrpSpPr>
          <p:grpSpPr>
            <a:xfrm>
              <a:off x="5509993" y="2170545"/>
              <a:ext cx="1160834" cy="1059741"/>
              <a:chOff x="5189165" y="1767908"/>
              <a:chExt cx="1763704" cy="1620411"/>
            </a:xfrm>
          </p:grpSpPr>
          <p:sp>
            <p:nvSpPr>
              <p:cNvPr id="30" name="Freeform: Shape 29">
                <a:extLst>
                  <a:ext uri="{FF2B5EF4-FFF2-40B4-BE49-F238E27FC236}">
                    <a16:creationId xmlns:a16="http://schemas.microsoft.com/office/drawing/2014/main" id="{C85AC5E8-62CE-A625-27AE-62938296704C}"/>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DEF0E4A-CC0F-2265-2A15-B827EB56098F}"/>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CC64A8-5722-5874-E5D5-E91FD069B6A8}"/>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9036FA-CD5D-829E-C07E-6F8AC433B9A6}"/>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bg1"/>
              </a:solidFill>
              <a:ln w="0"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8E8FF70D-0140-B0BF-E697-A1B7C78CD58E}"/>
                </a:ext>
              </a:extLst>
            </p:cNvPr>
            <p:cNvGrpSpPr/>
            <p:nvPr/>
          </p:nvGrpSpPr>
          <p:grpSpPr>
            <a:xfrm>
              <a:off x="4300581" y="1681596"/>
              <a:ext cx="1160834" cy="1059741"/>
              <a:chOff x="5189165" y="1767908"/>
              <a:chExt cx="1763704" cy="1620411"/>
            </a:xfrm>
          </p:grpSpPr>
          <p:sp>
            <p:nvSpPr>
              <p:cNvPr id="26" name="Freeform: Shape 25">
                <a:extLst>
                  <a:ext uri="{FF2B5EF4-FFF2-40B4-BE49-F238E27FC236}">
                    <a16:creationId xmlns:a16="http://schemas.microsoft.com/office/drawing/2014/main" id="{2444ED60-61DF-21B4-14F2-5B489C4D82D6}"/>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F793263-D5C6-40DF-9BF8-1E6EE0E44183}"/>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1A72319-D320-0A56-FCA0-25A099B479EF}"/>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730D3C4-6821-4C75-D51A-8549221A0106}"/>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accent4"/>
              </a:solidFill>
              <a:ln w="0"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9A44AF5B-E331-3CB8-00E9-099491FEFF24}"/>
                </a:ext>
              </a:extLst>
            </p:cNvPr>
            <p:cNvSpPr/>
            <p:nvPr/>
          </p:nvSpPr>
          <p:spPr>
            <a:xfrm>
              <a:off x="3305988" y="2021306"/>
              <a:ext cx="5525192" cy="900158"/>
            </a:xfrm>
            <a:custGeom>
              <a:avLst/>
              <a:gdLst>
                <a:gd name="connsiteX0" fmla="*/ 0 w 5790488"/>
                <a:gd name="connsiteY0" fmla="*/ 43584 h 693289"/>
                <a:gd name="connsiteX1" fmla="*/ 5428649 w 5790488"/>
                <a:gd name="connsiteY1" fmla="*/ 58022 h 693289"/>
                <a:gd name="connsiteX2" fmla="*/ 5289083 w 5790488"/>
                <a:gd name="connsiteY2" fmla="*/ 43584 h 693289"/>
                <a:gd name="connsiteX3" fmla="*/ 5327584 w 5790488"/>
                <a:gd name="connsiteY3" fmla="*/ 693289 h 693289"/>
                <a:gd name="connsiteX0" fmla="*/ 0 w 5790488"/>
                <a:gd name="connsiteY0" fmla="*/ 43584 h 58022"/>
                <a:gd name="connsiteX1" fmla="*/ 5428649 w 5790488"/>
                <a:gd name="connsiteY1" fmla="*/ 58022 h 58022"/>
                <a:gd name="connsiteX2" fmla="*/ 5289083 w 5790488"/>
                <a:gd name="connsiteY2" fmla="*/ 43584 h 58022"/>
                <a:gd name="connsiteX0" fmla="*/ 0 w 5428649"/>
                <a:gd name="connsiteY0" fmla="*/ 0 h 14438"/>
                <a:gd name="connsiteX1" fmla="*/ 5428649 w 5428649"/>
                <a:gd name="connsiteY1" fmla="*/ 14438 h 14438"/>
                <a:gd name="connsiteX0" fmla="*/ 0 w 5428649"/>
                <a:gd name="connsiteY0" fmla="*/ 9625 h 24063"/>
                <a:gd name="connsiteX1" fmla="*/ 1029905 w 5428649"/>
                <a:gd name="connsiteY1" fmla="*/ 0 h 24063"/>
                <a:gd name="connsiteX2" fmla="*/ 5428649 w 5428649"/>
                <a:gd name="connsiteY2" fmla="*/ 24063 h 24063"/>
                <a:gd name="connsiteX0" fmla="*/ 0 w 5428649"/>
                <a:gd name="connsiteY0" fmla="*/ 0 h 404634"/>
                <a:gd name="connsiteX1" fmla="*/ 1501543 w 5428649"/>
                <a:gd name="connsiteY1" fmla="*/ 404261 h 404634"/>
                <a:gd name="connsiteX2" fmla="*/ 5428649 w 5428649"/>
                <a:gd name="connsiteY2" fmla="*/ 14438 h 404634"/>
                <a:gd name="connsiteX0" fmla="*/ 0 w 5428649"/>
                <a:gd name="connsiteY0" fmla="*/ 0 h 404896"/>
                <a:gd name="connsiteX1" fmla="*/ 1501543 w 5428649"/>
                <a:gd name="connsiteY1" fmla="*/ 404261 h 404896"/>
                <a:gd name="connsiteX2" fmla="*/ 4052237 w 5428649"/>
                <a:gd name="connsiteY2" fmla="*/ 91440 h 404896"/>
                <a:gd name="connsiteX3" fmla="*/ 5428649 w 5428649"/>
                <a:gd name="connsiteY3" fmla="*/ 14438 h 404896"/>
                <a:gd name="connsiteX0" fmla="*/ 0 w 5428649"/>
                <a:gd name="connsiteY0" fmla="*/ 0 h 422311"/>
                <a:gd name="connsiteX1" fmla="*/ 1501543 w 5428649"/>
                <a:gd name="connsiteY1" fmla="*/ 404261 h 422311"/>
                <a:gd name="connsiteX2" fmla="*/ 4023362 w 5428649"/>
                <a:gd name="connsiteY2" fmla="*/ 380198 h 422311"/>
                <a:gd name="connsiteX3" fmla="*/ 5428649 w 5428649"/>
                <a:gd name="connsiteY3" fmla="*/ 14438 h 422311"/>
                <a:gd name="connsiteX0" fmla="*/ 0 w 5428649"/>
                <a:gd name="connsiteY0" fmla="*/ 0 h 444993"/>
                <a:gd name="connsiteX1" fmla="*/ 1501543 w 5428649"/>
                <a:gd name="connsiteY1" fmla="*/ 404261 h 444993"/>
                <a:gd name="connsiteX2" fmla="*/ 1915429 w 5428649"/>
                <a:gd name="connsiteY2" fmla="*/ 428324 h 444993"/>
                <a:gd name="connsiteX3" fmla="*/ 4023362 w 5428649"/>
                <a:gd name="connsiteY3" fmla="*/ 380198 h 444993"/>
                <a:gd name="connsiteX4" fmla="*/ 5428649 w 5428649"/>
                <a:gd name="connsiteY4" fmla="*/ 14438 h 444993"/>
                <a:gd name="connsiteX0" fmla="*/ 0 w 5428649"/>
                <a:gd name="connsiteY0" fmla="*/ 490901 h 898945"/>
                <a:gd name="connsiteX1" fmla="*/ 1501543 w 5428649"/>
                <a:gd name="connsiteY1" fmla="*/ 895162 h 898945"/>
                <a:gd name="connsiteX2" fmla="*/ 2781702 w 5428649"/>
                <a:gd name="connsiteY2" fmla="*/ 12 h 898945"/>
                <a:gd name="connsiteX3" fmla="*/ 4023362 w 5428649"/>
                <a:gd name="connsiteY3" fmla="*/ 871099 h 898945"/>
                <a:gd name="connsiteX4" fmla="*/ 5428649 w 5428649"/>
                <a:gd name="connsiteY4" fmla="*/ 505339 h 898945"/>
                <a:gd name="connsiteX0" fmla="*/ 0 w 5428649"/>
                <a:gd name="connsiteY0" fmla="*/ 490901 h 898945"/>
                <a:gd name="connsiteX1" fmla="*/ 1501543 w 5428649"/>
                <a:gd name="connsiteY1" fmla="*/ 895162 h 898945"/>
                <a:gd name="connsiteX2" fmla="*/ 2781702 w 5428649"/>
                <a:gd name="connsiteY2" fmla="*/ 12 h 898945"/>
                <a:gd name="connsiteX3" fmla="*/ 4023362 w 5428649"/>
                <a:gd name="connsiteY3" fmla="*/ 871099 h 898945"/>
                <a:gd name="connsiteX4" fmla="*/ 5428649 w 5428649"/>
                <a:gd name="connsiteY4" fmla="*/ 505339 h 898945"/>
                <a:gd name="connsiteX0" fmla="*/ 0 w 5428649"/>
                <a:gd name="connsiteY0" fmla="*/ 491033 h 899077"/>
                <a:gd name="connsiteX1" fmla="*/ 1501543 w 5428649"/>
                <a:gd name="connsiteY1" fmla="*/ 895294 h 899077"/>
                <a:gd name="connsiteX2" fmla="*/ 2781702 w 5428649"/>
                <a:gd name="connsiteY2" fmla="*/ 144 h 899077"/>
                <a:gd name="connsiteX3" fmla="*/ 4023362 w 5428649"/>
                <a:gd name="connsiteY3" fmla="*/ 871231 h 899077"/>
                <a:gd name="connsiteX4" fmla="*/ 5428649 w 5428649"/>
                <a:gd name="connsiteY4" fmla="*/ 505471 h 899077"/>
                <a:gd name="connsiteX0" fmla="*/ 0 w 5428649"/>
                <a:gd name="connsiteY0" fmla="*/ 491033 h 932644"/>
                <a:gd name="connsiteX1" fmla="*/ 1573732 w 5428649"/>
                <a:gd name="connsiteY1" fmla="*/ 928983 h 932644"/>
                <a:gd name="connsiteX2" fmla="*/ 2781702 w 5428649"/>
                <a:gd name="connsiteY2" fmla="*/ 144 h 932644"/>
                <a:gd name="connsiteX3" fmla="*/ 4023362 w 5428649"/>
                <a:gd name="connsiteY3" fmla="*/ 871231 h 932644"/>
                <a:gd name="connsiteX4" fmla="*/ 5428649 w 5428649"/>
                <a:gd name="connsiteY4" fmla="*/ 505471 h 932644"/>
                <a:gd name="connsiteX0" fmla="*/ 0 w 5428649"/>
                <a:gd name="connsiteY0" fmla="*/ 491033 h 932644"/>
                <a:gd name="connsiteX1" fmla="*/ 1573732 w 5428649"/>
                <a:gd name="connsiteY1" fmla="*/ 928983 h 932644"/>
                <a:gd name="connsiteX2" fmla="*/ 2781702 w 5428649"/>
                <a:gd name="connsiteY2" fmla="*/ 144 h 932644"/>
                <a:gd name="connsiteX3" fmla="*/ 4023362 w 5428649"/>
                <a:gd name="connsiteY3" fmla="*/ 871231 h 932644"/>
                <a:gd name="connsiteX4" fmla="*/ 5428649 w 5428649"/>
                <a:gd name="connsiteY4" fmla="*/ 505471 h 932644"/>
                <a:gd name="connsiteX0" fmla="*/ 0 w 5428649"/>
                <a:gd name="connsiteY0" fmla="*/ 491033 h 928983"/>
                <a:gd name="connsiteX1" fmla="*/ 1573732 w 5428649"/>
                <a:gd name="connsiteY1" fmla="*/ 928983 h 928983"/>
                <a:gd name="connsiteX2" fmla="*/ 2781702 w 5428649"/>
                <a:gd name="connsiteY2" fmla="*/ 144 h 928983"/>
                <a:gd name="connsiteX3" fmla="*/ 4023362 w 5428649"/>
                <a:gd name="connsiteY3" fmla="*/ 871231 h 928983"/>
                <a:gd name="connsiteX4" fmla="*/ 5428649 w 5428649"/>
                <a:gd name="connsiteY4" fmla="*/ 505471 h 928983"/>
                <a:gd name="connsiteX0" fmla="*/ 0 w 5428649"/>
                <a:gd name="connsiteY0" fmla="*/ 491033 h 928983"/>
                <a:gd name="connsiteX1" fmla="*/ 1573732 w 5428649"/>
                <a:gd name="connsiteY1" fmla="*/ 928983 h 928983"/>
                <a:gd name="connsiteX2" fmla="*/ 2781702 w 5428649"/>
                <a:gd name="connsiteY2" fmla="*/ 144 h 928983"/>
                <a:gd name="connsiteX3" fmla="*/ 4023362 w 5428649"/>
                <a:gd name="connsiteY3" fmla="*/ 871231 h 928983"/>
                <a:gd name="connsiteX4" fmla="*/ 5428649 w 5428649"/>
                <a:gd name="connsiteY4" fmla="*/ 505471 h 928983"/>
                <a:gd name="connsiteX0" fmla="*/ 0 w 5428649"/>
                <a:gd name="connsiteY0" fmla="*/ 491032 h 928982"/>
                <a:gd name="connsiteX1" fmla="*/ 1573732 w 5428649"/>
                <a:gd name="connsiteY1" fmla="*/ 928982 h 928982"/>
                <a:gd name="connsiteX2" fmla="*/ 2781702 w 5428649"/>
                <a:gd name="connsiteY2" fmla="*/ 143 h 928982"/>
                <a:gd name="connsiteX3" fmla="*/ 4013736 w 5428649"/>
                <a:gd name="connsiteY3" fmla="*/ 890481 h 928982"/>
                <a:gd name="connsiteX4" fmla="*/ 5428649 w 5428649"/>
                <a:gd name="connsiteY4" fmla="*/ 505470 h 92898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62172 h 900122"/>
                <a:gd name="connsiteX1" fmla="*/ 1573732 w 5428649"/>
                <a:gd name="connsiteY1" fmla="*/ 900122 h 900122"/>
                <a:gd name="connsiteX2" fmla="*/ 2772077 w 5428649"/>
                <a:gd name="connsiteY2" fmla="*/ 159 h 900122"/>
                <a:gd name="connsiteX3" fmla="*/ 4013736 w 5428649"/>
                <a:gd name="connsiteY3" fmla="*/ 861621 h 900122"/>
                <a:gd name="connsiteX4" fmla="*/ 5428649 w 5428649"/>
                <a:gd name="connsiteY4" fmla="*/ 476610 h 900122"/>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14 h 899964"/>
                <a:gd name="connsiteX1" fmla="*/ 1573732 w 5485990"/>
                <a:gd name="connsiteY1" fmla="*/ 899964 h 899964"/>
                <a:gd name="connsiteX2" fmla="*/ 2772077 w 5485990"/>
                <a:gd name="connsiteY2" fmla="*/ 1 h 899964"/>
                <a:gd name="connsiteX3" fmla="*/ 4013736 w 5485990"/>
                <a:gd name="connsiteY3" fmla="*/ 861463 h 899964"/>
                <a:gd name="connsiteX4" fmla="*/ 5485990 w 5485990"/>
                <a:gd name="connsiteY4" fmla="*/ 476452 h 899964"/>
                <a:gd name="connsiteX0" fmla="*/ 0 w 5485990"/>
                <a:gd name="connsiteY0" fmla="*/ 462014 h 900158"/>
                <a:gd name="connsiteX1" fmla="*/ 1573732 w 5485990"/>
                <a:gd name="connsiteY1" fmla="*/ 899964 h 900158"/>
                <a:gd name="connsiteX2" fmla="*/ 2772077 w 5485990"/>
                <a:gd name="connsiteY2" fmla="*/ 1 h 900158"/>
                <a:gd name="connsiteX3" fmla="*/ 4013736 w 5485990"/>
                <a:gd name="connsiteY3" fmla="*/ 861463 h 900158"/>
                <a:gd name="connsiteX4" fmla="*/ 5485990 w 5485990"/>
                <a:gd name="connsiteY4" fmla="*/ 476452 h 900158"/>
                <a:gd name="connsiteX0" fmla="*/ 0 w 5485990"/>
                <a:gd name="connsiteY0" fmla="*/ 462014 h 900158"/>
                <a:gd name="connsiteX1" fmla="*/ 1573732 w 5485990"/>
                <a:gd name="connsiteY1" fmla="*/ 899964 h 900158"/>
                <a:gd name="connsiteX2" fmla="*/ 2772077 w 5485990"/>
                <a:gd name="connsiteY2" fmla="*/ 1 h 900158"/>
                <a:gd name="connsiteX3" fmla="*/ 4013736 w 5485990"/>
                <a:gd name="connsiteY3" fmla="*/ 861463 h 900158"/>
                <a:gd name="connsiteX4" fmla="*/ 5485990 w 5485990"/>
                <a:gd name="connsiteY4" fmla="*/ 476452 h 90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990" h="900158">
                  <a:moveTo>
                    <a:pt x="0" y="462014"/>
                  </a:moveTo>
                  <a:cubicBezTo>
                    <a:pt x="904775" y="497307"/>
                    <a:pt x="989765" y="910393"/>
                    <a:pt x="1573732" y="899964"/>
                  </a:cubicBezTo>
                  <a:cubicBezTo>
                    <a:pt x="2157699" y="889535"/>
                    <a:pt x="2150055" y="-802"/>
                    <a:pt x="2772077" y="1"/>
                  </a:cubicBezTo>
                  <a:cubicBezTo>
                    <a:pt x="3394099" y="804"/>
                    <a:pt x="3421099" y="854244"/>
                    <a:pt x="4013736" y="861463"/>
                  </a:cubicBezTo>
                  <a:cubicBezTo>
                    <a:pt x="4606373" y="868682"/>
                    <a:pt x="4521417" y="498912"/>
                    <a:pt x="5485990" y="476452"/>
                  </a:cubicBezTo>
                </a:path>
              </a:pathLst>
            </a:custGeom>
            <a:noFill/>
            <a:ln w="57150" cap="rnd">
              <a:gradFill flip="none" rotWithShape="1">
                <a:gsLst>
                  <a:gs pos="0">
                    <a:schemeClr val="accent5">
                      <a:lumMod val="60000"/>
                      <a:lumOff val="40000"/>
                    </a:schemeClr>
                  </a:gs>
                  <a:gs pos="54000">
                    <a:schemeClr val="accent4">
                      <a:lumMod val="60000"/>
                      <a:lumOff val="40000"/>
                    </a:schemeClr>
                  </a:gs>
                  <a:gs pos="100000">
                    <a:schemeClr val="accent3">
                      <a:lumMod val="60000"/>
                      <a:lumOff val="40000"/>
                    </a:schemeClr>
                  </a:gs>
                </a:gsLst>
                <a:lin ang="0" scaled="1"/>
                <a:tileRect/>
              </a:gradFill>
              <a:headEnd type="ova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4DB36EE-4FAE-E621-4D30-F6DECBE4BA3C}"/>
              </a:ext>
            </a:extLst>
          </p:cNvPr>
          <p:cNvGrpSpPr>
            <a:grpSpLocks noChangeAspect="1"/>
          </p:cNvGrpSpPr>
          <p:nvPr/>
        </p:nvGrpSpPr>
        <p:grpSpPr>
          <a:xfrm>
            <a:off x="3733397" y="2384891"/>
            <a:ext cx="1183566" cy="1188720"/>
            <a:chOff x="1474322" y="1719162"/>
            <a:chExt cx="1547741" cy="1554480"/>
          </a:xfrm>
          <a:solidFill>
            <a:schemeClr val="accent5"/>
          </a:solidFill>
        </p:grpSpPr>
        <p:sp>
          <p:nvSpPr>
            <p:cNvPr id="47" name="Freeform: Shape 46">
              <a:extLst>
                <a:ext uri="{FF2B5EF4-FFF2-40B4-BE49-F238E27FC236}">
                  <a16:creationId xmlns:a16="http://schemas.microsoft.com/office/drawing/2014/main" id="{40A8CC73-1D59-2FC6-C9AD-161BAA101E43}"/>
                </a:ext>
              </a:extLst>
            </p:cNvPr>
            <p:cNvSpPr/>
            <p:nvPr/>
          </p:nvSpPr>
          <p:spPr>
            <a:xfrm rot="16200000">
              <a:off x="1983778" y="2132286"/>
              <a:ext cx="1309440" cy="767130"/>
            </a:xfrm>
            <a:custGeom>
              <a:avLst/>
              <a:gdLst>
                <a:gd name="connsiteX0" fmla="*/ 208892 w 643307"/>
                <a:gd name="connsiteY0" fmla="*/ 321654 h 321653"/>
                <a:gd name="connsiteX1" fmla="*/ 321654 w 643307"/>
                <a:gd name="connsiteY1" fmla="*/ 208892 h 321653"/>
                <a:gd name="connsiteX2" fmla="*/ 434415 w 643307"/>
                <a:gd name="connsiteY2" fmla="*/ 321654 h 321653"/>
                <a:gd name="connsiteX3" fmla="*/ 643307 w 643307"/>
                <a:gd name="connsiteY3" fmla="*/ 321654 h 321653"/>
                <a:gd name="connsiteX4" fmla="*/ 643307 w 643307"/>
                <a:gd name="connsiteY4" fmla="*/ 291822 h 321653"/>
                <a:gd name="connsiteX5" fmla="*/ 625453 w 643307"/>
                <a:gd name="connsiteY5" fmla="*/ 268935 h 321653"/>
                <a:gd name="connsiteX6" fmla="*/ 548779 w 643307"/>
                <a:gd name="connsiteY6" fmla="*/ 249767 h 321653"/>
                <a:gd name="connsiteX7" fmla="*/ 542835 w 643307"/>
                <a:gd name="connsiteY7" fmla="*/ 244290 h 321653"/>
                <a:gd name="connsiteX8" fmla="*/ 532750 w 643307"/>
                <a:gd name="connsiteY8" fmla="*/ 219957 h 321653"/>
                <a:gd name="connsiteX9" fmla="*/ 533084 w 643307"/>
                <a:gd name="connsiteY9" fmla="*/ 211876 h 321653"/>
                <a:gd name="connsiteX10" fmla="*/ 573736 w 643307"/>
                <a:gd name="connsiteY10" fmla="*/ 144108 h 321653"/>
                <a:gd name="connsiteX11" fmla="*/ 570196 w 643307"/>
                <a:gd name="connsiteY11" fmla="*/ 115299 h 321653"/>
                <a:gd name="connsiteX12" fmla="*/ 528008 w 643307"/>
                <a:gd name="connsiteY12" fmla="*/ 73111 h 321653"/>
                <a:gd name="connsiteX13" fmla="*/ 499200 w 643307"/>
                <a:gd name="connsiteY13" fmla="*/ 69571 h 321653"/>
                <a:gd name="connsiteX14" fmla="*/ 431432 w 643307"/>
                <a:gd name="connsiteY14" fmla="*/ 110223 h 321653"/>
                <a:gd name="connsiteX15" fmla="*/ 423350 w 643307"/>
                <a:gd name="connsiteY15" fmla="*/ 110557 h 321653"/>
                <a:gd name="connsiteX16" fmla="*/ 399017 w 643307"/>
                <a:gd name="connsiteY16" fmla="*/ 100472 h 321653"/>
                <a:gd name="connsiteX17" fmla="*/ 393540 w 643307"/>
                <a:gd name="connsiteY17" fmla="*/ 94528 h 321653"/>
                <a:gd name="connsiteX18" fmla="*/ 374372 w 643307"/>
                <a:gd name="connsiteY18" fmla="*/ 17855 h 321653"/>
                <a:gd name="connsiteX19" fmla="*/ 351486 w 643307"/>
                <a:gd name="connsiteY19" fmla="*/ 0 h 321653"/>
                <a:gd name="connsiteX20" fmla="*/ 291821 w 643307"/>
                <a:gd name="connsiteY20" fmla="*/ 0 h 321653"/>
                <a:gd name="connsiteX21" fmla="*/ 268935 w 643307"/>
                <a:gd name="connsiteY21" fmla="*/ 17855 h 321653"/>
                <a:gd name="connsiteX22" fmla="*/ 249767 w 643307"/>
                <a:gd name="connsiteY22" fmla="*/ 94528 h 321653"/>
                <a:gd name="connsiteX23" fmla="*/ 244290 w 643307"/>
                <a:gd name="connsiteY23" fmla="*/ 100472 h 321653"/>
                <a:gd name="connsiteX24" fmla="*/ 219957 w 643307"/>
                <a:gd name="connsiteY24" fmla="*/ 110557 h 321653"/>
                <a:gd name="connsiteX25" fmla="*/ 211876 w 643307"/>
                <a:gd name="connsiteY25" fmla="*/ 110223 h 321653"/>
                <a:gd name="connsiteX26" fmla="*/ 144107 w 643307"/>
                <a:gd name="connsiteY26" fmla="*/ 69571 h 321653"/>
                <a:gd name="connsiteX27" fmla="*/ 115299 w 643307"/>
                <a:gd name="connsiteY27" fmla="*/ 73111 h 321653"/>
                <a:gd name="connsiteX28" fmla="*/ 73111 w 643307"/>
                <a:gd name="connsiteY28" fmla="*/ 115299 h 321653"/>
                <a:gd name="connsiteX29" fmla="*/ 69571 w 643307"/>
                <a:gd name="connsiteY29" fmla="*/ 144108 h 321653"/>
                <a:gd name="connsiteX30" fmla="*/ 110223 w 643307"/>
                <a:gd name="connsiteY30" fmla="*/ 211876 h 321653"/>
                <a:gd name="connsiteX31" fmla="*/ 110557 w 643307"/>
                <a:gd name="connsiteY31" fmla="*/ 219957 h 321653"/>
                <a:gd name="connsiteX32" fmla="*/ 100472 w 643307"/>
                <a:gd name="connsiteY32" fmla="*/ 244290 h 321653"/>
                <a:gd name="connsiteX33" fmla="*/ 94528 w 643307"/>
                <a:gd name="connsiteY33" fmla="*/ 249767 h 321653"/>
                <a:gd name="connsiteX34" fmla="*/ 17855 w 643307"/>
                <a:gd name="connsiteY34" fmla="*/ 268935 h 321653"/>
                <a:gd name="connsiteX35" fmla="*/ 0 w 643307"/>
                <a:gd name="connsiteY35" fmla="*/ 291822 h 321653"/>
                <a:gd name="connsiteX36" fmla="*/ 0 w 643307"/>
                <a:gd name="connsiteY36" fmla="*/ 321654 h 321653"/>
                <a:gd name="connsiteX37" fmla="*/ 208892 w 643307"/>
                <a:gd name="connsiteY37" fmla="*/ 321654 h 3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3307" h="321653">
                  <a:moveTo>
                    <a:pt x="208892" y="321654"/>
                  </a:moveTo>
                  <a:cubicBezTo>
                    <a:pt x="208892" y="259385"/>
                    <a:pt x="259385" y="208892"/>
                    <a:pt x="321654" y="208892"/>
                  </a:cubicBezTo>
                  <a:cubicBezTo>
                    <a:pt x="383923" y="208892"/>
                    <a:pt x="434415" y="259385"/>
                    <a:pt x="434415" y="321654"/>
                  </a:cubicBezTo>
                  <a:lnTo>
                    <a:pt x="643307" y="321654"/>
                  </a:lnTo>
                  <a:lnTo>
                    <a:pt x="643307" y="291822"/>
                  </a:lnTo>
                  <a:cubicBezTo>
                    <a:pt x="643307" y="281002"/>
                    <a:pt x="635938" y="271562"/>
                    <a:pt x="625453" y="268935"/>
                  </a:cubicBezTo>
                  <a:lnTo>
                    <a:pt x="548779" y="249767"/>
                  </a:lnTo>
                  <a:cubicBezTo>
                    <a:pt x="545997" y="249077"/>
                    <a:pt x="543793" y="247006"/>
                    <a:pt x="542835" y="244290"/>
                  </a:cubicBezTo>
                  <a:cubicBezTo>
                    <a:pt x="539919" y="235964"/>
                    <a:pt x="536557" y="227838"/>
                    <a:pt x="532750" y="219957"/>
                  </a:cubicBezTo>
                  <a:cubicBezTo>
                    <a:pt x="531503" y="217375"/>
                    <a:pt x="531592" y="214347"/>
                    <a:pt x="533084" y="211876"/>
                  </a:cubicBezTo>
                  <a:lnTo>
                    <a:pt x="573736" y="144108"/>
                  </a:lnTo>
                  <a:cubicBezTo>
                    <a:pt x="579302" y="134824"/>
                    <a:pt x="577832" y="122958"/>
                    <a:pt x="570196" y="115299"/>
                  </a:cubicBezTo>
                  <a:lnTo>
                    <a:pt x="528008" y="73111"/>
                  </a:lnTo>
                  <a:cubicBezTo>
                    <a:pt x="520350" y="65453"/>
                    <a:pt x="508484" y="64006"/>
                    <a:pt x="499200" y="69571"/>
                  </a:cubicBezTo>
                  <a:lnTo>
                    <a:pt x="431432" y="110223"/>
                  </a:lnTo>
                  <a:cubicBezTo>
                    <a:pt x="428961" y="111693"/>
                    <a:pt x="425933" y="111804"/>
                    <a:pt x="423350" y="110557"/>
                  </a:cubicBezTo>
                  <a:cubicBezTo>
                    <a:pt x="415469" y="106750"/>
                    <a:pt x="407343" y="103389"/>
                    <a:pt x="399017" y="100472"/>
                  </a:cubicBezTo>
                  <a:cubicBezTo>
                    <a:pt x="396301" y="99515"/>
                    <a:pt x="394231" y="97311"/>
                    <a:pt x="393540" y="94528"/>
                  </a:cubicBezTo>
                  <a:lnTo>
                    <a:pt x="374372" y="17855"/>
                  </a:lnTo>
                  <a:cubicBezTo>
                    <a:pt x="371745" y="7347"/>
                    <a:pt x="362306" y="0"/>
                    <a:pt x="351486" y="0"/>
                  </a:cubicBezTo>
                  <a:lnTo>
                    <a:pt x="291821" y="0"/>
                  </a:lnTo>
                  <a:cubicBezTo>
                    <a:pt x="281002" y="0"/>
                    <a:pt x="271562" y="7369"/>
                    <a:pt x="268935" y="17855"/>
                  </a:cubicBezTo>
                  <a:lnTo>
                    <a:pt x="249767" y="94528"/>
                  </a:lnTo>
                  <a:cubicBezTo>
                    <a:pt x="249077" y="97311"/>
                    <a:pt x="247006" y="99515"/>
                    <a:pt x="244290" y="100472"/>
                  </a:cubicBezTo>
                  <a:cubicBezTo>
                    <a:pt x="235964" y="103389"/>
                    <a:pt x="227838" y="106750"/>
                    <a:pt x="219957" y="110557"/>
                  </a:cubicBezTo>
                  <a:cubicBezTo>
                    <a:pt x="217374" y="111804"/>
                    <a:pt x="214347" y="111715"/>
                    <a:pt x="211876" y="110223"/>
                  </a:cubicBezTo>
                  <a:lnTo>
                    <a:pt x="144107" y="69571"/>
                  </a:lnTo>
                  <a:cubicBezTo>
                    <a:pt x="134824" y="64006"/>
                    <a:pt x="122958" y="65475"/>
                    <a:pt x="115299" y="73111"/>
                  </a:cubicBezTo>
                  <a:lnTo>
                    <a:pt x="73111" y="115299"/>
                  </a:lnTo>
                  <a:cubicBezTo>
                    <a:pt x="65453" y="122958"/>
                    <a:pt x="64006" y="134824"/>
                    <a:pt x="69571" y="144108"/>
                  </a:cubicBezTo>
                  <a:lnTo>
                    <a:pt x="110223" y="211876"/>
                  </a:lnTo>
                  <a:cubicBezTo>
                    <a:pt x="111693" y="214347"/>
                    <a:pt x="111804" y="217375"/>
                    <a:pt x="110557" y="219957"/>
                  </a:cubicBezTo>
                  <a:cubicBezTo>
                    <a:pt x="106750" y="227838"/>
                    <a:pt x="103389" y="235964"/>
                    <a:pt x="100472" y="244290"/>
                  </a:cubicBezTo>
                  <a:cubicBezTo>
                    <a:pt x="99515" y="247006"/>
                    <a:pt x="97311" y="249077"/>
                    <a:pt x="94528" y="249767"/>
                  </a:cubicBezTo>
                  <a:lnTo>
                    <a:pt x="17855" y="268935"/>
                  </a:lnTo>
                  <a:cubicBezTo>
                    <a:pt x="7347" y="271562"/>
                    <a:pt x="0" y="281002"/>
                    <a:pt x="0" y="291822"/>
                  </a:cubicBezTo>
                  <a:lnTo>
                    <a:pt x="0" y="321654"/>
                  </a:lnTo>
                  <a:lnTo>
                    <a:pt x="208892" y="321654"/>
                  </a:lnTo>
                  <a:close/>
                </a:path>
              </a:pathLst>
            </a:custGeom>
            <a:grpFill/>
            <a:ln w="0"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118CBD8F-4693-3A55-A9A8-5C96053ACA06}"/>
                </a:ext>
              </a:extLst>
            </p:cNvPr>
            <p:cNvGrpSpPr>
              <a:grpSpLocks noChangeAspect="1"/>
            </p:cNvGrpSpPr>
            <p:nvPr/>
          </p:nvGrpSpPr>
          <p:grpSpPr>
            <a:xfrm>
              <a:off x="1474322" y="1719162"/>
              <a:ext cx="763533" cy="1554480"/>
              <a:chOff x="2334724" y="2118140"/>
              <a:chExt cx="402026" cy="882304"/>
            </a:xfrm>
            <a:grpFill/>
          </p:grpSpPr>
          <p:sp>
            <p:nvSpPr>
              <p:cNvPr id="49" name="Freeform: Shape 48">
                <a:extLst>
                  <a:ext uri="{FF2B5EF4-FFF2-40B4-BE49-F238E27FC236}">
                    <a16:creationId xmlns:a16="http://schemas.microsoft.com/office/drawing/2014/main" id="{30101111-7AD1-FEDD-653F-3DDBE545C6FD}"/>
                  </a:ext>
                </a:extLst>
              </p:cNvPr>
              <p:cNvSpPr/>
              <p:nvPr/>
            </p:nvSpPr>
            <p:spPr>
              <a:xfrm rot="16200000">
                <a:off x="2446579" y="2394095"/>
                <a:ext cx="196701" cy="383641"/>
              </a:xfrm>
              <a:custGeom>
                <a:avLst/>
                <a:gdLst>
                  <a:gd name="connsiteX0" fmla="*/ 29144 w 130797"/>
                  <a:gd name="connsiteY0" fmla="*/ 11087 h 255103"/>
                  <a:gd name="connsiteX1" fmla="*/ 12069 w 130797"/>
                  <a:gd name="connsiteY1" fmla="*/ 27873 h 255103"/>
                  <a:gd name="connsiteX2" fmla="*/ 3520 w 130797"/>
                  <a:gd name="connsiteY2" fmla="*/ 44637 h 255103"/>
                  <a:gd name="connsiteX3" fmla="*/ 22554 w 130797"/>
                  <a:gd name="connsiteY3" fmla="*/ 114587 h 255103"/>
                  <a:gd name="connsiteX4" fmla="*/ 40476 w 130797"/>
                  <a:gd name="connsiteY4" fmla="*/ 125585 h 255103"/>
                  <a:gd name="connsiteX5" fmla="*/ 41545 w 130797"/>
                  <a:gd name="connsiteY5" fmla="*/ 126008 h 255103"/>
                  <a:gd name="connsiteX6" fmla="*/ 41545 w 130797"/>
                  <a:gd name="connsiteY6" fmla="*/ 231155 h 255103"/>
                  <a:gd name="connsiteX7" fmla="*/ 48557 w 130797"/>
                  <a:gd name="connsiteY7" fmla="*/ 248075 h 255103"/>
                  <a:gd name="connsiteX8" fmla="*/ 65477 w 130797"/>
                  <a:gd name="connsiteY8" fmla="*/ 255088 h 255103"/>
                  <a:gd name="connsiteX9" fmla="*/ 89410 w 130797"/>
                  <a:gd name="connsiteY9" fmla="*/ 231155 h 255103"/>
                  <a:gd name="connsiteX10" fmla="*/ 89410 w 130797"/>
                  <a:gd name="connsiteY10" fmla="*/ 126230 h 255103"/>
                  <a:gd name="connsiteX11" fmla="*/ 99005 w 130797"/>
                  <a:gd name="connsiteY11" fmla="*/ 121511 h 255103"/>
                  <a:gd name="connsiteX12" fmla="*/ 123873 w 130797"/>
                  <a:gd name="connsiteY12" fmla="*/ 94617 h 255103"/>
                  <a:gd name="connsiteX13" fmla="*/ 128370 w 130797"/>
                  <a:gd name="connsiteY13" fmla="*/ 83241 h 255103"/>
                  <a:gd name="connsiteX14" fmla="*/ 130485 w 130797"/>
                  <a:gd name="connsiteY14" fmla="*/ 70863 h 255103"/>
                  <a:gd name="connsiteX15" fmla="*/ 129260 w 130797"/>
                  <a:gd name="connsiteY15" fmla="*/ 51227 h 255103"/>
                  <a:gd name="connsiteX16" fmla="*/ 121802 w 130797"/>
                  <a:gd name="connsiteY16" fmla="*/ 32170 h 255103"/>
                  <a:gd name="connsiteX17" fmla="*/ 108979 w 130797"/>
                  <a:gd name="connsiteY17" fmla="*/ 16653 h 255103"/>
                  <a:gd name="connsiteX18" fmla="*/ 86582 w 130797"/>
                  <a:gd name="connsiteY18" fmla="*/ 3562 h 255103"/>
                  <a:gd name="connsiteX19" fmla="*/ 65477 w 130797"/>
                  <a:gd name="connsiteY19" fmla="*/ 0 h 255103"/>
                  <a:gd name="connsiteX20" fmla="*/ 29166 w 130797"/>
                  <a:gd name="connsiteY20" fmla="*/ 11087 h 255103"/>
                  <a:gd name="connsiteX21" fmla="*/ 65455 w 130797"/>
                  <a:gd name="connsiteY21" fmla="*/ 47865 h 255103"/>
                  <a:gd name="connsiteX22" fmla="*/ 67748 w 130797"/>
                  <a:gd name="connsiteY22" fmla="*/ 47954 h 255103"/>
                  <a:gd name="connsiteX23" fmla="*/ 72201 w 130797"/>
                  <a:gd name="connsiteY23" fmla="*/ 49156 h 255103"/>
                  <a:gd name="connsiteX24" fmla="*/ 75874 w 130797"/>
                  <a:gd name="connsiteY24" fmla="*/ 51271 h 255103"/>
                  <a:gd name="connsiteX25" fmla="*/ 79547 w 130797"/>
                  <a:gd name="connsiteY25" fmla="*/ 54945 h 255103"/>
                  <a:gd name="connsiteX26" fmla="*/ 81662 w 130797"/>
                  <a:gd name="connsiteY26" fmla="*/ 58618 h 255103"/>
                  <a:gd name="connsiteX27" fmla="*/ 82864 w 130797"/>
                  <a:gd name="connsiteY27" fmla="*/ 63026 h 255103"/>
                  <a:gd name="connsiteX28" fmla="*/ 82864 w 130797"/>
                  <a:gd name="connsiteY28" fmla="*/ 67701 h 255103"/>
                  <a:gd name="connsiteX29" fmla="*/ 81662 w 130797"/>
                  <a:gd name="connsiteY29" fmla="*/ 72109 h 255103"/>
                  <a:gd name="connsiteX30" fmla="*/ 79547 w 130797"/>
                  <a:gd name="connsiteY30" fmla="*/ 75783 h 255103"/>
                  <a:gd name="connsiteX31" fmla="*/ 75874 w 130797"/>
                  <a:gd name="connsiteY31" fmla="*/ 79456 h 255103"/>
                  <a:gd name="connsiteX32" fmla="*/ 72201 w 130797"/>
                  <a:gd name="connsiteY32" fmla="*/ 81571 h 255103"/>
                  <a:gd name="connsiteX33" fmla="*/ 67793 w 130797"/>
                  <a:gd name="connsiteY33" fmla="*/ 82773 h 255103"/>
                  <a:gd name="connsiteX34" fmla="*/ 63117 w 130797"/>
                  <a:gd name="connsiteY34" fmla="*/ 82773 h 255103"/>
                  <a:gd name="connsiteX35" fmla="*/ 58709 w 130797"/>
                  <a:gd name="connsiteY35" fmla="*/ 81571 h 255103"/>
                  <a:gd name="connsiteX36" fmla="*/ 55036 w 130797"/>
                  <a:gd name="connsiteY36" fmla="*/ 79456 h 255103"/>
                  <a:gd name="connsiteX37" fmla="*/ 51363 w 130797"/>
                  <a:gd name="connsiteY37" fmla="*/ 75783 h 255103"/>
                  <a:gd name="connsiteX38" fmla="*/ 49248 w 130797"/>
                  <a:gd name="connsiteY38" fmla="*/ 72109 h 255103"/>
                  <a:gd name="connsiteX39" fmla="*/ 48045 w 130797"/>
                  <a:gd name="connsiteY39" fmla="*/ 67701 h 255103"/>
                  <a:gd name="connsiteX40" fmla="*/ 48045 w 130797"/>
                  <a:gd name="connsiteY40" fmla="*/ 63026 h 255103"/>
                  <a:gd name="connsiteX41" fmla="*/ 49248 w 130797"/>
                  <a:gd name="connsiteY41" fmla="*/ 58618 h 255103"/>
                  <a:gd name="connsiteX42" fmla="*/ 51363 w 130797"/>
                  <a:gd name="connsiteY42" fmla="*/ 54945 h 255103"/>
                  <a:gd name="connsiteX43" fmla="*/ 55036 w 130797"/>
                  <a:gd name="connsiteY43" fmla="*/ 51271 h 255103"/>
                  <a:gd name="connsiteX44" fmla="*/ 58709 w 130797"/>
                  <a:gd name="connsiteY44" fmla="*/ 49156 h 255103"/>
                  <a:gd name="connsiteX45" fmla="*/ 63162 w 130797"/>
                  <a:gd name="connsiteY45" fmla="*/ 47954 h 255103"/>
                  <a:gd name="connsiteX46" fmla="*/ 65455 w 130797"/>
                  <a:gd name="connsiteY46" fmla="*/ 47865 h 25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0797" h="255103">
                    <a:moveTo>
                      <a:pt x="29144" y="11087"/>
                    </a:moveTo>
                    <a:cubicBezTo>
                      <a:pt x="22131" y="16141"/>
                      <a:pt x="17211" y="21016"/>
                      <a:pt x="12069" y="27873"/>
                    </a:cubicBezTo>
                    <a:cubicBezTo>
                      <a:pt x="8239" y="32949"/>
                      <a:pt x="5724" y="38671"/>
                      <a:pt x="3520" y="44637"/>
                    </a:cubicBezTo>
                    <a:cubicBezTo>
                      <a:pt x="-5296" y="68458"/>
                      <a:pt x="2963" y="98491"/>
                      <a:pt x="22554" y="114587"/>
                    </a:cubicBezTo>
                    <a:cubicBezTo>
                      <a:pt x="28320" y="119307"/>
                      <a:pt x="33664" y="122713"/>
                      <a:pt x="40476" y="125585"/>
                    </a:cubicBezTo>
                    <a:cubicBezTo>
                      <a:pt x="40832" y="125741"/>
                      <a:pt x="41188" y="125874"/>
                      <a:pt x="41545" y="126008"/>
                    </a:cubicBezTo>
                    <a:lnTo>
                      <a:pt x="41545" y="231155"/>
                    </a:lnTo>
                    <a:cubicBezTo>
                      <a:pt x="41545" y="237300"/>
                      <a:pt x="44216" y="243734"/>
                      <a:pt x="48557" y="248075"/>
                    </a:cubicBezTo>
                    <a:cubicBezTo>
                      <a:pt x="52698" y="252216"/>
                      <a:pt x="59511" y="255355"/>
                      <a:pt x="65477" y="255088"/>
                    </a:cubicBezTo>
                    <a:cubicBezTo>
                      <a:pt x="78434" y="254509"/>
                      <a:pt x="89410" y="244580"/>
                      <a:pt x="89410" y="231155"/>
                    </a:cubicBezTo>
                    <a:lnTo>
                      <a:pt x="89410" y="126230"/>
                    </a:lnTo>
                    <a:cubicBezTo>
                      <a:pt x="92771" y="124895"/>
                      <a:pt x="96022" y="123336"/>
                      <a:pt x="99005" y="121511"/>
                    </a:cubicBezTo>
                    <a:cubicBezTo>
                      <a:pt x="109335" y="115233"/>
                      <a:pt x="118819" y="105726"/>
                      <a:pt x="123873" y="94617"/>
                    </a:cubicBezTo>
                    <a:cubicBezTo>
                      <a:pt x="125542" y="90922"/>
                      <a:pt x="127257" y="87159"/>
                      <a:pt x="128370" y="83241"/>
                    </a:cubicBezTo>
                    <a:cubicBezTo>
                      <a:pt x="129527" y="79211"/>
                      <a:pt x="129995" y="75004"/>
                      <a:pt x="130485" y="70863"/>
                    </a:cubicBezTo>
                    <a:cubicBezTo>
                      <a:pt x="131264" y="64295"/>
                      <a:pt x="130485" y="57705"/>
                      <a:pt x="129260" y="51227"/>
                    </a:cubicBezTo>
                    <a:cubicBezTo>
                      <a:pt x="127991" y="44593"/>
                      <a:pt x="125231" y="37958"/>
                      <a:pt x="121802" y="32170"/>
                    </a:cubicBezTo>
                    <a:cubicBezTo>
                      <a:pt x="118418" y="26493"/>
                      <a:pt x="114077" y="20927"/>
                      <a:pt x="108979" y="16653"/>
                    </a:cubicBezTo>
                    <a:cubicBezTo>
                      <a:pt x="101944" y="10753"/>
                      <a:pt x="95176" y="6768"/>
                      <a:pt x="86582" y="3562"/>
                    </a:cubicBezTo>
                    <a:cubicBezTo>
                      <a:pt x="79926" y="1091"/>
                      <a:pt x="72557" y="67"/>
                      <a:pt x="65477" y="0"/>
                    </a:cubicBezTo>
                    <a:cubicBezTo>
                      <a:pt x="52899" y="111"/>
                      <a:pt x="39452" y="3651"/>
                      <a:pt x="29166" y="11087"/>
                    </a:cubicBezTo>
                    <a:close/>
                    <a:moveTo>
                      <a:pt x="65455" y="47865"/>
                    </a:moveTo>
                    <a:cubicBezTo>
                      <a:pt x="66234" y="47865"/>
                      <a:pt x="66991" y="47910"/>
                      <a:pt x="67748" y="47954"/>
                    </a:cubicBezTo>
                    <a:cubicBezTo>
                      <a:pt x="69262" y="48288"/>
                      <a:pt x="70731" y="48667"/>
                      <a:pt x="72201" y="49156"/>
                    </a:cubicBezTo>
                    <a:cubicBezTo>
                      <a:pt x="73447" y="49802"/>
                      <a:pt x="74672" y="50514"/>
                      <a:pt x="75874" y="51271"/>
                    </a:cubicBezTo>
                    <a:cubicBezTo>
                      <a:pt x="77165" y="52429"/>
                      <a:pt x="78390" y="53653"/>
                      <a:pt x="79547" y="54945"/>
                    </a:cubicBezTo>
                    <a:cubicBezTo>
                      <a:pt x="80304" y="56125"/>
                      <a:pt x="81017" y="57349"/>
                      <a:pt x="81662" y="58618"/>
                    </a:cubicBezTo>
                    <a:cubicBezTo>
                      <a:pt x="82130" y="60065"/>
                      <a:pt x="82531" y="61535"/>
                      <a:pt x="82864" y="63026"/>
                    </a:cubicBezTo>
                    <a:cubicBezTo>
                      <a:pt x="82954" y="64585"/>
                      <a:pt x="82954" y="66143"/>
                      <a:pt x="82864" y="67701"/>
                    </a:cubicBezTo>
                    <a:cubicBezTo>
                      <a:pt x="82531" y="69193"/>
                      <a:pt x="82152" y="70662"/>
                      <a:pt x="81662" y="72109"/>
                    </a:cubicBezTo>
                    <a:cubicBezTo>
                      <a:pt x="81017" y="73356"/>
                      <a:pt x="80304" y="74581"/>
                      <a:pt x="79547" y="75783"/>
                    </a:cubicBezTo>
                    <a:cubicBezTo>
                      <a:pt x="78390" y="77074"/>
                      <a:pt x="77165" y="78298"/>
                      <a:pt x="75874" y="79456"/>
                    </a:cubicBezTo>
                    <a:cubicBezTo>
                      <a:pt x="74694" y="80213"/>
                      <a:pt x="73470" y="80925"/>
                      <a:pt x="72201" y="81571"/>
                    </a:cubicBezTo>
                    <a:cubicBezTo>
                      <a:pt x="70753" y="82039"/>
                      <a:pt x="69284" y="82439"/>
                      <a:pt x="67793" y="82773"/>
                    </a:cubicBezTo>
                    <a:cubicBezTo>
                      <a:pt x="66234" y="82862"/>
                      <a:pt x="64676" y="82862"/>
                      <a:pt x="63117" y="82773"/>
                    </a:cubicBezTo>
                    <a:cubicBezTo>
                      <a:pt x="61626" y="82439"/>
                      <a:pt x="60156" y="82061"/>
                      <a:pt x="58709" y="81571"/>
                    </a:cubicBezTo>
                    <a:cubicBezTo>
                      <a:pt x="57463" y="80925"/>
                      <a:pt x="56238" y="80213"/>
                      <a:pt x="55036" y="79456"/>
                    </a:cubicBezTo>
                    <a:cubicBezTo>
                      <a:pt x="53745" y="78298"/>
                      <a:pt x="52520" y="77074"/>
                      <a:pt x="51363" y="75783"/>
                    </a:cubicBezTo>
                    <a:cubicBezTo>
                      <a:pt x="50606" y="74603"/>
                      <a:pt x="49893" y="73378"/>
                      <a:pt x="49248" y="72109"/>
                    </a:cubicBezTo>
                    <a:cubicBezTo>
                      <a:pt x="48780" y="70662"/>
                      <a:pt x="48379" y="69193"/>
                      <a:pt x="48045" y="67701"/>
                    </a:cubicBezTo>
                    <a:cubicBezTo>
                      <a:pt x="47956" y="66143"/>
                      <a:pt x="47956" y="64585"/>
                      <a:pt x="48045" y="63026"/>
                    </a:cubicBezTo>
                    <a:cubicBezTo>
                      <a:pt x="48379" y="61535"/>
                      <a:pt x="48758" y="60065"/>
                      <a:pt x="49248" y="58618"/>
                    </a:cubicBezTo>
                    <a:cubicBezTo>
                      <a:pt x="49893" y="57371"/>
                      <a:pt x="50606" y="56147"/>
                      <a:pt x="51363" y="54945"/>
                    </a:cubicBezTo>
                    <a:cubicBezTo>
                      <a:pt x="52520" y="53653"/>
                      <a:pt x="53745" y="52429"/>
                      <a:pt x="55036" y="51271"/>
                    </a:cubicBezTo>
                    <a:cubicBezTo>
                      <a:pt x="56216" y="50514"/>
                      <a:pt x="57440" y="49802"/>
                      <a:pt x="58709" y="49156"/>
                    </a:cubicBezTo>
                    <a:cubicBezTo>
                      <a:pt x="60179" y="48667"/>
                      <a:pt x="61648" y="48288"/>
                      <a:pt x="63162" y="47954"/>
                    </a:cubicBezTo>
                    <a:cubicBezTo>
                      <a:pt x="63919" y="47910"/>
                      <a:pt x="64698" y="47865"/>
                      <a:pt x="65455" y="47865"/>
                    </a:cubicBezTo>
                    <a:close/>
                  </a:path>
                </a:pathLst>
              </a:custGeom>
              <a:grp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B6E6919-B4D5-0BE9-7272-CC135B6C23E8}"/>
                  </a:ext>
                </a:extLst>
              </p:cNvPr>
              <p:cNvSpPr/>
              <p:nvPr/>
            </p:nvSpPr>
            <p:spPr>
              <a:xfrm rot="16200000">
                <a:off x="2397175" y="2055754"/>
                <a:ext cx="258871" cy="383643"/>
              </a:xfrm>
              <a:custGeom>
                <a:avLst/>
                <a:gdLst>
                  <a:gd name="connsiteX0" fmla="*/ 53409 w 172137"/>
                  <a:gd name="connsiteY0" fmla="*/ 27873 h 255104"/>
                  <a:gd name="connsiteX1" fmla="*/ 44860 w 172137"/>
                  <a:gd name="connsiteY1" fmla="*/ 44637 h 255104"/>
                  <a:gd name="connsiteX2" fmla="*/ 63894 w 172137"/>
                  <a:gd name="connsiteY2" fmla="*/ 114587 h 255104"/>
                  <a:gd name="connsiteX3" fmla="*/ 81816 w 172137"/>
                  <a:gd name="connsiteY3" fmla="*/ 125585 h 255104"/>
                  <a:gd name="connsiteX4" fmla="*/ 82885 w 172137"/>
                  <a:gd name="connsiteY4" fmla="*/ 126008 h 255104"/>
                  <a:gd name="connsiteX5" fmla="*/ 82885 w 172137"/>
                  <a:gd name="connsiteY5" fmla="*/ 165769 h 255104"/>
                  <a:gd name="connsiteX6" fmla="*/ 23933 w 172137"/>
                  <a:gd name="connsiteY6" fmla="*/ 165769 h 255104"/>
                  <a:gd name="connsiteX7" fmla="*/ 0 w 172137"/>
                  <a:gd name="connsiteY7" fmla="*/ 189702 h 255104"/>
                  <a:gd name="connsiteX8" fmla="*/ 0 w 172137"/>
                  <a:gd name="connsiteY8" fmla="*/ 231155 h 255104"/>
                  <a:gd name="connsiteX9" fmla="*/ 7013 w 172137"/>
                  <a:gd name="connsiteY9" fmla="*/ 248075 h 255104"/>
                  <a:gd name="connsiteX10" fmla="*/ 23933 w 172137"/>
                  <a:gd name="connsiteY10" fmla="*/ 255088 h 255104"/>
                  <a:gd name="connsiteX11" fmla="*/ 47865 w 172137"/>
                  <a:gd name="connsiteY11" fmla="*/ 231155 h 255104"/>
                  <a:gd name="connsiteX12" fmla="*/ 47865 w 172137"/>
                  <a:gd name="connsiteY12" fmla="*/ 213657 h 255104"/>
                  <a:gd name="connsiteX13" fmla="*/ 106817 w 172137"/>
                  <a:gd name="connsiteY13" fmla="*/ 213657 h 255104"/>
                  <a:gd name="connsiteX14" fmla="*/ 130750 w 172137"/>
                  <a:gd name="connsiteY14" fmla="*/ 189724 h 255104"/>
                  <a:gd name="connsiteX15" fmla="*/ 130750 w 172137"/>
                  <a:gd name="connsiteY15" fmla="*/ 126230 h 255104"/>
                  <a:gd name="connsiteX16" fmla="*/ 140345 w 172137"/>
                  <a:gd name="connsiteY16" fmla="*/ 121511 h 255104"/>
                  <a:gd name="connsiteX17" fmla="*/ 165213 w 172137"/>
                  <a:gd name="connsiteY17" fmla="*/ 94617 h 255104"/>
                  <a:gd name="connsiteX18" fmla="*/ 169710 w 172137"/>
                  <a:gd name="connsiteY18" fmla="*/ 83241 h 255104"/>
                  <a:gd name="connsiteX19" fmla="*/ 171825 w 172137"/>
                  <a:gd name="connsiteY19" fmla="*/ 70863 h 255104"/>
                  <a:gd name="connsiteX20" fmla="*/ 170600 w 172137"/>
                  <a:gd name="connsiteY20" fmla="*/ 51227 h 255104"/>
                  <a:gd name="connsiteX21" fmla="*/ 163142 w 172137"/>
                  <a:gd name="connsiteY21" fmla="*/ 32170 h 255104"/>
                  <a:gd name="connsiteX22" fmla="*/ 150319 w 172137"/>
                  <a:gd name="connsiteY22" fmla="*/ 16653 h 255104"/>
                  <a:gd name="connsiteX23" fmla="*/ 127922 w 172137"/>
                  <a:gd name="connsiteY23" fmla="*/ 3562 h 255104"/>
                  <a:gd name="connsiteX24" fmla="*/ 106817 w 172137"/>
                  <a:gd name="connsiteY24" fmla="*/ 0 h 255104"/>
                  <a:gd name="connsiteX25" fmla="*/ 70506 w 172137"/>
                  <a:gd name="connsiteY25" fmla="*/ 11087 h 255104"/>
                  <a:gd name="connsiteX26" fmla="*/ 53431 w 172137"/>
                  <a:gd name="connsiteY26" fmla="*/ 27873 h 255104"/>
                  <a:gd name="connsiteX27" fmla="*/ 106795 w 172137"/>
                  <a:gd name="connsiteY27" fmla="*/ 47865 h 255104"/>
                  <a:gd name="connsiteX28" fmla="*/ 109088 w 172137"/>
                  <a:gd name="connsiteY28" fmla="*/ 47954 h 255104"/>
                  <a:gd name="connsiteX29" fmla="*/ 113541 w 172137"/>
                  <a:gd name="connsiteY29" fmla="*/ 49156 h 255104"/>
                  <a:gd name="connsiteX30" fmla="*/ 117214 w 172137"/>
                  <a:gd name="connsiteY30" fmla="*/ 51271 h 255104"/>
                  <a:gd name="connsiteX31" fmla="*/ 120887 w 172137"/>
                  <a:gd name="connsiteY31" fmla="*/ 54945 h 255104"/>
                  <a:gd name="connsiteX32" fmla="*/ 123002 w 172137"/>
                  <a:gd name="connsiteY32" fmla="*/ 58618 h 255104"/>
                  <a:gd name="connsiteX33" fmla="*/ 124204 w 172137"/>
                  <a:gd name="connsiteY33" fmla="*/ 63026 h 255104"/>
                  <a:gd name="connsiteX34" fmla="*/ 124204 w 172137"/>
                  <a:gd name="connsiteY34" fmla="*/ 67701 h 255104"/>
                  <a:gd name="connsiteX35" fmla="*/ 123002 w 172137"/>
                  <a:gd name="connsiteY35" fmla="*/ 72109 h 255104"/>
                  <a:gd name="connsiteX36" fmla="*/ 120887 w 172137"/>
                  <a:gd name="connsiteY36" fmla="*/ 75783 h 255104"/>
                  <a:gd name="connsiteX37" fmla="*/ 117214 w 172137"/>
                  <a:gd name="connsiteY37" fmla="*/ 79456 h 255104"/>
                  <a:gd name="connsiteX38" fmla="*/ 113541 w 172137"/>
                  <a:gd name="connsiteY38" fmla="*/ 81571 h 255104"/>
                  <a:gd name="connsiteX39" fmla="*/ 109132 w 172137"/>
                  <a:gd name="connsiteY39" fmla="*/ 82773 h 255104"/>
                  <a:gd name="connsiteX40" fmla="*/ 104457 w 172137"/>
                  <a:gd name="connsiteY40" fmla="*/ 82773 h 255104"/>
                  <a:gd name="connsiteX41" fmla="*/ 100049 w 172137"/>
                  <a:gd name="connsiteY41" fmla="*/ 81571 h 255104"/>
                  <a:gd name="connsiteX42" fmla="*/ 96376 w 172137"/>
                  <a:gd name="connsiteY42" fmla="*/ 79456 h 255104"/>
                  <a:gd name="connsiteX43" fmla="*/ 92702 w 172137"/>
                  <a:gd name="connsiteY43" fmla="*/ 75783 h 255104"/>
                  <a:gd name="connsiteX44" fmla="*/ 90587 w 172137"/>
                  <a:gd name="connsiteY44" fmla="*/ 72109 h 255104"/>
                  <a:gd name="connsiteX45" fmla="*/ 89385 w 172137"/>
                  <a:gd name="connsiteY45" fmla="*/ 67701 h 255104"/>
                  <a:gd name="connsiteX46" fmla="*/ 89385 w 172137"/>
                  <a:gd name="connsiteY46" fmla="*/ 63026 h 255104"/>
                  <a:gd name="connsiteX47" fmla="*/ 90587 w 172137"/>
                  <a:gd name="connsiteY47" fmla="*/ 58618 h 255104"/>
                  <a:gd name="connsiteX48" fmla="*/ 92702 w 172137"/>
                  <a:gd name="connsiteY48" fmla="*/ 54945 h 255104"/>
                  <a:gd name="connsiteX49" fmla="*/ 96376 w 172137"/>
                  <a:gd name="connsiteY49" fmla="*/ 51271 h 255104"/>
                  <a:gd name="connsiteX50" fmla="*/ 100049 w 172137"/>
                  <a:gd name="connsiteY50" fmla="*/ 49156 h 255104"/>
                  <a:gd name="connsiteX51" fmla="*/ 104502 w 172137"/>
                  <a:gd name="connsiteY51" fmla="*/ 47954 h 255104"/>
                  <a:gd name="connsiteX52" fmla="*/ 106795 w 172137"/>
                  <a:gd name="connsiteY52" fmla="*/ 47865 h 25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2137" h="255104">
                    <a:moveTo>
                      <a:pt x="53409" y="27873"/>
                    </a:moveTo>
                    <a:cubicBezTo>
                      <a:pt x="49579" y="32949"/>
                      <a:pt x="47064" y="38671"/>
                      <a:pt x="44860" y="44637"/>
                    </a:cubicBezTo>
                    <a:cubicBezTo>
                      <a:pt x="36043" y="68458"/>
                      <a:pt x="44303" y="98491"/>
                      <a:pt x="63894" y="114587"/>
                    </a:cubicBezTo>
                    <a:cubicBezTo>
                      <a:pt x="69660" y="119307"/>
                      <a:pt x="75003" y="122713"/>
                      <a:pt x="81816" y="125585"/>
                    </a:cubicBezTo>
                    <a:cubicBezTo>
                      <a:pt x="82172" y="125741"/>
                      <a:pt x="82528" y="125874"/>
                      <a:pt x="82885" y="126008"/>
                    </a:cubicBezTo>
                    <a:lnTo>
                      <a:pt x="82885" y="165769"/>
                    </a:lnTo>
                    <a:lnTo>
                      <a:pt x="23933" y="165769"/>
                    </a:lnTo>
                    <a:cubicBezTo>
                      <a:pt x="10998" y="165769"/>
                      <a:pt x="0" y="176745"/>
                      <a:pt x="0" y="189702"/>
                    </a:cubicBezTo>
                    <a:lnTo>
                      <a:pt x="0" y="231155"/>
                    </a:lnTo>
                    <a:cubicBezTo>
                      <a:pt x="0" y="237300"/>
                      <a:pt x="2672" y="243734"/>
                      <a:pt x="7013" y="248075"/>
                    </a:cubicBezTo>
                    <a:cubicBezTo>
                      <a:pt x="11354" y="252416"/>
                      <a:pt x="17966" y="255355"/>
                      <a:pt x="23933" y="255088"/>
                    </a:cubicBezTo>
                    <a:cubicBezTo>
                      <a:pt x="36889" y="254509"/>
                      <a:pt x="47865" y="244580"/>
                      <a:pt x="47865" y="231155"/>
                    </a:cubicBezTo>
                    <a:lnTo>
                      <a:pt x="47865" y="213657"/>
                    </a:lnTo>
                    <a:lnTo>
                      <a:pt x="106817" y="213657"/>
                    </a:lnTo>
                    <a:cubicBezTo>
                      <a:pt x="119752" y="213657"/>
                      <a:pt x="130750" y="202681"/>
                      <a:pt x="130750" y="189724"/>
                    </a:cubicBezTo>
                    <a:lnTo>
                      <a:pt x="130750" y="126230"/>
                    </a:lnTo>
                    <a:cubicBezTo>
                      <a:pt x="134111" y="124895"/>
                      <a:pt x="137362" y="123336"/>
                      <a:pt x="140345" y="121511"/>
                    </a:cubicBezTo>
                    <a:cubicBezTo>
                      <a:pt x="150675" y="115233"/>
                      <a:pt x="160159" y="105726"/>
                      <a:pt x="165213" y="94617"/>
                    </a:cubicBezTo>
                    <a:cubicBezTo>
                      <a:pt x="166882" y="90922"/>
                      <a:pt x="168597" y="87159"/>
                      <a:pt x="169710" y="83241"/>
                    </a:cubicBezTo>
                    <a:cubicBezTo>
                      <a:pt x="170867" y="79211"/>
                      <a:pt x="171335" y="75004"/>
                      <a:pt x="171825" y="70863"/>
                    </a:cubicBezTo>
                    <a:cubicBezTo>
                      <a:pt x="172604" y="64295"/>
                      <a:pt x="171825" y="57705"/>
                      <a:pt x="170600" y="51227"/>
                    </a:cubicBezTo>
                    <a:cubicBezTo>
                      <a:pt x="169331" y="44593"/>
                      <a:pt x="166571" y="37958"/>
                      <a:pt x="163142" y="32170"/>
                    </a:cubicBezTo>
                    <a:cubicBezTo>
                      <a:pt x="159758" y="26493"/>
                      <a:pt x="155417" y="20927"/>
                      <a:pt x="150319" y="16653"/>
                    </a:cubicBezTo>
                    <a:cubicBezTo>
                      <a:pt x="143284" y="10753"/>
                      <a:pt x="136516" y="6768"/>
                      <a:pt x="127922" y="3562"/>
                    </a:cubicBezTo>
                    <a:cubicBezTo>
                      <a:pt x="121266" y="1091"/>
                      <a:pt x="113897" y="67"/>
                      <a:pt x="106817" y="0"/>
                    </a:cubicBezTo>
                    <a:cubicBezTo>
                      <a:pt x="94239" y="111"/>
                      <a:pt x="80792" y="3651"/>
                      <a:pt x="70506" y="11087"/>
                    </a:cubicBezTo>
                    <a:cubicBezTo>
                      <a:pt x="63494" y="16141"/>
                      <a:pt x="58574" y="21016"/>
                      <a:pt x="53431" y="27873"/>
                    </a:cubicBezTo>
                    <a:close/>
                    <a:moveTo>
                      <a:pt x="106795" y="47865"/>
                    </a:moveTo>
                    <a:cubicBezTo>
                      <a:pt x="107574" y="47865"/>
                      <a:pt x="108331" y="47910"/>
                      <a:pt x="109088" y="47954"/>
                    </a:cubicBezTo>
                    <a:cubicBezTo>
                      <a:pt x="110602" y="48288"/>
                      <a:pt x="112071" y="48667"/>
                      <a:pt x="113541" y="49156"/>
                    </a:cubicBezTo>
                    <a:cubicBezTo>
                      <a:pt x="114787" y="49802"/>
                      <a:pt x="116012" y="50514"/>
                      <a:pt x="117214" y="51271"/>
                    </a:cubicBezTo>
                    <a:cubicBezTo>
                      <a:pt x="118505" y="52429"/>
                      <a:pt x="119730" y="53653"/>
                      <a:pt x="120887" y="54945"/>
                    </a:cubicBezTo>
                    <a:cubicBezTo>
                      <a:pt x="121644" y="56125"/>
                      <a:pt x="122357" y="57349"/>
                      <a:pt x="123002" y="58618"/>
                    </a:cubicBezTo>
                    <a:cubicBezTo>
                      <a:pt x="123470" y="60065"/>
                      <a:pt x="123870" y="61535"/>
                      <a:pt x="124204" y="63026"/>
                    </a:cubicBezTo>
                    <a:cubicBezTo>
                      <a:pt x="124293" y="64585"/>
                      <a:pt x="124293" y="66143"/>
                      <a:pt x="124204" y="67701"/>
                    </a:cubicBezTo>
                    <a:cubicBezTo>
                      <a:pt x="123870" y="69193"/>
                      <a:pt x="123492" y="70662"/>
                      <a:pt x="123002" y="72109"/>
                    </a:cubicBezTo>
                    <a:cubicBezTo>
                      <a:pt x="122357" y="73356"/>
                      <a:pt x="121644" y="74581"/>
                      <a:pt x="120887" y="75783"/>
                    </a:cubicBezTo>
                    <a:cubicBezTo>
                      <a:pt x="119730" y="77074"/>
                      <a:pt x="118505" y="78298"/>
                      <a:pt x="117214" y="79456"/>
                    </a:cubicBezTo>
                    <a:cubicBezTo>
                      <a:pt x="116034" y="80213"/>
                      <a:pt x="114809" y="80925"/>
                      <a:pt x="113541" y="81571"/>
                    </a:cubicBezTo>
                    <a:cubicBezTo>
                      <a:pt x="112093" y="82039"/>
                      <a:pt x="110624" y="82439"/>
                      <a:pt x="109132" y="82773"/>
                    </a:cubicBezTo>
                    <a:cubicBezTo>
                      <a:pt x="107574" y="82862"/>
                      <a:pt x="106016" y="82862"/>
                      <a:pt x="104457" y="82773"/>
                    </a:cubicBezTo>
                    <a:cubicBezTo>
                      <a:pt x="102966" y="82439"/>
                      <a:pt x="101496" y="82061"/>
                      <a:pt x="100049" y="81571"/>
                    </a:cubicBezTo>
                    <a:cubicBezTo>
                      <a:pt x="98802" y="80925"/>
                      <a:pt x="97578" y="80213"/>
                      <a:pt x="96376" y="79456"/>
                    </a:cubicBezTo>
                    <a:cubicBezTo>
                      <a:pt x="95085" y="78298"/>
                      <a:pt x="93860" y="77074"/>
                      <a:pt x="92702" y="75783"/>
                    </a:cubicBezTo>
                    <a:cubicBezTo>
                      <a:pt x="91946" y="74603"/>
                      <a:pt x="91233" y="73378"/>
                      <a:pt x="90587" y="72109"/>
                    </a:cubicBezTo>
                    <a:cubicBezTo>
                      <a:pt x="90120" y="70662"/>
                      <a:pt x="89719" y="69193"/>
                      <a:pt x="89385" y="67701"/>
                    </a:cubicBezTo>
                    <a:cubicBezTo>
                      <a:pt x="89296" y="66143"/>
                      <a:pt x="89296" y="64585"/>
                      <a:pt x="89385" y="63026"/>
                    </a:cubicBezTo>
                    <a:cubicBezTo>
                      <a:pt x="89719" y="61535"/>
                      <a:pt x="90098" y="60065"/>
                      <a:pt x="90587" y="58618"/>
                    </a:cubicBezTo>
                    <a:cubicBezTo>
                      <a:pt x="91233" y="57371"/>
                      <a:pt x="91946" y="56147"/>
                      <a:pt x="92702" y="54945"/>
                    </a:cubicBezTo>
                    <a:cubicBezTo>
                      <a:pt x="93860" y="53653"/>
                      <a:pt x="95085" y="52429"/>
                      <a:pt x="96376" y="51271"/>
                    </a:cubicBezTo>
                    <a:cubicBezTo>
                      <a:pt x="97556" y="50514"/>
                      <a:pt x="98780" y="49802"/>
                      <a:pt x="100049" y="49156"/>
                    </a:cubicBezTo>
                    <a:cubicBezTo>
                      <a:pt x="101519" y="48667"/>
                      <a:pt x="102988" y="48288"/>
                      <a:pt x="104502" y="47954"/>
                    </a:cubicBezTo>
                    <a:cubicBezTo>
                      <a:pt x="105259" y="47910"/>
                      <a:pt x="106038" y="47865"/>
                      <a:pt x="106795" y="47865"/>
                    </a:cubicBezTo>
                    <a:close/>
                  </a:path>
                </a:pathLst>
              </a:custGeom>
              <a:grp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9F8D139-CCC5-B432-2F6B-76DF7C543F0F}"/>
                  </a:ext>
                </a:extLst>
              </p:cNvPr>
              <p:cNvSpPr/>
              <p:nvPr/>
            </p:nvSpPr>
            <p:spPr>
              <a:xfrm rot="16200000">
                <a:off x="2397007" y="2679054"/>
                <a:ext cx="259107" cy="383674"/>
              </a:xfrm>
              <a:custGeom>
                <a:avLst/>
                <a:gdLst>
                  <a:gd name="connsiteX0" fmla="*/ 41545 w 172294"/>
                  <a:gd name="connsiteY0" fmla="*/ 126052 h 255125"/>
                  <a:gd name="connsiteX1" fmla="*/ 41545 w 172294"/>
                  <a:gd name="connsiteY1" fmla="*/ 189746 h 255125"/>
                  <a:gd name="connsiteX2" fmla="*/ 65477 w 172294"/>
                  <a:gd name="connsiteY2" fmla="*/ 213679 h 255125"/>
                  <a:gd name="connsiteX3" fmla="*/ 124429 w 172294"/>
                  <a:gd name="connsiteY3" fmla="*/ 213679 h 255125"/>
                  <a:gd name="connsiteX4" fmla="*/ 124429 w 172294"/>
                  <a:gd name="connsiteY4" fmla="*/ 231178 h 255125"/>
                  <a:gd name="connsiteX5" fmla="*/ 131442 w 172294"/>
                  <a:gd name="connsiteY5" fmla="*/ 248097 h 255125"/>
                  <a:gd name="connsiteX6" fmla="*/ 148362 w 172294"/>
                  <a:gd name="connsiteY6" fmla="*/ 255110 h 255125"/>
                  <a:gd name="connsiteX7" fmla="*/ 172294 w 172294"/>
                  <a:gd name="connsiteY7" fmla="*/ 231178 h 255125"/>
                  <a:gd name="connsiteX8" fmla="*/ 172294 w 172294"/>
                  <a:gd name="connsiteY8" fmla="*/ 189724 h 255125"/>
                  <a:gd name="connsiteX9" fmla="*/ 148362 w 172294"/>
                  <a:gd name="connsiteY9" fmla="*/ 165792 h 255125"/>
                  <a:gd name="connsiteX10" fmla="*/ 89410 w 172294"/>
                  <a:gd name="connsiteY10" fmla="*/ 165792 h 255125"/>
                  <a:gd name="connsiteX11" fmla="*/ 89410 w 172294"/>
                  <a:gd name="connsiteY11" fmla="*/ 126230 h 255125"/>
                  <a:gd name="connsiteX12" fmla="*/ 99005 w 172294"/>
                  <a:gd name="connsiteY12" fmla="*/ 121511 h 255125"/>
                  <a:gd name="connsiteX13" fmla="*/ 123873 w 172294"/>
                  <a:gd name="connsiteY13" fmla="*/ 94617 h 255125"/>
                  <a:gd name="connsiteX14" fmla="*/ 128370 w 172294"/>
                  <a:gd name="connsiteY14" fmla="*/ 83241 h 255125"/>
                  <a:gd name="connsiteX15" fmla="*/ 130485 w 172294"/>
                  <a:gd name="connsiteY15" fmla="*/ 70863 h 255125"/>
                  <a:gd name="connsiteX16" fmla="*/ 129260 w 172294"/>
                  <a:gd name="connsiteY16" fmla="*/ 51227 h 255125"/>
                  <a:gd name="connsiteX17" fmla="*/ 121802 w 172294"/>
                  <a:gd name="connsiteY17" fmla="*/ 32170 h 255125"/>
                  <a:gd name="connsiteX18" fmla="*/ 108979 w 172294"/>
                  <a:gd name="connsiteY18" fmla="*/ 16653 h 255125"/>
                  <a:gd name="connsiteX19" fmla="*/ 86582 w 172294"/>
                  <a:gd name="connsiteY19" fmla="*/ 3562 h 255125"/>
                  <a:gd name="connsiteX20" fmla="*/ 65477 w 172294"/>
                  <a:gd name="connsiteY20" fmla="*/ 0 h 255125"/>
                  <a:gd name="connsiteX21" fmla="*/ 29166 w 172294"/>
                  <a:gd name="connsiteY21" fmla="*/ 11087 h 255125"/>
                  <a:gd name="connsiteX22" fmla="*/ 12091 w 172294"/>
                  <a:gd name="connsiteY22" fmla="*/ 27873 h 255125"/>
                  <a:gd name="connsiteX23" fmla="*/ 3520 w 172294"/>
                  <a:gd name="connsiteY23" fmla="*/ 44637 h 255125"/>
                  <a:gd name="connsiteX24" fmla="*/ 22554 w 172294"/>
                  <a:gd name="connsiteY24" fmla="*/ 114587 h 255125"/>
                  <a:gd name="connsiteX25" fmla="*/ 40476 w 172294"/>
                  <a:gd name="connsiteY25" fmla="*/ 125585 h 255125"/>
                  <a:gd name="connsiteX26" fmla="*/ 41545 w 172294"/>
                  <a:gd name="connsiteY26" fmla="*/ 126008 h 255125"/>
                  <a:gd name="connsiteX27" fmla="*/ 58732 w 172294"/>
                  <a:gd name="connsiteY27" fmla="*/ 81638 h 255125"/>
                  <a:gd name="connsiteX28" fmla="*/ 55058 w 172294"/>
                  <a:gd name="connsiteY28" fmla="*/ 79523 h 255125"/>
                  <a:gd name="connsiteX29" fmla="*/ 51385 w 172294"/>
                  <a:gd name="connsiteY29" fmla="*/ 75850 h 255125"/>
                  <a:gd name="connsiteX30" fmla="*/ 49270 w 172294"/>
                  <a:gd name="connsiteY30" fmla="*/ 72176 h 255125"/>
                  <a:gd name="connsiteX31" fmla="*/ 48068 w 172294"/>
                  <a:gd name="connsiteY31" fmla="*/ 67768 h 255125"/>
                  <a:gd name="connsiteX32" fmla="*/ 48068 w 172294"/>
                  <a:gd name="connsiteY32" fmla="*/ 63093 h 255125"/>
                  <a:gd name="connsiteX33" fmla="*/ 49270 w 172294"/>
                  <a:gd name="connsiteY33" fmla="*/ 58685 h 255125"/>
                  <a:gd name="connsiteX34" fmla="*/ 51385 w 172294"/>
                  <a:gd name="connsiteY34" fmla="*/ 55012 h 255125"/>
                  <a:gd name="connsiteX35" fmla="*/ 55058 w 172294"/>
                  <a:gd name="connsiteY35" fmla="*/ 51338 h 255125"/>
                  <a:gd name="connsiteX36" fmla="*/ 58732 w 172294"/>
                  <a:gd name="connsiteY36" fmla="*/ 49223 h 255125"/>
                  <a:gd name="connsiteX37" fmla="*/ 63184 w 172294"/>
                  <a:gd name="connsiteY37" fmla="*/ 48021 h 255125"/>
                  <a:gd name="connsiteX38" fmla="*/ 65477 w 172294"/>
                  <a:gd name="connsiteY38" fmla="*/ 47932 h 255125"/>
                  <a:gd name="connsiteX39" fmla="*/ 67770 w 172294"/>
                  <a:gd name="connsiteY39" fmla="*/ 48021 h 255125"/>
                  <a:gd name="connsiteX40" fmla="*/ 72223 w 172294"/>
                  <a:gd name="connsiteY40" fmla="*/ 49223 h 255125"/>
                  <a:gd name="connsiteX41" fmla="*/ 75896 w 172294"/>
                  <a:gd name="connsiteY41" fmla="*/ 51338 h 255125"/>
                  <a:gd name="connsiteX42" fmla="*/ 79570 w 172294"/>
                  <a:gd name="connsiteY42" fmla="*/ 55012 h 255125"/>
                  <a:gd name="connsiteX43" fmla="*/ 81685 w 172294"/>
                  <a:gd name="connsiteY43" fmla="*/ 58685 h 255125"/>
                  <a:gd name="connsiteX44" fmla="*/ 82887 w 172294"/>
                  <a:gd name="connsiteY44" fmla="*/ 63093 h 255125"/>
                  <a:gd name="connsiteX45" fmla="*/ 82887 w 172294"/>
                  <a:gd name="connsiteY45" fmla="*/ 67768 h 255125"/>
                  <a:gd name="connsiteX46" fmla="*/ 81685 w 172294"/>
                  <a:gd name="connsiteY46" fmla="*/ 72176 h 255125"/>
                  <a:gd name="connsiteX47" fmla="*/ 79570 w 172294"/>
                  <a:gd name="connsiteY47" fmla="*/ 75850 h 255125"/>
                  <a:gd name="connsiteX48" fmla="*/ 75896 w 172294"/>
                  <a:gd name="connsiteY48" fmla="*/ 79523 h 255125"/>
                  <a:gd name="connsiteX49" fmla="*/ 72223 w 172294"/>
                  <a:gd name="connsiteY49" fmla="*/ 81638 h 255125"/>
                  <a:gd name="connsiteX50" fmla="*/ 67815 w 172294"/>
                  <a:gd name="connsiteY50" fmla="*/ 82840 h 255125"/>
                  <a:gd name="connsiteX51" fmla="*/ 63140 w 172294"/>
                  <a:gd name="connsiteY51" fmla="*/ 82840 h 255125"/>
                  <a:gd name="connsiteX52" fmla="*/ 58732 w 172294"/>
                  <a:gd name="connsiteY52" fmla="*/ 81638 h 25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2294" h="255125">
                    <a:moveTo>
                      <a:pt x="41545" y="126052"/>
                    </a:moveTo>
                    <a:lnTo>
                      <a:pt x="41545" y="189746"/>
                    </a:lnTo>
                    <a:cubicBezTo>
                      <a:pt x="41545" y="202681"/>
                      <a:pt x="52520" y="213679"/>
                      <a:pt x="65477" y="213679"/>
                    </a:cubicBezTo>
                    <a:lnTo>
                      <a:pt x="124429" y="213679"/>
                    </a:lnTo>
                    <a:lnTo>
                      <a:pt x="124429" y="231178"/>
                    </a:lnTo>
                    <a:cubicBezTo>
                      <a:pt x="124429" y="237322"/>
                      <a:pt x="127101" y="243756"/>
                      <a:pt x="131442" y="248097"/>
                    </a:cubicBezTo>
                    <a:cubicBezTo>
                      <a:pt x="135583" y="252238"/>
                      <a:pt x="142395" y="255377"/>
                      <a:pt x="148362" y="255110"/>
                    </a:cubicBezTo>
                    <a:cubicBezTo>
                      <a:pt x="161319" y="254531"/>
                      <a:pt x="172294" y="244602"/>
                      <a:pt x="172294" y="231178"/>
                    </a:cubicBezTo>
                    <a:lnTo>
                      <a:pt x="172294" y="189724"/>
                    </a:lnTo>
                    <a:cubicBezTo>
                      <a:pt x="172294" y="176789"/>
                      <a:pt x="161319" y="165792"/>
                      <a:pt x="148362" y="165792"/>
                    </a:cubicBezTo>
                    <a:lnTo>
                      <a:pt x="89410" y="165792"/>
                    </a:lnTo>
                    <a:lnTo>
                      <a:pt x="89410" y="126230"/>
                    </a:lnTo>
                    <a:cubicBezTo>
                      <a:pt x="92771" y="124895"/>
                      <a:pt x="96022" y="123336"/>
                      <a:pt x="99005" y="121511"/>
                    </a:cubicBezTo>
                    <a:cubicBezTo>
                      <a:pt x="109335" y="115233"/>
                      <a:pt x="118819" y="105726"/>
                      <a:pt x="123873" y="94617"/>
                    </a:cubicBezTo>
                    <a:cubicBezTo>
                      <a:pt x="125542" y="90922"/>
                      <a:pt x="127257" y="87159"/>
                      <a:pt x="128370" y="83241"/>
                    </a:cubicBezTo>
                    <a:cubicBezTo>
                      <a:pt x="129527" y="79211"/>
                      <a:pt x="129995" y="75004"/>
                      <a:pt x="130485" y="70863"/>
                    </a:cubicBezTo>
                    <a:cubicBezTo>
                      <a:pt x="131264" y="64295"/>
                      <a:pt x="130485" y="57705"/>
                      <a:pt x="129260" y="51227"/>
                    </a:cubicBezTo>
                    <a:cubicBezTo>
                      <a:pt x="127991" y="44593"/>
                      <a:pt x="125231" y="37958"/>
                      <a:pt x="121802" y="32170"/>
                    </a:cubicBezTo>
                    <a:cubicBezTo>
                      <a:pt x="118418" y="26493"/>
                      <a:pt x="114077" y="20927"/>
                      <a:pt x="108979" y="16653"/>
                    </a:cubicBezTo>
                    <a:cubicBezTo>
                      <a:pt x="101944" y="10753"/>
                      <a:pt x="95176" y="6768"/>
                      <a:pt x="86582" y="3562"/>
                    </a:cubicBezTo>
                    <a:cubicBezTo>
                      <a:pt x="79926" y="1091"/>
                      <a:pt x="72557" y="67"/>
                      <a:pt x="65477" y="0"/>
                    </a:cubicBezTo>
                    <a:cubicBezTo>
                      <a:pt x="52899" y="111"/>
                      <a:pt x="39452" y="3651"/>
                      <a:pt x="29166" y="11087"/>
                    </a:cubicBezTo>
                    <a:cubicBezTo>
                      <a:pt x="22154" y="16141"/>
                      <a:pt x="17234" y="21016"/>
                      <a:pt x="12091" y="27873"/>
                    </a:cubicBezTo>
                    <a:cubicBezTo>
                      <a:pt x="8262" y="32949"/>
                      <a:pt x="5746" y="38671"/>
                      <a:pt x="3520" y="44637"/>
                    </a:cubicBezTo>
                    <a:cubicBezTo>
                      <a:pt x="-5296" y="68458"/>
                      <a:pt x="2963" y="98491"/>
                      <a:pt x="22554" y="114587"/>
                    </a:cubicBezTo>
                    <a:cubicBezTo>
                      <a:pt x="28320" y="119307"/>
                      <a:pt x="33664" y="122713"/>
                      <a:pt x="40476" y="125585"/>
                    </a:cubicBezTo>
                    <a:cubicBezTo>
                      <a:pt x="40832" y="125741"/>
                      <a:pt x="41188" y="125874"/>
                      <a:pt x="41545" y="126008"/>
                    </a:cubicBezTo>
                    <a:close/>
                    <a:moveTo>
                      <a:pt x="58732" y="81638"/>
                    </a:moveTo>
                    <a:cubicBezTo>
                      <a:pt x="57485" y="80992"/>
                      <a:pt x="56260" y="80280"/>
                      <a:pt x="55058" y="79523"/>
                    </a:cubicBezTo>
                    <a:cubicBezTo>
                      <a:pt x="53767" y="78365"/>
                      <a:pt x="52542" y="77141"/>
                      <a:pt x="51385" y="75850"/>
                    </a:cubicBezTo>
                    <a:cubicBezTo>
                      <a:pt x="50628" y="74670"/>
                      <a:pt x="49915" y="73445"/>
                      <a:pt x="49270" y="72176"/>
                    </a:cubicBezTo>
                    <a:cubicBezTo>
                      <a:pt x="48802" y="70729"/>
                      <a:pt x="48402" y="69260"/>
                      <a:pt x="48068" y="67768"/>
                    </a:cubicBezTo>
                    <a:cubicBezTo>
                      <a:pt x="47979" y="66210"/>
                      <a:pt x="47979" y="64651"/>
                      <a:pt x="48068" y="63093"/>
                    </a:cubicBezTo>
                    <a:cubicBezTo>
                      <a:pt x="48402" y="61601"/>
                      <a:pt x="48780" y="60132"/>
                      <a:pt x="49270" y="58685"/>
                    </a:cubicBezTo>
                    <a:cubicBezTo>
                      <a:pt x="49915" y="57438"/>
                      <a:pt x="50628" y="56214"/>
                      <a:pt x="51385" y="55012"/>
                    </a:cubicBezTo>
                    <a:cubicBezTo>
                      <a:pt x="52542" y="53720"/>
                      <a:pt x="53767" y="52496"/>
                      <a:pt x="55058" y="51338"/>
                    </a:cubicBezTo>
                    <a:cubicBezTo>
                      <a:pt x="56238" y="50581"/>
                      <a:pt x="57463" y="49869"/>
                      <a:pt x="58732" y="49223"/>
                    </a:cubicBezTo>
                    <a:cubicBezTo>
                      <a:pt x="60201" y="48733"/>
                      <a:pt x="61670" y="48355"/>
                      <a:pt x="63184" y="48021"/>
                    </a:cubicBezTo>
                    <a:cubicBezTo>
                      <a:pt x="63941" y="47976"/>
                      <a:pt x="64720" y="47932"/>
                      <a:pt x="65477" y="47932"/>
                    </a:cubicBezTo>
                    <a:cubicBezTo>
                      <a:pt x="66256" y="47932"/>
                      <a:pt x="67013" y="47976"/>
                      <a:pt x="67770" y="48021"/>
                    </a:cubicBezTo>
                    <a:cubicBezTo>
                      <a:pt x="69284" y="48355"/>
                      <a:pt x="70753" y="48733"/>
                      <a:pt x="72223" y="49223"/>
                    </a:cubicBezTo>
                    <a:cubicBezTo>
                      <a:pt x="73470" y="49869"/>
                      <a:pt x="74694" y="50581"/>
                      <a:pt x="75896" y="51338"/>
                    </a:cubicBezTo>
                    <a:cubicBezTo>
                      <a:pt x="77187" y="52496"/>
                      <a:pt x="78412" y="53720"/>
                      <a:pt x="79570" y="55012"/>
                    </a:cubicBezTo>
                    <a:cubicBezTo>
                      <a:pt x="80327" y="56191"/>
                      <a:pt x="81039" y="57416"/>
                      <a:pt x="81685" y="58685"/>
                    </a:cubicBezTo>
                    <a:cubicBezTo>
                      <a:pt x="82152" y="60132"/>
                      <a:pt x="82553" y="61601"/>
                      <a:pt x="82887" y="63093"/>
                    </a:cubicBezTo>
                    <a:cubicBezTo>
                      <a:pt x="82976" y="64651"/>
                      <a:pt x="82976" y="66210"/>
                      <a:pt x="82887" y="67768"/>
                    </a:cubicBezTo>
                    <a:cubicBezTo>
                      <a:pt x="82553" y="69260"/>
                      <a:pt x="82174" y="70729"/>
                      <a:pt x="81685" y="72176"/>
                    </a:cubicBezTo>
                    <a:cubicBezTo>
                      <a:pt x="81039" y="73423"/>
                      <a:pt x="80327" y="74647"/>
                      <a:pt x="79570" y="75850"/>
                    </a:cubicBezTo>
                    <a:cubicBezTo>
                      <a:pt x="78412" y="77141"/>
                      <a:pt x="77187" y="78365"/>
                      <a:pt x="75896" y="79523"/>
                    </a:cubicBezTo>
                    <a:cubicBezTo>
                      <a:pt x="74716" y="80280"/>
                      <a:pt x="73492" y="80992"/>
                      <a:pt x="72223" y="81638"/>
                    </a:cubicBezTo>
                    <a:cubicBezTo>
                      <a:pt x="70776" y="82105"/>
                      <a:pt x="69306" y="82506"/>
                      <a:pt x="67815" y="82840"/>
                    </a:cubicBezTo>
                    <a:cubicBezTo>
                      <a:pt x="66256" y="82929"/>
                      <a:pt x="64698" y="82929"/>
                      <a:pt x="63140" y="82840"/>
                    </a:cubicBezTo>
                    <a:cubicBezTo>
                      <a:pt x="61648" y="82506"/>
                      <a:pt x="60179" y="82128"/>
                      <a:pt x="58732" y="81638"/>
                    </a:cubicBezTo>
                    <a:close/>
                  </a:path>
                </a:pathLst>
              </a:custGeom>
              <a:grpFill/>
              <a:ln w="0"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E44F845D-F411-4410-0346-DA0E0DC84E28}"/>
              </a:ext>
            </a:extLst>
          </p:cNvPr>
          <p:cNvGrpSpPr>
            <a:grpSpLocks noChangeAspect="1"/>
          </p:cNvGrpSpPr>
          <p:nvPr/>
        </p:nvGrpSpPr>
        <p:grpSpPr>
          <a:xfrm>
            <a:off x="9658963" y="2366748"/>
            <a:ext cx="1185982" cy="1188720"/>
            <a:chOff x="8881858" y="1626820"/>
            <a:chExt cx="1706713" cy="1710651"/>
          </a:xfrm>
          <a:solidFill>
            <a:schemeClr val="accent3"/>
          </a:solidFill>
        </p:grpSpPr>
        <p:grpSp>
          <p:nvGrpSpPr>
            <p:cNvPr id="53" name="Group 52">
              <a:extLst>
                <a:ext uri="{FF2B5EF4-FFF2-40B4-BE49-F238E27FC236}">
                  <a16:creationId xmlns:a16="http://schemas.microsoft.com/office/drawing/2014/main" id="{AD7BB651-8482-F2E6-5BCD-F53F5B06B809}"/>
                </a:ext>
              </a:extLst>
            </p:cNvPr>
            <p:cNvGrpSpPr/>
            <p:nvPr/>
          </p:nvGrpSpPr>
          <p:grpSpPr>
            <a:xfrm>
              <a:off x="9927831" y="1626820"/>
              <a:ext cx="660740" cy="1710651"/>
              <a:chOff x="9923580" y="1824418"/>
              <a:chExt cx="616484" cy="1596073"/>
            </a:xfrm>
            <a:grpFill/>
          </p:grpSpPr>
          <p:sp>
            <p:nvSpPr>
              <p:cNvPr id="55" name="Freeform: Shape 54">
                <a:extLst>
                  <a:ext uri="{FF2B5EF4-FFF2-40B4-BE49-F238E27FC236}">
                    <a16:creationId xmlns:a16="http://schemas.microsoft.com/office/drawing/2014/main" id="{646D393D-0BAE-4709-309E-BCCEDCD50B14}"/>
                  </a:ext>
                </a:extLst>
              </p:cNvPr>
              <p:cNvSpPr/>
              <p:nvPr/>
            </p:nvSpPr>
            <p:spPr>
              <a:xfrm>
                <a:off x="9993308" y="2767286"/>
                <a:ext cx="446202" cy="430360"/>
              </a:xfrm>
              <a:custGeom>
                <a:avLst/>
                <a:gdLst>
                  <a:gd name="connsiteX0" fmla="*/ 344174 w 410775"/>
                  <a:gd name="connsiteY0" fmla="*/ 170354 h 396191"/>
                  <a:gd name="connsiteX1" fmla="*/ 322476 w 410775"/>
                  <a:gd name="connsiteY1" fmla="*/ 162483 h 396191"/>
                  <a:gd name="connsiteX2" fmla="*/ 322476 w 410775"/>
                  <a:gd name="connsiteY2" fmla="*/ 30781 h 396191"/>
                  <a:gd name="connsiteX3" fmla="*/ 291695 w 410775"/>
                  <a:gd name="connsiteY3" fmla="*/ 0 h 396191"/>
                  <a:gd name="connsiteX4" fmla="*/ 30478 w 410775"/>
                  <a:gd name="connsiteY4" fmla="*/ 0 h 396191"/>
                  <a:gd name="connsiteX5" fmla="*/ 0 w 410775"/>
                  <a:gd name="connsiteY5" fmla="*/ 30478 h 396191"/>
                  <a:gd name="connsiteX6" fmla="*/ 0 w 410775"/>
                  <a:gd name="connsiteY6" fmla="*/ 30478 h 396191"/>
                  <a:gd name="connsiteX7" fmla="*/ 30478 w 410775"/>
                  <a:gd name="connsiteY7" fmla="*/ 60956 h 396191"/>
                  <a:gd name="connsiteX8" fmla="*/ 121475 w 410775"/>
                  <a:gd name="connsiteY8" fmla="*/ 60956 h 396191"/>
                  <a:gd name="connsiteX9" fmla="*/ 127463 w 410775"/>
                  <a:gd name="connsiteY9" fmla="*/ 61562 h 396191"/>
                  <a:gd name="connsiteX10" fmla="*/ 260880 w 410775"/>
                  <a:gd name="connsiteY10" fmla="*/ 61562 h 396191"/>
                  <a:gd name="connsiteX11" fmla="*/ 260880 w 410775"/>
                  <a:gd name="connsiteY11" fmla="*/ 162012 h 396191"/>
                  <a:gd name="connsiteX12" fmla="*/ 172608 w 410775"/>
                  <a:gd name="connsiteY12" fmla="*/ 277095 h 396191"/>
                  <a:gd name="connsiteX13" fmla="*/ 193028 w 410775"/>
                  <a:gd name="connsiteY13" fmla="*/ 343568 h 396191"/>
                  <a:gd name="connsiteX14" fmla="*/ 253042 w 410775"/>
                  <a:gd name="connsiteY14" fmla="*/ 389622 h 396191"/>
                  <a:gd name="connsiteX15" fmla="*/ 323754 w 410775"/>
                  <a:gd name="connsiteY15" fmla="*/ 391741 h 396191"/>
                  <a:gd name="connsiteX16" fmla="*/ 381245 w 410775"/>
                  <a:gd name="connsiteY16" fmla="*/ 355275 h 396191"/>
                  <a:gd name="connsiteX17" fmla="*/ 403212 w 410775"/>
                  <a:gd name="connsiteY17" fmla="*/ 318203 h 396191"/>
                  <a:gd name="connsiteX18" fmla="*/ 410411 w 410775"/>
                  <a:gd name="connsiteY18" fmla="*/ 284193 h 396191"/>
                  <a:gd name="connsiteX19" fmla="*/ 393995 w 410775"/>
                  <a:gd name="connsiteY19" fmla="*/ 216172 h 396191"/>
                  <a:gd name="connsiteX20" fmla="*/ 344140 w 410775"/>
                  <a:gd name="connsiteY20" fmla="*/ 170287 h 396191"/>
                  <a:gd name="connsiteX21" fmla="*/ 336605 w 410775"/>
                  <a:gd name="connsiteY21" fmla="*/ 283184 h 396191"/>
                  <a:gd name="connsiteX22" fmla="*/ 333409 w 410775"/>
                  <a:gd name="connsiteY22" fmla="*/ 294823 h 396191"/>
                  <a:gd name="connsiteX23" fmla="*/ 327488 w 410775"/>
                  <a:gd name="connsiteY23" fmla="*/ 304848 h 396191"/>
                  <a:gd name="connsiteX24" fmla="*/ 319448 w 410775"/>
                  <a:gd name="connsiteY24" fmla="*/ 312888 h 396191"/>
                  <a:gd name="connsiteX25" fmla="*/ 309423 w 410775"/>
                  <a:gd name="connsiteY25" fmla="*/ 318809 h 396191"/>
                  <a:gd name="connsiteX26" fmla="*/ 297784 w 410775"/>
                  <a:gd name="connsiteY26" fmla="*/ 322005 h 396191"/>
                  <a:gd name="connsiteX27" fmla="*/ 285606 w 410775"/>
                  <a:gd name="connsiteY27" fmla="*/ 322005 h 396191"/>
                  <a:gd name="connsiteX28" fmla="*/ 273966 w 410775"/>
                  <a:gd name="connsiteY28" fmla="*/ 318809 h 396191"/>
                  <a:gd name="connsiteX29" fmla="*/ 263942 w 410775"/>
                  <a:gd name="connsiteY29" fmla="*/ 312888 h 396191"/>
                  <a:gd name="connsiteX30" fmla="*/ 255902 w 410775"/>
                  <a:gd name="connsiteY30" fmla="*/ 304848 h 396191"/>
                  <a:gd name="connsiteX31" fmla="*/ 249981 w 410775"/>
                  <a:gd name="connsiteY31" fmla="*/ 294823 h 396191"/>
                  <a:gd name="connsiteX32" fmla="*/ 246751 w 410775"/>
                  <a:gd name="connsiteY32" fmla="*/ 283083 h 396191"/>
                  <a:gd name="connsiteX33" fmla="*/ 246516 w 410775"/>
                  <a:gd name="connsiteY33" fmla="*/ 277095 h 396191"/>
                  <a:gd name="connsiteX34" fmla="*/ 246751 w 410775"/>
                  <a:gd name="connsiteY34" fmla="*/ 271107 h 396191"/>
                  <a:gd name="connsiteX35" fmla="*/ 249981 w 410775"/>
                  <a:gd name="connsiteY35" fmla="*/ 259366 h 396191"/>
                  <a:gd name="connsiteX36" fmla="*/ 255902 w 410775"/>
                  <a:gd name="connsiteY36" fmla="*/ 249342 h 396191"/>
                  <a:gd name="connsiteX37" fmla="*/ 263942 w 410775"/>
                  <a:gd name="connsiteY37" fmla="*/ 241302 h 396191"/>
                  <a:gd name="connsiteX38" fmla="*/ 273966 w 410775"/>
                  <a:gd name="connsiteY38" fmla="*/ 235381 h 396191"/>
                  <a:gd name="connsiteX39" fmla="*/ 285606 w 410775"/>
                  <a:gd name="connsiteY39" fmla="*/ 232185 h 396191"/>
                  <a:gd name="connsiteX40" fmla="*/ 297784 w 410775"/>
                  <a:gd name="connsiteY40" fmla="*/ 232185 h 396191"/>
                  <a:gd name="connsiteX41" fmla="*/ 309423 w 410775"/>
                  <a:gd name="connsiteY41" fmla="*/ 235381 h 396191"/>
                  <a:gd name="connsiteX42" fmla="*/ 319448 w 410775"/>
                  <a:gd name="connsiteY42" fmla="*/ 241302 h 396191"/>
                  <a:gd name="connsiteX43" fmla="*/ 327488 w 410775"/>
                  <a:gd name="connsiteY43" fmla="*/ 249342 h 396191"/>
                  <a:gd name="connsiteX44" fmla="*/ 333409 w 410775"/>
                  <a:gd name="connsiteY44" fmla="*/ 259366 h 396191"/>
                  <a:gd name="connsiteX45" fmla="*/ 336605 w 410775"/>
                  <a:gd name="connsiteY45" fmla="*/ 271006 h 396191"/>
                  <a:gd name="connsiteX46" fmla="*/ 336605 w 410775"/>
                  <a:gd name="connsiteY46" fmla="*/ 283184 h 3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775" h="396191">
                    <a:moveTo>
                      <a:pt x="344174" y="170354"/>
                    </a:moveTo>
                    <a:cubicBezTo>
                      <a:pt x="336739" y="166990"/>
                      <a:pt x="329708" y="164434"/>
                      <a:pt x="322476" y="162483"/>
                    </a:cubicBezTo>
                    <a:lnTo>
                      <a:pt x="322476" y="30781"/>
                    </a:lnTo>
                    <a:cubicBezTo>
                      <a:pt x="322476" y="14129"/>
                      <a:pt x="308380" y="0"/>
                      <a:pt x="291695" y="0"/>
                    </a:cubicBezTo>
                    <a:lnTo>
                      <a:pt x="30478" y="0"/>
                    </a:lnTo>
                    <a:cubicBezTo>
                      <a:pt x="13624" y="0"/>
                      <a:pt x="0" y="13658"/>
                      <a:pt x="0" y="30478"/>
                    </a:cubicBezTo>
                    <a:lnTo>
                      <a:pt x="0" y="30478"/>
                    </a:lnTo>
                    <a:cubicBezTo>
                      <a:pt x="0" y="47332"/>
                      <a:pt x="13658" y="60956"/>
                      <a:pt x="30478" y="60956"/>
                    </a:cubicBezTo>
                    <a:lnTo>
                      <a:pt x="121475" y="60956"/>
                    </a:lnTo>
                    <a:cubicBezTo>
                      <a:pt x="123392" y="61326"/>
                      <a:pt x="125411" y="61562"/>
                      <a:pt x="127463" y="61562"/>
                    </a:cubicBezTo>
                    <a:lnTo>
                      <a:pt x="260880" y="61562"/>
                    </a:lnTo>
                    <a:lnTo>
                      <a:pt x="260880" y="162012"/>
                    </a:lnTo>
                    <a:cubicBezTo>
                      <a:pt x="209343" y="174728"/>
                      <a:pt x="173079" y="224650"/>
                      <a:pt x="172608" y="277095"/>
                    </a:cubicBezTo>
                    <a:cubicBezTo>
                      <a:pt x="172810" y="300239"/>
                      <a:pt x="179404" y="324629"/>
                      <a:pt x="193028" y="343568"/>
                    </a:cubicBezTo>
                    <a:cubicBezTo>
                      <a:pt x="208502" y="365131"/>
                      <a:pt x="228182" y="380303"/>
                      <a:pt x="253042" y="389622"/>
                    </a:cubicBezTo>
                    <a:cubicBezTo>
                      <a:pt x="275043" y="397863"/>
                      <a:pt x="301249" y="398099"/>
                      <a:pt x="323754" y="391741"/>
                    </a:cubicBezTo>
                    <a:cubicBezTo>
                      <a:pt x="345452" y="385652"/>
                      <a:pt x="366847" y="372801"/>
                      <a:pt x="381245" y="355275"/>
                    </a:cubicBezTo>
                    <a:cubicBezTo>
                      <a:pt x="390900" y="343534"/>
                      <a:pt x="397594" y="332265"/>
                      <a:pt x="403212" y="318203"/>
                    </a:cubicBezTo>
                    <a:cubicBezTo>
                      <a:pt x="407552" y="307304"/>
                      <a:pt x="409402" y="295900"/>
                      <a:pt x="410411" y="284193"/>
                    </a:cubicBezTo>
                    <a:cubicBezTo>
                      <a:pt x="412430" y="260981"/>
                      <a:pt x="405937" y="236054"/>
                      <a:pt x="393995" y="216172"/>
                    </a:cubicBezTo>
                    <a:cubicBezTo>
                      <a:pt x="382456" y="196930"/>
                      <a:pt x="364694" y="179605"/>
                      <a:pt x="344140" y="170287"/>
                    </a:cubicBezTo>
                    <a:close/>
                    <a:moveTo>
                      <a:pt x="336605" y="283184"/>
                    </a:moveTo>
                    <a:cubicBezTo>
                      <a:pt x="335797" y="287120"/>
                      <a:pt x="334721" y="290988"/>
                      <a:pt x="333409" y="294823"/>
                    </a:cubicBezTo>
                    <a:cubicBezTo>
                      <a:pt x="331659" y="298288"/>
                      <a:pt x="329708" y="301619"/>
                      <a:pt x="327488" y="304848"/>
                    </a:cubicBezTo>
                    <a:cubicBezTo>
                      <a:pt x="324999" y="307708"/>
                      <a:pt x="322307" y="310365"/>
                      <a:pt x="319448" y="312888"/>
                    </a:cubicBezTo>
                    <a:cubicBezTo>
                      <a:pt x="316219" y="315075"/>
                      <a:pt x="312888" y="317060"/>
                      <a:pt x="309423" y="318809"/>
                    </a:cubicBezTo>
                    <a:cubicBezTo>
                      <a:pt x="305622" y="320154"/>
                      <a:pt x="301753" y="321231"/>
                      <a:pt x="297784" y="322005"/>
                    </a:cubicBezTo>
                    <a:cubicBezTo>
                      <a:pt x="293713" y="322274"/>
                      <a:pt x="289643" y="322274"/>
                      <a:pt x="285606" y="322005"/>
                    </a:cubicBezTo>
                    <a:cubicBezTo>
                      <a:pt x="281670" y="321197"/>
                      <a:pt x="277801" y="320121"/>
                      <a:pt x="273966" y="318809"/>
                    </a:cubicBezTo>
                    <a:cubicBezTo>
                      <a:pt x="270501" y="317060"/>
                      <a:pt x="267171" y="315075"/>
                      <a:pt x="263942" y="312888"/>
                    </a:cubicBezTo>
                    <a:cubicBezTo>
                      <a:pt x="261082" y="310399"/>
                      <a:pt x="258425" y="307708"/>
                      <a:pt x="255902" y="304848"/>
                    </a:cubicBezTo>
                    <a:cubicBezTo>
                      <a:pt x="253715" y="301619"/>
                      <a:pt x="251730" y="298288"/>
                      <a:pt x="249981" y="294823"/>
                    </a:cubicBezTo>
                    <a:cubicBezTo>
                      <a:pt x="248635" y="290988"/>
                      <a:pt x="247559" y="287086"/>
                      <a:pt x="246751" y="283083"/>
                    </a:cubicBezTo>
                    <a:cubicBezTo>
                      <a:pt x="246617" y="281098"/>
                      <a:pt x="246516" y="279113"/>
                      <a:pt x="246516" y="277095"/>
                    </a:cubicBezTo>
                    <a:cubicBezTo>
                      <a:pt x="246516" y="275110"/>
                      <a:pt x="246617" y="273092"/>
                      <a:pt x="246751" y="271107"/>
                    </a:cubicBezTo>
                    <a:cubicBezTo>
                      <a:pt x="247559" y="267104"/>
                      <a:pt x="248635" y="263201"/>
                      <a:pt x="249981" y="259366"/>
                    </a:cubicBezTo>
                    <a:cubicBezTo>
                      <a:pt x="251730" y="255902"/>
                      <a:pt x="253715" y="252538"/>
                      <a:pt x="255902" y="249342"/>
                    </a:cubicBezTo>
                    <a:cubicBezTo>
                      <a:pt x="258391" y="246482"/>
                      <a:pt x="261082" y="243825"/>
                      <a:pt x="263942" y="241302"/>
                    </a:cubicBezTo>
                    <a:cubicBezTo>
                      <a:pt x="267171" y="239115"/>
                      <a:pt x="270501" y="237130"/>
                      <a:pt x="273966" y="235381"/>
                    </a:cubicBezTo>
                    <a:cubicBezTo>
                      <a:pt x="277768" y="234035"/>
                      <a:pt x="281636" y="232959"/>
                      <a:pt x="285606" y="232185"/>
                    </a:cubicBezTo>
                    <a:cubicBezTo>
                      <a:pt x="289676" y="231916"/>
                      <a:pt x="293747" y="231916"/>
                      <a:pt x="297784" y="232185"/>
                    </a:cubicBezTo>
                    <a:cubicBezTo>
                      <a:pt x="301720" y="232993"/>
                      <a:pt x="305588" y="234069"/>
                      <a:pt x="309423" y="235381"/>
                    </a:cubicBezTo>
                    <a:cubicBezTo>
                      <a:pt x="312888" y="237130"/>
                      <a:pt x="316219" y="239115"/>
                      <a:pt x="319448" y="241302"/>
                    </a:cubicBezTo>
                    <a:cubicBezTo>
                      <a:pt x="322307" y="243791"/>
                      <a:pt x="324965" y="246482"/>
                      <a:pt x="327488" y="249342"/>
                    </a:cubicBezTo>
                    <a:cubicBezTo>
                      <a:pt x="329675" y="252571"/>
                      <a:pt x="331659" y="255902"/>
                      <a:pt x="333409" y="259366"/>
                    </a:cubicBezTo>
                    <a:cubicBezTo>
                      <a:pt x="334754" y="263168"/>
                      <a:pt x="335831" y="267036"/>
                      <a:pt x="336605" y="271006"/>
                    </a:cubicBezTo>
                    <a:cubicBezTo>
                      <a:pt x="336874" y="275076"/>
                      <a:pt x="336874" y="279147"/>
                      <a:pt x="336605" y="283184"/>
                    </a:cubicBezTo>
                    <a:close/>
                  </a:path>
                </a:pathLst>
              </a:custGeom>
              <a:grp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A9D42EA-6A57-C9E3-FECE-11634D2516CA}"/>
                  </a:ext>
                </a:extLst>
              </p:cNvPr>
              <p:cNvSpPr/>
              <p:nvPr/>
            </p:nvSpPr>
            <p:spPr>
              <a:xfrm>
                <a:off x="9999988" y="2493089"/>
                <a:ext cx="540076" cy="258605"/>
              </a:xfrm>
              <a:custGeom>
                <a:avLst/>
                <a:gdLst>
                  <a:gd name="connsiteX0" fmla="*/ 480349 w 497197"/>
                  <a:gd name="connsiteY0" fmla="*/ 58121 h 238073"/>
                  <a:gd name="connsiteX1" fmla="*/ 430495 w 497197"/>
                  <a:gd name="connsiteY1" fmla="*/ 12236 h 238073"/>
                  <a:gd name="connsiteX2" fmla="*/ 388007 w 497197"/>
                  <a:gd name="connsiteY2" fmla="*/ 529 h 238073"/>
                  <a:gd name="connsiteX3" fmla="*/ 352685 w 497197"/>
                  <a:gd name="connsiteY3" fmla="*/ 2716 h 238073"/>
                  <a:gd name="connsiteX4" fmla="*/ 265287 w 497197"/>
                  <a:gd name="connsiteY4" fmla="*/ 82039 h 238073"/>
                  <a:gd name="connsiteX5" fmla="*/ 37307 w 497197"/>
                  <a:gd name="connsiteY5" fmla="*/ 81434 h 238073"/>
                  <a:gd name="connsiteX6" fmla="*/ 0 w 497197"/>
                  <a:gd name="connsiteY6" fmla="*/ 118640 h 238073"/>
                  <a:gd name="connsiteX7" fmla="*/ 0 w 497197"/>
                  <a:gd name="connsiteY7" fmla="*/ 118640 h 238073"/>
                  <a:gd name="connsiteX8" fmla="*/ 37206 w 497197"/>
                  <a:gd name="connsiteY8" fmla="*/ 155846 h 238073"/>
                  <a:gd name="connsiteX9" fmla="*/ 119894 w 497197"/>
                  <a:gd name="connsiteY9" fmla="*/ 155846 h 238073"/>
                  <a:gd name="connsiteX10" fmla="*/ 121408 w 497197"/>
                  <a:gd name="connsiteY10" fmla="*/ 155913 h 238073"/>
                  <a:gd name="connsiteX11" fmla="*/ 264917 w 497197"/>
                  <a:gd name="connsiteY11" fmla="*/ 155913 h 238073"/>
                  <a:gd name="connsiteX12" fmla="*/ 279450 w 497197"/>
                  <a:gd name="connsiteY12" fmla="*/ 185450 h 238073"/>
                  <a:gd name="connsiteX13" fmla="*/ 339464 w 497197"/>
                  <a:gd name="connsiteY13" fmla="*/ 231503 h 238073"/>
                  <a:gd name="connsiteX14" fmla="*/ 410176 w 497197"/>
                  <a:gd name="connsiteY14" fmla="*/ 233622 h 238073"/>
                  <a:gd name="connsiteX15" fmla="*/ 467667 w 497197"/>
                  <a:gd name="connsiteY15" fmla="*/ 197156 h 238073"/>
                  <a:gd name="connsiteX16" fmla="*/ 489634 w 497197"/>
                  <a:gd name="connsiteY16" fmla="*/ 160085 h 238073"/>
                  <a:gd name="connsiteX17" fmla="*/ 496833 w 497197"/>
                  <a:gd name="connsiteY17" fmla="*/ 126074 h 238073"/>
                  <a:gd name="connsiteX18" fmla="*/ 480417 w 497197"/>
                  <a:gd name="connsiteY18" fmla="*/ 58054 h 238073"/>
                  <a:gd name="connsiteX19" fmla="*/ 422892 w 497197"/>
                  <a:gd name="connsiteY19" fmla="*/ 125099 h 238073"/>
                  <a:gd name="connsiteX20" fmla="*/ 419696 w 497197"/>
                  <a:gd name="connsiteY20" fmla="*/ 136738 h 238073"/>
                  <a:gd name="connsiteX21" fmla="*/ 413775 w 497197"/>
                  <a:gd name="connsiteY21" fmla="*/ 146763 h 238073"/>
                  <a:gd name="connsiteX22" fmla="*/ 405735 w 497197"/>
                  <a:gd name="connsiteY22" fmla="*/ 154803 h 238073"/>
                  <a:gd name="connsiteX23" fmla="*/ 395710 w 497197"/>
                  <a:gd name="connsiteY23" fmla="*/ 160724 h 238073"/>
                  <a:gd name="connsiteX24" fmla="*/ 384071 w 497197"/>
                  <a:gd name="connsiteY24" fmla="*/ 163920 h 238073"/>
                  <a:gd name="connsiteX25" fmla="*/ 371893 w 497197"/>
                  <a:gd name="connsiteY25" fmla="*/ 163920 h 238073"/>
                  <a:gd name="connsiteX26" fmla="*/ 360254 w 497197"/>
                  <a:gd name="connsiteY26" fmla="*/ 160724 h 238073"/>
                  <a:gd name="connsiteX27" fmla="*/ 350229 w 497197"/>
                  <a:gd name="connsiteY27" fmla="*/ 154803 h 238073"/>
                  <a:gd name="connsiteX28" fmla="*/ 342189 w 497197"/>
                  <a:gd name="connsiteY28" fmla="*/ 146763 h 238073"/>
                  <a:gd name="connsiteX29" fmla="*/ 336268 w 497197"/>
                  <a:gd name="connsiteY29" fmla="*/ 136738 h 238073"/>
                  <a:gd name="connsiteX30" fmla="*/ 333039 w 497197"/>
                  <a:gd name="connsiteY30" fmla="*/ 124998 h 238073"/>
                  <a:gd name="connsiteX31" fmla="*/ 332803 w 497197"/>
                  <a:gd name="connsiteY31" fmla="*/ 119010 h 238073"/>
                  <a:gd name="connsiteX32" fmla="*/ 333039 w 497197"/>
                  <a:gd name="connsiteY32" fmla="*/ 113022 h 238073"/>
                  <a:gd name="connsiteX33" fmla="*/ 336268 w 497197"/>
                  <a:gd name="connsiteY33" fmla="*/ 101282 h 238073"/>
                  <a:gd name="connsiteX34" fmla="*/ 342189 w 497197"/>
                  <a:gd name="connsiteY34" fmla="*/ 91257 h 238073"/>
                  <a:gd name="connsiteX35" fmla="*/ 350229 w 497197"/>
                  <a:gd name="connsiteY35" fmla="*/ 83217 h 238073"/>
                  <a:gd name="connsiteX36" fmla="*/ 360254 w 497197"/>
                  <a:gd name="connsiteY36" fmla="*/ 77296 h 238073"/>
                  <a:gd name="connsiteX37" fmla="*/ 371893 w 497197"/>
                  <a:gd name="connsiteY37" fmla="*/ 74100 h 238073"/>
                  <a:gd name="connsiteX38" fmla="*/ 384071 w 497197"/>
                  <a:gd name="connsiteY38" fmla="*/ 74100 h 238073"/>
                  <a:gd name="connsiteX39" fmla="*/ 395710 w 497197"/>
                  <a:gd name="connsiteY39" fmla="*/ 77296 h 238073"/>
                  <a:gd name="connsiteX40" fmla="*/ 405735 w 497197"/>
                  <a:gd name="connsiteY40" fmla="*/ 83217 h 238073"/>
                  <a:gd name="connsiteX41" fmla="*/ 413775 w 497197"/>
                  <a:gd name="connsiteY41" fmla="*/ 91257 h 238073"/>
                  <a:gd name="connsiteX42" fmla="*/ 419696 w 497197"/>
                  <a:gd name="connsiteY42" fmla="*/ 101282 h 238073"/>
                  <a:gd name="connsiteX43" fmla="*/ 422892 w 497197"/>
                  <a:gd name="connsiteY43" fmla="*/ 112921 h 238073"/>
                  <a:gd name="connsiteX44" fmla="*/ 422892 w 497197"/>
                  <a:gd name="connsiteY44" fmla="*/ 125099 h 2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7197" h="238073">
                    <a:moveTo>
                      <a:pt x="480349" y="58121"/>
                    </a:moveTo>
                    <a:cubicBezTo>
                      <a:pt x="468811" y="38879"/>
                      <a:pt x="451049" y="21554"/>
                      <a:pt x="430495" y="12236"/>
                    </a:cubicBezTo>
                    <a:cubicBezTo>
                      <a:pt x="416231" y="5777"/>
                      <a:pt x="403549" y="2245"/>
                      <a:pt x="388007" y="529"/>
                    </a:cubicBezTo>
                    <a:cubicBezTo>
                      <a:pt x="376199" y="-783"/>
                      <a:pt x="364324" y="495"/>
                      <a:pt x="352685" y="2716"/>
                    </a:cubicBezTo>
                    <a:cubicBezTo>
                      <a:pt x="310937" y="10688"/>
                      <a:pt x="278373" y="42949"/>
                      <a:pt x="265287" y="82039"/>
                    </a:cubicBezTo>
                    <a:cubicBezTo>
                      <a:pt x="242748" y="82039"/>
                      <a:pt x="104890" y="81636"/>
                      <a:pt x="37307" y="81434"/>
                    </a:cubicBezTo>
                    <a:cubicBezTo>
                      <a:pt x="16719" y="81367"/>
                      <a:pt x="0" y="98052"/>
                      <a:pt x="0" y="118640"/>
                    </a:cubicBezTo>
                    <a:lnTo>
                      <a:pt x="0" y="118640"/>
                    </a:lnTo>
                    <a:cubicBezTo>
                      <a:pt x="0" y="139194"/>
                      <a:pt x="16652" y="155846"/>
                      <a:pt x="37206" y="155846"/>
                    </a:cubicBezTo>
                    <a:lnTo>
                      <a:pt x="119894" y="155846"/>
                    </a:lnTo>
                    <a:cubicBezTo>
                      <a:pt x="120398" y="155846"/>
                      <a:pt x="120903" y="155913"/>
                      <a:pt x="121408" y="155913"/>
                    </a:cubicBezTo>
                    <a:lnTo>
                      <a:pt x="264917" y="155913"/>
                    </a:lnTo>
                    <a:cubicBezTo>
                      <a:pt x="268281" y="166476"/>
                      <a:pt x="273058" y="176569"/>
                      <a:pt x="279450" y="185450"/>
                    </a:cubicBezTo>
                    <a:cubicBezTo>
                      <a:pt x="294958" y="207013"/>
                      <a:pt x="314604" y="222185"/>
                      <a:pt x="339464" y="231503"/>
                    </a:cubicBezTo>
                    <a:cubicBezTo>
                      <a:pt x="361465" y="239745"/>
                      <a:pt x="387670" y="239980"/>
                      <a:pt x="410176" y="233622"/>
                    </a:cubicBezTo>
                    <a:cubicBezTo>
                      <a:pt x="431874" y="227534"/>
                      <a:pt x="453269" y="214683"/>
                      <a:pt x="467667" y="197156"/>
                    </a:cubicBezTo>
                    <a:cubicBezTo>
                      <a:pt x="477322" y="185416"/>
                      <a:pt x="484016" y="174146"/>
                      <a:pt x="489634" y="160085"/>
                    </a:cubicBezTo>
                    <a:cubicBezTo>
                      <a:pt x="493974" y="149185"/>
                      <a:pt x="495824" y="137781"/>
                      <a:pt x="496833" y="126074"/>
                    </a:cubicBezTo>
                    <a:cubicBezTo>
                      <a:pt x="498851" y="102863"/>
                      <a:pt x="492359" y="77935"/>
                      <a:pt x="480417" y="58054"/>
                    </a:cubicBezTo>
                    <a:close/>
                    <a:moveTo>
                      <a:pt x="422892" y="125099"/>
                    </a:moveTo>
                    <a:cubicBezTo>
                      <a:pt x="422084" y="129035"/>
                      <a:pt x="421008" y="132903"/>
                      <a:pt x="419696" y="136738"/>
                    </a:cubicBezTo>
                    <a:cubicBezTo>
                      <a:pt x="417947" y="140203"/>
                      <a:pt x="415962" y="143534"/>
                      <a:pt x="413775" y="146763"/>
                    </a:cubicBezTo>
                    <a:cubicBezTo>
                      <a:pt x="411286" y="149623"/>
                      <a:pt x="408595" y="152280"/>
                      <a:pt x="405735" y="154803"/>
                    </a:cubicBezTo>
                    <a:cubicBezTo>
                      <a:pt x="402506" y="156990"/>
                      <a:pt x="399175" y="158975"/>
                      <a:pt x="395710" y="160724"/>
                    </a:cubicBezTo>
                    <a:cubicBezTo>
                      <a:pt x="391909" y="162070"/>
                      <a:pt x="388040" y="163146"/>
                      <a:pt x="384071" y="163920"/>
                    </a:cubicBezTo>
                    <a:cubicBezTo>
                      <a:pt x="380000" y="164189"/>
                      <a:pt x="375930" y="164189"/>
                      <a:pt x="371893" y="163920"/>
                    </a:cubicBezTo>
                    <a:cubicBezTo>
                      <a:pt x="367957" y="163112"/>
                      <a:pt x="364089" y="162036"/>
                      <a:pt x="360254" y="160724"/>
                    </a:cubicBezTo>
                    <a:cubicBezTo>
                      <a:pt x="356789" y="158975"/>
                      <a:pt x="353425" y="156990"/>
                      <a:pt x="350229" y="154803"/>
                    </a:cubicBezTo>
                    <a:cubicBezTo>
                      <a:pt x="347369" y="152314"/>
                      <a:pt x="344712" y="149623"/>
                      <a:pt x="342189" y="146763"/>
                    </a:cubicBezTo>
                    <a:cubicBezTo>
                      <a:pt x="340002" y="143534"/>
                      <a:pt x="338017" y="140203"/>
                      <a:pt x="336268" y="136738"/>
                    </a:cubicBezTo>
                    <a:cubicBezTo>
                      <a:pt x="334923" y="132903"/>
                      <a:pt x="333846" y="129001"/>
                      <a:pt x="333039" y="124998"/>
                    </a:cubicBezTo>
                    <a:cubicBezTo>
                      <a:pt x="332904" y="123013"/>
                      <a:pt x="332803" y="121028"/>
                      <a:pt x="332803" y="119010"/>
                    </a:cubicBezTo>
                    <a:cubicBezTo>
                      <a:pt x="332803" y="117025"/>
                      <a:pt x="332904" y="115007"/>
                      <a:pt x="333039" y="113022"/>
                    </a:cubicBezTo>
                    <a:cubicBezTo>
                      <a:pt x="333846" y="109019"/>
                      <a:pt x="334923" y="105117"/>
                      <a:pt x="336268" y="101282"/>
                    </a:cubicBezTo>
                    <a:cubicBezTo>
                      <a:pt x="338017" y="97817"/>
                      <a:pt x="340002" y="94486"/>
                      <a:pt x="342189" y="91257"/>
                    </a:cubicBezTo>
                    <a:cubicBezTo>
                      <a:pt x="344678" y="88397"/>
                      <a:pt x="347369" y="85740"/>
                      <a:pt x="350229" y="83217"/>
                    </a:cubicBezTo>
                    <a:cubicBezTo>
                      <a:pt x="353458" y="81030"/>
                      <a:pt x="356789" y="79045"/>
                      <a:pt x="360254" y="77296"/>
                    </a:cubicBezTo>
                    <a:cubicBezTo>
                      <a:pt x="364055" y="75951"/>
                      <a:pt x="367924" y="74874"/>
                      <a:pt x="371893" y="74100"/>
                    </a:cubicBezTo>
                    <a:cubicBezTo>
                      <a:pt x="375964" y="73831"/>
                      <a:pt x="380034" y="73831"/>
                      <a:pt x="384071" y="74100"/>
                    </a:cubicBezTo>
                    <a:cubicBezTo>
                      <a:pt x="388007" y="74908"/>
                      <a:pt x="391875" y="75984"/>
                      <a:pt x="395710" y="77296"/>
                    </a:cubicBezTo>
                    <a:cubicBezTo>
                      <a:pt x="399175" y="79045"/>
                      <a:pt x="402506" y="80997"/>
                      <a:pt x="405735" y="83217"/>
                    </a:cubicBezTo>
                    <a:cubicBezTo>
                      <a:pt x="408595" y="85706"/>
                      <a:pt x="411252" y="88397"/>
                      <a:pt x="413775" y="91257"/>
                    </a:cubicBezTo>
                    <a:cubicBezTo>
                      <a:pt x="415962" y="94486"/>
                      <a:pt x="417947" y="97817"/>
                      <a:pt x="419696" y="101282"/>
                    </a:cubicBezTo>
                    <a:cubicBezTo>
                      <a:pt x="421042" y="105083"/>
                      <a:pt x="422118" y="108952"/>
                      <a:pt x="422892" y="112921"/>
                    </a:cubicBezTo>
                    <a:cubicBezTo>
                      <a:pt x="423161" y="116992"/>
                      <a:pt x="423161" y="121062"/>
                      <a:pt x="422892" y="125099"/>
                    </a:cubicBezTo>
                    <a:close/>
                  </a:path>
                </a:pathLst>
              </a:custGeom>
              <a:grp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7A121C2-4795-1E5B-C2FC-7487257C0BA0}"/>
                  </a:ext>
                </a:extLst>
              </p:cNvPr>
              <p:cNvSpPr/>
              <p:nvPr/>
            </p:nvSpPr>
            <p:spPr>
              <a:xfrm>
                <a:off x="9980448" y="2047137"/>
                <a:ext cx="459137" cy="430265"/>
              </a:xfrm>
              <a:custGeom>
                <a:avLst/>
                <a:gdLst>
                  <a:gd name="connsiteX0" fmla="*/ 175064 w 422684"/>
                  <a:gd name="connsiteY0" fmla="*/ 396105 h 396104"/>
                  <a:gd name="connsiteX1" fmla="*/ 303570 w 422684"/>
                  <a:gd name="connsiteY1" fmla="*/ 396105 h 396104"/>
                  <a:gd name="connsiteX2" fmla="*/ 334351 w 422684"/>
                  <a:gd name="connsiteY2" fmla="*/ 365324 h 396104"/>
                  <a:gd name="connsiteX3" fmla="*/ 334351 w 422684"/>
                  <a:gd name="connsiteY3" fmla="*/ 233993 h 396104"/>
                  <a:gd name="connsiteX4" fmla="*/ 335663 w 422684"/>
                  <a:gd name="connsiteY4" fmla="*/ 233690 h 396104"/>
                  <a:gd name="connsiteX5" fmla="*/ 393154 w 422684"/>
                  <a:gd name="connsiteY5" fmla="*/ 197224 h 396104"/>
                  <a:gd name="connsiteX6" fmla="*/ 415121 w 422684"/>
                  <a:gd name="connsiteY6" fmla="*/ 160152 h 396104"/>
                  <a:gd name="connsiteX7" fmla="*/ 422320 w 422684"/>
                  <a:gd name="connsiteY7" fmla="*/ 126142 h 396104"/>
                  <a:gd name="connsiteX8" fmla="*/ 405904 w 422684"/>
                  <a:gd name="connsiteY8" fmla="*/ 58121 h 396104"/>
                  <a:gd name="connsiteX9" fmla="*/ 356049 w 422684"/>
                  <a:gd name="connsiteY9" fmla="*/ 12236 h 396104"/>
                  <a:gd name="connsiteX10" fmla="*/ 313561 w 422684"/>
                  <a:gd name="connsiteY10" fmla="*/ 529 h 396104"/>
                  <a:gd name="connsiteX11" fmla="*/ 278239 w 422684"/>
                  <a:gd name="connsiteY11" fmla="*/ 2716 h 396104"/>
                  <a:gd name="connsiteX12" fmla="*/ 184517 w 422684"/>
                  <a:gd name="connsiteY12" fmla="*/ 118976 h 396104"/>
                  <a:gd name="connsiteX13" fmla="*/ 204936 w 422684"/>
                  <a:gd name="connsiteY13" fmla="*/ 185450 h 396104"/>
                  <a:gd name="connsiteX14" fmla="*/ 264951 w 422684"/>
                  <a:gd name="connsiteY14" fmla="*/ 231503 h 396104"/>
                  <a:gd name="connsiteX15" fmla="*/ 272789 w 422684"/>
                  <a:gd name="connsiteY15" fmla="*/ 234026 h 396104"/>
                  <a:gd name="connsiteX16" fmla="*/ 272789 w 422684"/>
                  <a:gd name="connsiteY16" fmla="*/ 334476 h 396104"/>
                  <a:gd name="connsiteX17" fmla="*/ 30781 w 422684"/>
                  <a:gd name="connsiteY17" fmla="*/ 334476 h 396104"/>
                  <a:gd name="connsiteX18" fmla="*/ 0 w 422684"/>
                  <a:gd name="connsiteY18" fmla="*/ 365257 h 396104"/>
                  <a:gd name="connsiteX19" fmla="*/ 0 w 422684"/>
                  <a:gd name="connsiteY19" fmla="*/ 365257 h 396104"/>
                  <a:gd name="connsiteX20" fmla="*/ 30781 w 422684"/>
                  <a:gd name="connsiteY20" fmla="*/ 396038 h 396104"/>
                  <a:gd name="connsiteX21" fmla="*/ 175098 w 422684"/>
                  <a:gd name="connsiteY21" fmla="*/ 396038 h 396104"/>
                  <a:gd name="connsiteX22" fmla="*/ 267777 w 422684"/>
                  <a:gd name="connsiteY22" fmla="*/ 146763 h 396104"/>
                  <a:gd name="connsiteX23" fmla="*/ 261856 w 422684"/>
                  <a:gd name="connsiteY23" fmla="*/ 136738 h 396104"/>
                  <a:gd name="connsiteX24" fmla="*/ 258626 w 422684"/>
                  <a:gd name="connsiteY24" fmla="*/ 124998 h 396104"/>
                  <a:gd name="connsiteX25" fmla="*/ 258391 w 422684"/>
                  <a:gd name="connsiteY25" fmla="*/ 119010 h 396104"/>
                  <a:gd name="connsiteX26" fmla="*/ 258626 w 422684"/>
                  <a:gd name="connsiteY26" fmla="*/ 113022 h 396104"/>
                  <a:gd name="connsiteX27" fmla="*/ 261856 w 422684"/>
                  <a:gd name="connsiteY27" fmla="*/ 101282 h 396104"/>
                  <a:gd name="connsiteX28" fmla="*/ 267777 w 422684"/>
                  <a:gd name="connsiteY28" fmla="*/ 91257 h 396104"/>
                  <a:gd name="connsiteX29" fmla="*/ 275817 w 422684"/>
                  <a:gd name="connsiteY29" fmla="*/ 83217 h 396104"/>
                  <a:gd name="connsiteX30" fmla="*/ 285841 w 422684"/>
                  <a:gd name="connsiteY30" fmla="*/ 77296 h 396104"/>
                  <a:gd name="connsiteX31" fmla="*/ 297481 w 422684"/>
                  <a:gd name="connsiteY31" fmla="*/ 74100 h 396104"/>
                  <a:gd name="connsiteX32" fmla="*/ 309659 w 422684"/>
                  <a:gd name="connsiteY32" fmla="*/ 74100 h 396104"/>
                  <a:gd name="connsiteX33" fmla="*/ 321298 w 422684"/>
                  <a:gd name="connsiteY33" fmla="*/ 77296 h 396104"/>
                  <a:gd name="connsiteX34" fmla="*/ 331323 w 422684"/>
                  <a:gd name="connsiteY34" fmla="*/ 83217 h 396104"/>
                  <a:gd name="connsiteX35" fmla="*/ 339363 w 422684"/>
                  <a:gd name="connsiteY35" fmla="*/ 91257 h 396104"/>
                  <a:gd name="connsiteX36" fmla="*/ 345284 w 422684"/>
                  <a:gd name="connsiteY36" fmla="*/ 101282 h 396104"/>
                  <a:gd name="connsiteX37" fmla="*/ 348480 w 422684"/>
                  <a:gd name="connsiteY37" fmla="*/ 112921 h 396104"/>
                  <a:gd name="connsiteX38" fmla="*/ 348480 w 422684"/>
                  <a:gd name="connsiteY38" fmla="*/ 125099 h 396104"/>
                  <a:gd name="connsiteX39" fmla="*/ 345284 w 422684"/>
                  <a:gd name="connsiteY39" fmla="*/ 136738 h 396104"/>
                  <a:gd name="connsiteX40" fmla="*/ 339363 w 422684"/>
                  <a:gd name="connsiteY40" fmla="*/ 146763 h 396104"/>
                  <a:gd name="connsiteX41" fmla="*/ 331323 w 422684"/>
                  <a:gd name="connsiteY41" fmla="*/ 154803 h 396104"/>
                  <a:gd name="connsiteX42" fmla="*/ 321298 w 422684"/>
                  <a:gd name="connsiteY42" fmla="*/ 160724 h 396104"/>
                  <a:gd name="connsiteX43" fmla="*/ 309659 w 422684"/>
                  <a:gd name="connsiteY43" fmla="*/ 163920 h 396104"/>
                  <a:gd name="connsiteX44" fmla="*/ 297481 w 422684"/>
                  <a:gd name="connsiteY44" fmla="*/ 163920 h 396104"/>
                  <a:gd name="connsiteX45" fmla="*/ 285841 w 422684"/>
                  <a:gd name="connsiteY45" fmla="*/ 160724 h 396104"/>
                  <a:gd name="connsiteX46" fmla="*/ 275817 w 422684"/>
                  <a:gd name="connsiteY46" fmla="*/ 154803 h 396104"/>
                  <a:gd name="connsiteX47" fmla="*/ 267777 w 422684"/>
                  <a:gd name="connsiteY47" fmla="*/ 146763 h 39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2684" h="396104">
                    <a:moveTo>
                      <a:pt x="175064" y="396105"/>
                    </a:moveTo>
                    <a:lnTo>
                      <a:pt x="303570" y="396105"/>
                    </a:lnTo>
                    <a:cubicBezTo>
                      <a:pt x="320222" y="396105"/>
                      <a:pt x="334351" y="382010"/>
                      <a:pt x="334351" y="365324"/>
                    </a:cubicBezTo>
                    <a:lnTo>
                      <a:pt x="334351" y="233993"/>
                    </a:lnTo>
                    <a:cubicBezTo>
                      <a:pt x="334788" y="233892"/>
                      <a:pt x="335225" y="233791"/>
                      <a:pt x="335663" y="233690"/>
                    </a:cubicBezTo>
                    <a:cubicBezTo>
                      <a:pt x="357361" y="227601"/>
                      <a:pt x="378756" y="214750"/>
                      <a:pt x="393154" y="197224"/>
                    </a:cubicBezTo>
                    <a:cubicBezTo>
                      <a:pt x="402809" y="185483"/>
                      <a:pt x="409503" y="174214"/>
                      <a:pt x="415121" y="160152"/>
                    </a:cubicBezTo>
                    <a:cubicBezTo>
                      <a:pt x="419461" y="149253"/>
                      <a:pt x="421311" y="137849"/>
                      <a:pt x="422320" y="126142"/>
                    </a:cubicBezTo>
                    <a:cubicBezTo>
                      <a:pt x="424338" y="102930"/>
                      <a:pt x="417846" y="78003"/>
                      <a:pt x="405904" y="58121"/>
                    </a:cubicBezTo>
                    <a:cubicBezTo>
                      <a:pt x="394365" y="38879"/>
                      <a:pt x="376603" y="21554"/>
                      <a:pt x="356049" y="12236"/>
                    </a:cubicBezTo>
                    <a:cubicBezTo>
                      <a:pt x="341785" y="5777"/>
                      <a:pt x="329103" y="2245"/>
                      <a:pt x="313561" y="529"/>
                    </a:cubicBezTo>
                    <a:cubicBezTo>
                      <a:pt x="301753" y="-783"/>
                      <a:pt x="289878" y="495"/>
                      <a:pt x="278239" y="2716"/>
                    </a:cubicBezTo>
                    <a:cubicBezTo>
                      <a:pt x="223842" y="13111"/>
                      <a:pt x="184988" y="64748"/>
                      <a:pt x="184517" y="118976"/>
                    </a:cubicBezTo>
                    <a:cubicBezTo>
                      <a:pt x="184719" y="142121"/>
                      <a:pt x="191312" y="166510"/>
                      <a:pt x="204936" y="185450"/>
                    </a:cubicBezTo>
                    <a:cubicBezTo>
                      <a:pt x="220411" y="207013"/>
                      <a:pt x="240091" y="222185"/>
                      <a:pt x="264951" y="231503"/>
                    </a:cubicBezTo>
                    <a:cubicBezTo>
                      <a:pt x="267507" y="232445"/>
                      <a:pt x="270131" y="233286"/>
                      <a:pt x="272789" y="234026"/>
                    </a:cubicBezTo>
                    <a:lnTo>
                      <a:pt x="272789" y="334476"/>
                    </a:lnTo>
                    <a:lnTo>
                      <a:pt x="30781" y="334476"/>
                    </a:lnTo>
                    <a:cubicBezTo>
                      <a:pt x="13793" y="334476"/>
                      <a:pt x="0" y="348268"/>
                      <a:pt x="0" y="365257"/>
                    </a:cubicBezTo>
                    <a:lnTo>
                      <a:pt x="0" y="365257"/>
                    </a:lnTo>
                    <a:cubicBezTo>
                      <a:pt x="0" y="382245"/>
                      <a:pt x="13793" y="396038"/>
                      <a:pt x="30781" y="396038"/>
                    </a:cubicBezTo>
                    <a:lnTo>
                      <a:pt x="175098" y="396038"/>
                    </a:lnTo>
                    <a:close/>
                    <a:moveTo>
                      <a:pt x="267777" y="146763"/>
                    </a:moveTo>
                    <a:cubicBezTo>
                      <a:pt x="265590" y="143534"/>
                      <a:pt x="263605" y="140203"/>
                      <a:pt x="261856" y="136738"/>
                    </a:cubicBezTo>
                    <a:cubicBezTo>
                      <a:pt x="260510" y="132903"/>
                      <a:pt x="259434" y="129001"/>
                      <a:pt x="258626" y="124998"/>
                    </a:cubicBezTo>
                    <a:cubicBezTo>
                      <a:pt x="258492" y="123013"/>
                      <a:pt x="258391" y="121028"/>
                      <a:pt x="258391" y="119010"/>
                    </a:cubicBezTo>
                    <a:cubicBezTo>
                      <a:pt x="258391" y="117025"/>
                      <a:pt x="258492" y="115007"/>
                      <a:pt x="258626" y="113022"/>
                    </a:cubicBezTo>
                    <a:cubicBezTo>
                      <a:pt x="259434" y="109019"/>
                      <a:pt x="260510" y="105117"/>
                      <a:pt x="261856" y="101282"/>
                    </a:cubicBezTo>
                    <a:cubicBezTo>
                      <a:pt x="263605" y="97817"/>
                      <a:pt x="265590" y="94453"/>
                      <a:pt x="267777" y="91257"/>
                    </a:cubicBezTo>
                    <a:cubicBezTo>
                      <a:pt x="270266" y="88397"/>
                      <a:pt x="272957" y="85740"/>
                      <a:pt x="275817" y="83217"/>
                    </a:cubicBezTo>
                    <a:cubicBezTo>
                      <a:pt x="279046" y="81030"/>
                      <a:pt x="282376" y="79045"/>
                      <a:pt x="285841" y="77296"/>
                    </a:cubicBezTo>
                    <a:cubicBezTo>
                      <a:pt x="289643" y="75951"/>
                      <a:pt x="293511" y="74874"/>
                      <a:pt x="297481" y="74100"/>
                    </a:cubicBezTo>
                    <a:cubicBezTo>
                      <a:pt x="301551" y="73831"/>
                      <a:pt x="305622" y="73831"/>
                      <a:pt x="309659" y="74100"/>
                    </a:cubicBezTo>
                    <a:cubicBezTo>
                      <a:pt x="313595" y="74908"/>
                      <a:pt x="317463" y="75984"/>
                      <a:pt x="321298" y="77296"/>
                    </a:cubicBezTo>
                    <a:cubicBezTo>
                      <a:pt x="324763" y="79045"/>
                      <a:pt x="328094" y="81030"/>
                      <a:pt x="331323" y="83217"/>
                    </a:cubicBezTo>
                    <a:cubicBezTo>
                      <a:pt x="334182" y="85706"/>
                      <a:pt x="336840" y="88397"/>
                      <a:pt x="339363" y="91257"/>
                    </a:cubicBezTo>
                    <a:cubicBezTo>
                      <a:pt x="341550" y="94486"/>
                      <a:pt x="343534" y="97817"/>
                      <a:pt x="345284" y="101282"/>
                    </a:cubicBezTo>
                    <a:cubicBezTo>
                      <a:pt x="346629" y="105083"/>
                      <a:pt x="347706" y="108952"/>
                      <a:pt x="348480" y="112921"/>
                    </a:cubicBezTo>
                    <a:cubicBezTo>
                      <a:pt x="348749" y="116992"/>
                      <a:pt x="348749" y="121062"/>
                      <a:pt x="348480" y="125099"/>
                    </a:cubicBezTo>
                    <a:cubicBezTo>
                      <a:pt x="347672" y="129035"/>
                      <a:pt x="346596" y="132903"/>
                      <a:pt x="345284" y="136738"/>
                    </a:cubicBezTo>
                    <a:cubicBezTo>
                      <a:pt x="343534" y="140203"/>
                      <a:pt x="341583" y="143534"/>
                      <a:pt x="339363" y="146763"/>
                    </a:cubicBezTo>
                    <a:cubicBezTo>
                      <a:pt x="336874" y="149623"/>
                      <a:pt x="334182" y="152280"/>
                      <a:pt x="331323" y="154803"/>
                    </a:cubicBezTo>
                    <a:cubicBezTo>
                      <a:pt x="328094" y="156990"/>
                      <a:pt x="324763" y="158975"/>
                      <a:pt x="321298" y="160724"/>
                    </a:cubicBezTo>
                    <a:cubicBezTo>
                      <a:pt x="317497" y="162070"/>
                      <a:pt x="313628" y="163146"/>
                      <a:pt x="309659" y="163920"/>
                    </a:cubicBezTo>
                    <a:cubicBezTo>
                      <a:pt x="305588" y="164189"/>
                      <a:pt x="301518" y="164189"/>
                      <a:pt x="297481" y="163920"/>
                    </a:cubicBezTo>
                    <a:cubicBezTo>
                      <a:pt x="293545" y="163112"/>
                      <a:pt x="289676" y="162036"/>
                      <a:pt x="285841" y="160724"/>
                    </a:cubicBezTo>
                    <a:cubicBezTo>
                      <a:pt x="282376" y="158975"/>
                      <a:pt x="279046" y="156990"/>
                      <a:pt x="275817" y="154803"/>
                    </a:cubicBezTo>
                    <a:cubicBezTo>
                      <a:pt x="272957" y="152314"/>
                      <a:pt x="270300" y="149623"/>
                      <a:pt x="267777" y="146763"/>
                    </a:cubicBezTo>
                    <a:close/>
                  </a:path>
                </a:pathLst>
              </a:custGeom>
              <a:grp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47BAF75-100B-7AA9-CB8A-C00923A184F2}"/>
                  </a:ext>
                </a:extLst>
              </p:cNvPr>
              <p:cNvSpPr/>
              <p:nvPr/>
            </p:nvSpPr>
            <p:spPr>
              <a:xfrm>
                <a:off x="9923580" y="1824418"/>
                <a:ext cx="261570" cy="526112"/>
              </a:xfrm>
              <a:custGeom>
                <a:avLst/>
                <a:gdLst>
                  <a:gd name="connsiteX0" fmla="*/ 174167 w 240802"/>
                  <a:gd name="connsiteY0" fmla="*/ 12236 h 484341"/>
                  <a:gd name="connsiteX1" fmla="*/ 131679 w 240802"/>
                  <a:gd name="connsiteY1" fmla="*/ 529 h 484341"/>
                  <a:gd name="connsiteX2" fmla="*/ 96357 w 240802"/>
                  <a:gd name="connsiteY2" fmla="*/ 2716 h 484341"/>
                  <a:gd name="connsiteX3" fmla="*/ 2635 w 240802"/>
                  <a:gd name="connsiteY3" fmla="*/ 118976 h 484341"/>
                  <a:gd name="connsiteX4" fmla="*/ 23055 w 240802"/>
                  <a:gd name="connsiteY4" fmla="*/ 185450 h 484341"/>
                  <a:gd name="connsiteX5" fmla="*/ 82161 w 240802"/>
                  <a:gd name="connsiteY5" fmla="*/ 231133 h 484341"/>
                  <a:gd name="connsiteX6" fmla="*/ 82161 w 240802"/>
                  <a:gd name="connsiteY6" fmla="*/ 262419 h 484341"/>
                  <a:gd name="connsiteX7" fmla="*/ 22416 w 240802"/>
                  <a:gd name="connsiteY7" fmla="*/ 298817 h 484341"/>
                  <a:gd name="connsiteX8" fmla="*/ 18547 w 240802"/>
                  <a:gd name="connsiteY8" fmla="*/ 301172 h 484341"/>
                  <a:gd name="connsiteX9" fmla="*/ 45 w 240802"/>
                  <a:gd name="connsiteY9" fmla="*/ 333770 h 484341"/>
                  <a:gd name="connsiteX10" fmla="*/ 45 w 240802"/>
                  <a:gd name="connsiteY10" fmla="*/ 347865 h 484341"/>
                  <a:gd name="connsiteX11" fmla="*/ 45 w 240802"/>
                  <a:gd name="connsiteY11" fmla="*/ 447373 h 484341"/>
                  <a:gd name="connsiteX12" fmla="*/ 36982 w 240802"/>
                  <a:gd name="connsiteY12" fmla="*/ 484310 h 484341"/>
                  <a:gd name="connsiteX13" fmla="*/ 73919 w 240802"/>
                  <a:gd name="connsiteY13" fmla="*/ 447373 h 484341"/>
                  <a:gd name="connsiteX14" fmla="*/ 73919 w 240802"/>
                  <a:gd name="connsiteY14" fmla="*/ 353954 h 484341"/>
                  <a:gd name="connsiteX15" fmla="*/ 123404 w 240802"/>
                  <a:gd name="connsiteY15" fmla="*/ 323812 h 484341"/>
                  <a:gd name="connsiteX16" fmla="*/ 136052 w 240802"/>
                  <a:gd name="connsiteY16" fmla="*/ 316108 h 484341"/>
                  <a:gd name="connsiteX17" fmla="*/ 156035 w 240802"/>
                  <a:gd name="connsiteY17" fmla="*/ 281560 h 484341"/>
                  <a:gd name="connsiteX18" fmla="*/ 156035 w 240802"/>
                  <a:gd name="connsiteY18" fmla="*/ 240586 h 484341"/>
                  <a:gd name="connsiteX19" fmla="*/ 156035 w 240802"/>
                  <a:gd name="connsiteY19" fmla="*/ 232916 h 484341"/>
                  <a:gd name="connsiteX20" fmla="*/ 211272 w 240802"/>
                  <a:gd name="connsiteY20" fmla="*/ 197190 h 484341"/>
                  <a:gd name="connsiteX21" fmla="*/ 233239 w 240802"/>
                  <a:gd name="connsiteY21" fmla="*/ 160118 h 484341"/>
                  <a:gd name="connsiteX22" fmla="*/ 240438 w 240802"/>
                  <a:gd name="connsiteY22" fmla="*/ 126108 h 484341"/>
                  <a:gd name="connsiteX23" fmla="*/ 224022 w 240802"/>
                  <a:gd name="connsiteY23" fmla="*/ 58088 h 484341"/>
                  <a:gd name="connsiteX24" fmla="*/ 174167 w 240802"/>
                  <a:gd name="connsiteY24" fmla="*/ 12202 h 484341"/>
                  <a:gd name="connsiteX25" fmla="*/ 93935 w 240802"/>
                  <a:gd name="connsiteY25" fmla="*/ 83183 h 484341"/>
                  <a:gd name="connsiteX26" fmla="*/ 103960 w 240802"/>
                  <a:gd name="connsiteY26" fmla="*/ 77262 h 484341"/>
                  <a:gd name="connsiteX27" fmla="*/ 115599 w 240802"/>
                  <a:gd name="connsiteY27" fmla="*/ 74067 h 484341"/>
                  <a:gd name="connsiteX28" fmla="*/ 127777 w 240802"/>
                  <a:gd name="connsiteY28" fmla="*/ 74067 h 484341"/>
                  <a:gd name="connsiteX29" fmla="*/ 139416 w 240802"/>
                  <a:gd name="connsiteY29" fmla="*/ 77262 h 484341"/>
                  <a:gd name="connsiteX30" fmla="*/ 149441 w 240802"/>
                  <a:gd name="connsiteY30" fmla="*/ 83183 h 484341"/>
                  <a:gd name="connsiteX31" fmla="*/ 157481 w 240802"/>
                  <a:gd name="connsiteY31" fmla="*/ 91223 h 484341"/>
                  <a:gd name="connsiteX32" fmla="*/ 163402 w 240802"/>
                  <a:gd name="connsiteY32" fmla="*/ 101248 h 484341"/>
                  <a:gd name="connsiteX33" fmla="*/ 166598 w 240802"/>
                  <a:gd name="connsiteY33" fmla="*/ 112888 h 484341"/>
                  <a:gd name="connsiteX34" fmla="*/ 166598 w 240802"/>
                  <a:gd name="connsiteY34" fmla="*/ 125065 h 484341"/>
                  <a:gd name="connsiteX35" fmla="*/ 163402 w 240802"/>
                  <a:gd name="connsiteY35" fmla="*/ 136705 h 484341"/>
                  <a:gd name="connsiteX36" fmla="*/ 157481 w 240802"/>
                  <a:gd name="connsiteY36" fmla="*/ 146730 h 484341"/>
                  <a:gd name="connsiteX37" fmla="*/ 149441 w 240802"/>
                  <a:gd name="connsiteY37" fmla="*/ 154770 h 484341"/>
                  <a:gd name="connsiteX38" fmla="*/ 139416 w 240802"/>
                  <a:gd name="connsiteY38" fmla="*/ 160690 h 484341"/>
                  <a:gd name="connsiteX39" fmla="*/ 127777 w 240802"/>
                  <a:gd name="connsiteY39" fmla="*/ 163886 h 484341"/>
                  <a:gd name="connsiteX40" fmla="*/ 115599 w 240802"/>
                  <a:gd name="connsiteY40" fmla="*/ 163886 h 484341"/>
                  <a:gd name="connsiteX41" fmla="*/ 103960 w 240802"/>
                  <a:gd name="connsiteY41" fmla="*/ 160690 h 484341"/>
                  <a:gd name="connsiteX42" fmla="*/ 93935 w 240802"/>
                  <a:gd name="connsiteY42" fmla="*/ 154770 h 484341"/>
                  <a:gd name="connsiteX43" fmla="*/ 85895 w 240802"/>
                  <a:gd name="connsiteY43" fmla="*/ 146730 h 484341"/>
                  <a:gd name="connsiteX44" fmla="*/ 79974 w 240802"/>
                  <a:gd name="connsiteY44" fmla="*/ 136705 h 484341"/>
                  <a:gd name="connsiteX45" fmla="*/ 76745 w 240802"/>
                  <a:gd name="connsiteY45" fmla="*/ 124964 h 484341"/>
                  <a:gd name="connsiteX46" fmla="*/ 76509 w 240802"/>
                  <a:gd name="connsiteY46" fmla="*/ 118976 h 484341"/>
                  <a:gd name="connsiteX47" fmla="*/ 76745 w 240802"/>
                  <a:gd name="connsiteY47" fmla="*/ 112988 h 484341"/>
                  <a:gd name="connsiteX48" fmla="*/ 79974 w 240802"/>
                  <a:gd name="connsiteY48" fmla="*/ 101248 h 484341"/>
                  <a:gd name="connsiteX49" fmla="*/ 85895 w 240802"/>
                  <a:gd name="connsiteY49" fmla="*/ 91223 h 484341"/>
                  <a:gd name="connsiteX50" fmla="*/ 93935 w 240802"/>
                  <a:gd name="connsiteY50" fmla="*/ 83183 h 4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0802" h="484341">
                    <a:moveTo>
                      <a:pt x="174167" y="12236"/>
                    </a:moveTo>
                    <a:cubicBezTo>
                      <a:pt x="159903" y="5777"/>
                      <a:pt x="147221" y="2245"/>
                      <a:pt x="131679" y="529"/>
                    </a:cubicBezTo>
                    <a:cubicBezTo>
                      <a:pt x="119871" y="-783"/>
                      <a:pt x="107996" y="495"/>
                      <a:pt x="96357" y="2716"/>
                    </a:cubicBezTo>
                    <a:cubicBezTo>
                      <a:pt x="41961" y="13110"/>
                      <a:pt x="3106" y="64748"/>
                      <a:pt x="2635" y="118976"/>
                    </a:cubicBezTo>
                    <a:cubicBezTo>
                      <a:pt x="2837" y="142121"/>
                      <a:pt x="9431" y="166510"/>
                      <a:pt x="23055" y="185450"/>
                    </a:cubicBezTo>
                    <a:cubicBezTo>
                      <a:pt x="38361" y="206744"/>
                      <a:pt x="57704" y="221781"/>
                      <a:pt x="82161" y="231133"/>
                    </a:cubicBezTo>
                    <a:lnTo>
                      <a:pt x="82161" y="262419"/>
                    </a:lnTo>
                    <a:cubicBezTo>
                      <a:pt x="62246" y="274563"/>
                      <a:pt x="42331" y="286673"/>
                      <a:pt x="22416" y="298817"/>
                    </a:cubicBezTo>
                    <a:cubicBezTo>
                      <a:pt x="21137" y="299591"/>
                      <a:pt x="19825" y="300365"/>
                      <a:pt x="18547" y="301172"/>
                    </a:cubicBezTo>
                    <a:cubicBezTo>
                      <a:pt x="7042" y="308506"/>
                      <a:pt x="348" y="320078"/>
                      <a:pt x="45" y="333770"/>
                    </a:cubicBezTo>
                    <a:cubicBezTo>
                      <a:pt x="-56" y="338479"/>
                      <a:pt x="45" y="343189"/>
                      <a:pt x="45" y="347865"/>
                    </a:cubicBezTo>
                    <a:lnTo>
                      <a:pt x="45" y="447373"/>
                    </a:lnTo>
                    <a:cubicBezTo>
                      <a:pt x="45" y="466682"/>
                      <a:pt x="17033" y="485218"/>
                      <a:pt x="36982" y="484310"/>
                    </a:cubicBezTo>
                    <a:cubicBezTo>
                      <a:pt x="56998" y="483401"/>
                      <a:pt x="73919" y="468061"/>
                      <a:pt x="73919" y="447373"/>
                    </a:cubicBezTo>
                    <a:lnTo>
                      <a:pt x="73919" y="353954"/>
                    </a:lnTo>
                    <a:cubicBezTo>
                      <a:pt x="90403" y="343895"/>
                      <a:pt x="106886" y="333870"/>
                      <a:pt x="123404" y="323812"/>
                    </a:cubicBezTo>
                    <a:cubicBezTo>
                      <a:pt x="127609" y="321255"/>
                      <a:pt x="131847" y="318699"/>
                      <a:pt x="136052" y="316108"/>
                    </a:cubicBezTo>
                    <a:cubicBezTo>
                      <a:pt x="148466" y="308405"/>
                      <a:pt x="155799" y="296328"/>
                      <a:pt x="156035" y="281560"/>
                    </a:cubicBezTo>
                    <a:cubicBezTo>
                      <a:pt x="156237" y="267902"/>
                      <a:pt x="156035" y="254244"/>
                      <a:pt x="156035" y="240586"/>
                    </a:cubicBezTo>
                    <a:lnTo>
                      <a:pt x="156035" y="232916"/>
                    </a:lnTo>
                    <a:cubicBezTo>
                      <a:pt x="176959" y="226558"/>
                      <a:pt x="197379" y="214111"/>
                      <a:pt x="211272" y="197190"/>
                    </a:cubicBezTo>
                    <a:cubicBezTo>
                      <a:pt x="220927" y="185450"/>
                      <a:pt x="227621" y="174180"/>
                      <a:pt x="233239" y="160118"/>
                    </a:cubicBezTo>
                    <a:cubicBezTo>
                      <a:pt x="237579" y="149219"/>
                      <a:pt x="239429" y="137815"/>
                      <a:pt x="240438" y="126108"/>
                    </a:cubicBezTo>
                    <a:cubicBezTo>
                      <a:pt x="242457" y="102896"/>
                      <a:pt x="235964" y="77969"/>
                      <a:pt x="224022" y="58088"/>
                    </a:cubicBezTo>
                    <a:cubicBezTo>
                      <a:pt x="212483" y="38845"/>
                      <a:pt x="194721" y="21521"/>
                      <a:pt x="174167" y="12202"/>
                    </a:cubicBezTo>
                    <a:close/>
                    <a:moveTo>
                      <a:pt x="93935" y="83183"/>
                    </a:moveTo>
                    <a:cubicBezTo>
                      <a:pt x="97164" y="80997"/>
                      <a:pt x="100495" y="79012"/>
                      <a:pt x="103960" y="77262"/>
                    </a:cubicBezTo>
                    <a:cubicBezTo>
                      <a:pt x="107761" y="75917"/>
                      <a:pt x="111630" y="74840"/>
                      <a:pt x="115599" y="74067"/>
                    </a:cubicBezTo>
                    <a:cubicBezTo>
                      <a:pt x="119670" y="73798"/>
                      <a:pt x="123740" y="73798"/>
                      <a:pt x="127777" y="74067"/>
                    </a:cubicBezTo>
                    <a:cubicBezTo>
                      <a:pt x="131713" y="74874"/>
                      <a:pt x="135582" y="75951"/>
                      <a:pt x="139416" y="77262"/>
                    </a:cubicBezTo>
                    <a:cubicBezTo>
                      <a:pt x="142881" y="79012"/>
                      <a:pt x="146212" y="80997"/>
                      <a:pt x="149441" y="83183"/>
                    </a:cubicBezTo>
                    <a:cubicBezTo>
                      <a:pt x="152301" y="85673"/>
                      <a:pt x="154958" y="88364"/>
                      <a:pt x="157481" y="91223"/>
                    </a:cubicBezTo>
                    <a:cubicBezTo>
                      <a:pt x="159668" y="94453"/>
                      <a:pt x="161653" y="97783"/>
                      <a:pt x="163402" y="101248"/>
                    </a:cubicBezTo>
                    <a:cubicBezTo>
                      <a:pt x="164748" y="105049"/>
                      <a:pt x="165824" y="108918"/>
                      <a:pt x="166598" y="112888"/>
                    </a:cubicBezTo>
                    <a:cubicBezTo>
                      <a:pt x="166867" y="116958"/>
                      <a:pt x="166867" y="121028"/>
                      <a:pt x="166598" y="125065"/>
                    </a:cubicBezTo>
                    <a:cubicBezTo>
                      <a:pt x="165790" y="129001"/>
                      <a:pt x="164714" y="132870"/>
                      <a:pt x="163402" y="136705"/>
                    </a:cubicBezTo>
                    <a:cubicBezTo>
                      <a:pt x="161653" y="140170"/>
                      <a:pt x="159702" y="143500"/>
                      <a:pt x="157481" y="146730"/>
                    </a:cubicBezTo>
                    <a:cubicBezTo>
                      <a:pt x="154992" y="149589"/>
                      <a:pt x="152301" y="152247"/>
                      <a:pt x="149441" y="154770"/>
                    </a:cubicBezTo>
                    <a:cubicBezTo>
                      <a:pt x="146212" y="156956"/>
                      <a:pt x="142881" y="158941"/>
                      <a:pt x="139416" y="160690"/>
                    </a:cubicBezTo>
                    <a:cubicBezTo>
                      <a:pt x="135615" y="162036"/>
                      <a:pt x="131746" y="163112"/>
                      <a:pt x="127777" y="163886"/>
                    </a:cubicBezTo>
                    <a:cubicBezTo>
                      <a:pt x="123707" y="164155"/>
                      <a:pt x="119636" y="164155"/>
                      <a:pt x="115599" y="163886"/>
                    </a:cubicBezTo>
                    <a:cubicBezTo>
                      <a:pt x="111663" y="163079"/>
                      <a:pt x="107795" y="162002"/>
                      <a:pt x="103960" y="160690"/>
                    </a:cubicBezTo>
                    <a:cubicBezTo>
                      <a:pt x="100495" y="158941"/>
                      <a:pt x="97131" y="156956"/>
                      <a:pt x="93935" y="154770"/>
                    </a:cubicBezTo>
                    <a:cubicBezTo>
                      <a:pt x="91075" y="152280"/>
                      <a:pt x="88418" y="149589"/>
                      <a:pt x="85895" y="146730"/>
                    </a:cubicBezTo>
                    <a:cubicBezTo>
                      <a:pt x="83708" y="143500"/>
                      <a:pt x="81723" y="140170"/>
                      <a:pt x="79974" y="136705"/>
                    </a:cubicBezTo>
                    <a:cubicBezTo>
                      <a:pt x="78629" y="132870"/>
                      <a:pt x="77552" y="128968"/>
                      <a:pt x="76745" y="124964"/>
                    </a:cubicBezTo>
                    <a:cubicBezTo>
                      <a:pt x="76610" y="122980"/>
                      <a:pt x="76509" y="120995"/>
                      <a:pt x="76509" y="118976"/>
                    </a:cubicBezTo>
                    <a:cubicBezTo>
                      <a:pt x="76509" y="116992"/>
                      <a:pt x="76610" y="114973"/>
                      <a:pt x="76745" y="112988"/>
                    </a:cubicBezTo>
                    <a:cubicBezTo>
                      <a:pt x="77552" y="108985"/>
                      <a:pt x="78629" y="105083"/>
                      <a:pt x="79974" y="101248"/>
                    </a:cubicBezTo>
                    <a:cubicBezTo>
                      <a:pt x="81723" y="97783"/>
                      <a:pt x="83708" y="94453"/>
                      <a:pt x="85895" y="91223"/>
                    </a:cubicBezTo>
                    <a:cubicBezTo>
                      <a:pt x="88384" y="88364"/>
                      <a:pt x="91075" y="85706"/>
                      <a:pt x="93935" y="83183"/>
                    </a:cubicBezTo>
                    <a:close/>
                  </a:path>
                </a:pathLst>
              </a:custGeom>
              <a:grp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BE4BDF7-9908-1FAD-F3B0-0F823650DF73}"/>
                  </a:ext>
                </a:extLst>
              </p:cNvPr>
              <p:cNvSpPr/>
              <p:nvPr/>
            </p:nvSpPr>
            <p:spPr>
              <a:xfrm>
                <a:off x="9926336" y="2894342"/>
                <a:ext cx="258706" cy="526149"/>
              </a:xfrm>
              <a:custGeom>
                <a:avLst/>
                <a:gdLst>
                  <a:gd name="connsiteX0" fmla="*/ 157734 w 238167"/>
                  <a:gd name="connsiteY0" fmla="*/ 252805 h 484375"/>
                  <a:gd name="connsiteX1" fmla="*/ 156051 w 238167"/>
                  <a:gd name="connsiteY1" fmla="*/ 252267 h 484375"/>
                  <a:gd name="connsiteX2" fmla="*/ 156051 w 238167"/>
                  <a:gd name="connsiteY2" fmla="*/ 171665 h 484375"/>
                  <a:gd name="connsiteX3" fmla="*/ 155379 w 238167"/>
                  <a:gd name="connsiteY3" fmla="*/ 164163 h 484375"/>
                  <a:gd name="connsiteX4" fmla="*/ 136170 w 238167"/>
                  <a:gd name="connsiteY4" fmla="*/ 136242 h 484375"/>
                  <a:gd name="connsiteX5" fmla="*/ 94927 w 238167"/>
                  <a:gd name="connsiteY5" fmla="*/ 111112 h 484375"/>
                  <a:gd name="connsiteX6" fmla="*/ 73936 w 238167"/>
                  <a:gd name="connsiteY6" fmla="*/ 98329 h 484375"/>
                  <a:gd name="connsiteX7" fmla="*/ 73936 w 238167"/>
                  <a:gd name="connsiteY7" fmla="*/ 36969 h 484375"/>
                  <a:gd name="connsiteX8" fmla="*/ 36999 w 238167"/>
                  <a:gd name="connsiteY8" fmla="*/ 32 h 484375"/>
                  <a:gd name="connsiteX9" fmla="*/ 62 w 238167"/>
                  <a:gd name="connsiteY9" fmla="*/ 36969 h 484375"/>
                  <a:gd name="connsiteX10" fmla="*/ 62 w 238167"/>
                  <a:gd name="connsiteY10" fmla="*/ 114846 h 484375"/>
                  <a:gd name="connsiteX11" fmla="*/ 62 w 238167"/>
                  <a:gd name="connsiteY11" fmla="*/ 118816 h 484375"/>
                  <a:gd name="connsiteX12" fmla="*/ 18665 w 238167"/>
                  <a:gd name="connsiteY12" fmla="*/ 151178 h 484375"/>
                  <a:gd name="connsiteX13" fmla="*/ 28521 w 238167"/>
                  <a:gd name="connsiteY13" fmla="*/ 157199 h 484375"/>
                  <a:gd name="connsiteX14" fmla="*/ 69798 w 238167"/>
                  <a:gd name="connsiteY14" fmla="*/ 182329 h 484375"/>
                  <a:gd name="connsiteX15" fmla="*/ 82177 w 238167"/>
                  <a:gd name="connsiteY15" fmla="*/ 189864 h 484375"/>
                  <a:gd name="connsiteX16" fmla="*/ 82177 w 238167"/>
                  <a:gd name="connsiteY16" fmla="*/ 252267 h 484375"/>
                  <a:gd name="connsiteX17" fmla="*/ 29530 w 238167"/>
                  <a:gd name="connsiteY17" fmla="*/ 287152 h 484375"/>
                  <a:gd name="connsiteX18" fmla="*/ 7563 w 238167"/>
                  <a:gd name="connsiteY18" fmla="*/ 324223 h 484375"/>
                  <a:gd name="connsiteX19" fmla="*/ 364 w 238167"/>
                  <a:gd name="connsiteY19" fmla="*/ 358234 h 484375"/>
                  <a:gd name="connsiteX20" fmla="*/ 16781 w 238167"/>
                  <a:gd name="connsiteY20" fmla="*/ 426254 h 484375"/>
                  <a:gd name="connsiteX21" fmla="*/ 66636 w 238167"/>
                  <a:gd name="connsiteY21" fmla="*/ 472140 h 484375"/>
                  <a:gd name="connsiteX22" fmla="*/ 109123 w 238167"/>
                  <a:gd name="connsiteY22" fmla="*/ 483846 h 484375"/>
                  <a:gd name="connsiteX23" fmla="*/ 144446 w 238167"/>
                  <a:gd name="connsiteY23" fmla="*/ 481660 h 484375"/>
                  <a:gd name="connsiteX24" fmla="*/ 238167 w 238167"/>
                  <a:gd name="connsiteY24" fmla="*/ 365399 h 484375"/>
                  <a:gd name="connsiteX25" fmla="*/ 217748 w 238167"/>
                  <a:gd name="connsiteY25" fmla="*/ 298926 h 484375"/>
                  <a:gd name="connsiteX26" fmla="*/ 157734 w 238167"/>
                  <a:gd name="connsiteY26" fmla="*/ 252872 h 484375"/>
                  <a:gd name="connsiteX27" fmla="*/ 146868 w 238167"/>
                  <a:gd name="connsiteY27" fmla="*/ 401125 h 484375"/>
                  <a:gd name="connsiteX28" fmla="*/ 136843 w 238167"/>
                  <a:gd name="connsiteY28" fmla="*/ 407046 h 484375"/>
                  <a:gd name="connsiteX29" fmla="*/ 125203 w 238167"/>
                  <a:gd name="connsiteY29" fmla="*/ 410242 h 484375"/>
                  <a:gd name="connsiteX30" fmla="*/ 113026 w 238167"/>
                  <a:gd name="connsiteY30" fmla="*/ 410242 h 484375"/>
                  <a:gd name="connsiteX31" fmla="*/ 101386 w 238167"/>
                  <a:gd name="connsiteY31" fmla="*/ 407046 h 484375"/>
                  <a:gd name="connsiteX32" fmla="*/ 91361 w 238167"/>
                  <a:gd name="connsiteY32" fmla="*/ 401125 h 484375"/>
                  <a:gd name="connsiteX33" fmla="*/ 83321 w 238167"/>
                  <a:gd name="connsiteY33" fmla="*/ 393085 h 484375"/>
                  <a:gd name="connsiteX34" fmla="*/ 77401 w 238167"/>
                  <a:gd name="connsiteY34" fmla="*/ 383060 h 484375"/>
                  <a:gd name="connsiteX35" fmla="*/ 74205 w 238167"/>
                  <a:gd name="connsiteY35" fmla="*/ 371421 h 484375"/>
                  <a:gd name="connsiteX36" fmla="*/ 74205 w 238167"/>
                  <a:gd name="connsiteY36" fmla="*/ 359209 h 484375"/>
                  <a:gd name="connsiteX37" fmla="*/ 77401 w 238167"/>
                  <a:gd name="connsiteY37" fmla="*/ 347570 h 484375"/>
                  <a:gd name="connsiteX38" fmla="*/ 83321 w 238167"/>
                  <a:gd name="connsiteY38" fmla="*/ 337545 h 484375"/>
                  <a:gd name="connsiteX39" fmla="*/ 91361 w 238167"/>
                  <a:gd name="connsiteY39" fmla="*/ 329505 h 484375"/>
                  <a:gd name="connsiteX40" fmla="*/ 101386 w 238167"/>
                  <a:gd name="connsiteY40" fmla="*/ 323584 h 484375"/>
                  <a:gd name="connsiteX41" fmla="*/ 113026 w 238167"/>
                  <a:gd name="connsiteY41" fmla="*/ 320388 h 484375"/>
                  <a:gd name="connsiteX42" fmla="*/ 125203 w 238167"/>
                  <a:gd name="connsiteY42" fmla="*/ 320388 h 484375"/>
                  <a:gd name="connsiteX43" fmla="*/ 136843 w 238167"/>
                  <a:gd name="connsiteY43" fmla="*/ 323584 h 484375"/>
                  <a:gd name="connsiteX44" fmla="*/ 146868 w 238167"/>
                  <a:gd name="connsiteY44" fmla="*/ 329505 h 484375"/>
                  <a:gd name="connsiteX45" fmla="*/ 154908 w 238167"/>
                  <a:gd name="connsiteY45" fmla="*/ 337545 h 484375"/>
                  <a:gd name="connsiteX46" fmla="*/ 160828 w 238167"/>
                  <a:gd name="connsiteY46" fmla="*/ 347570 h 484375"/>
                  <a:gd name="connsiteX47" fmla="*/ 164058 w 238167"/>
                  <a:gd name="connsiteY47" fmla="*/ 359310 h 484375"/>
                  <a:gd name="connsiteX48" fmla="*/ 164293 w 238167"/>
                  <a:gd name="connsiteY48" fmla="*/ 365298 h 484375"/>
                  <a:gd name="connsiteX49" fmla="*/ 164058 w 238167"/>
                  <a:gd name="connsiteY49" fmla="*/ 371286 h 484375"/>
                  <a:gd name="connsiteX50" fmla="*/ 160828 w 238167"/>
                  <a:gd name="connsiteY50" fmla="*/ 383027 h 484375"/>
                  <a:gd name="connsiteX51" fmla="*/ 154908 w 238167"/>
                  <a:gd name="connsiteY51" fmla="*/ 393051 h 484375"/>
                  <a:gd name="connsiteX52" fmla="*/ 146868 w 238167"/>
                  <a:gd name="connsiteY52" fmla="*/ 401091 h 4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8167" h="484375">
                    <a:moveTo>
                      <a:pt x="157734" y="252805"/>
                    </a:moveTo>
                    <a:cubicBezTo>
                      <a:pt x="157195" y="252603"/>
                      <a:pt x="156623" y="252469"/>
                      <a:pt x="156051" y="252267"/>
                    </a:cubicBezTo>
                    <a:lnTo>
                      <a:pt x="156051" y="171665"/>
                    </a:lnTo>
                    <a:cubicBezTo>
                      <a:pt x="156051" y="168940"/>
                      <a:pt x="155782" y="167123"/>
                      <a:pt x="155379" y="164163"/>
                    </a:cubicBezTo>
                    <a:cubicBezTo>
                      <a:pt x="153730" y="151952"/>
                      <a:pt x="146430" y="142633"/>
                      <a:pt x="136170" y="136242"/>
                    </a:cubicBezTo>
                    <a:cubicBezTo>
                      <a:pt x="122512" y="127697"/>
                      <a:pt x="108652" y="119489"/>
                      <a:pt x="94927" y="111112"/>
                    </a:cubicBezTo>
                    <a:cubicBezTo>
                      <a:pt x="87930" y="106840"/>
                      <a:pt x="80933" y="102568"/>
                      <a:pt x="73936" y="98329"/>
                    </a:cubicBezTo>
                    <a:lnTo>
                      <a:pt x="73936" y="36969"/>
                    </a:lnTo>
                    <a:cubicBezTo>
                      <a:pt x="73936" y="17626"/>
                      <a:pt x="56947" y="-876"/>
                      <a:pt x="36999" y="32"/>
                    </a:cubicBezTo>
                    <a:cubicBezTo>
                      <a:pt x="16983" y="940"/>
                      <a:pt x="62" y="16280"/>
                      <a:pt x="62" y="36969"/>
                    </a:cubicBezTo>
                    <a:lnTo>
                      <a:pt x="62" y="114846"/>
                    </a:lnTo>
                    <a:cubicBezTo>
                      <a:pt x="62" y="116158"/>
                      <a:pt x="-6" y="117504"/>
                      <a:pt x="62" y="118816"/>
                    </a:cubicBezTo>
                    <a:cubicBezTo>
                      <a:pt x="600" y="132508"/>
                      <a:pt x="7261" y="143743"/>
                      <a:pt x="18665" y="151178"/>
                    </a:cubicBezTo>
                    <a:cubicBezTo>
                      <a:pt x="21894" y="153264"/>
                      <a:pt x="25258" y="155181"/>
                      <a:pt x="28521" y="157199"/>
                    </a:cubicBezTo>
                    <a:cubicBezTo>
                      <a:pt x="42280" y="165576"/>
                      <a:pt x="56039" y="173952"/>
                      <a:pt x="69798" y="182329"/>
                    </a:cubicBezTo>
                    <a:cubicBezTo>
                      <a:pt x="73936" y="184852"/>
                      <a:pt x="78040" y="187341"/>
                      <a:pt x="82177" y="189864"/>
                    </a:cubicBezTo>
                    <a:lnTo>
                      <a:pt x="82177" y="252267"/>
                    </a:lnTo>
                    <a:cubicBezTo>
                      <a:pt x="62161" y="258827"/>
                      <a:pt x="42852" y="270937"/>
                      <a:pt x="29530" y="287152"/>
                    </a:cubicBezTo>
                    <a:cubicBezTo>
                      <a:pt x="19876" y="298892"/>
                      <a:pt x="13181" y="310162"/>
                      <a:pt x="7563" y="324223"/>
                    </a:cubicBezTo>
                    <a:cubicBezTo>
                      <a:pt x="3224" y="335123"/>
                      <a:pt x="1373" y="346527"/>
                      <a:pt x="364" y="358234"/>
                    </a:cubicBezTo>
                    <a:cubicBezTo>
                      <a:pt x="-1654" y="381445"/>
                      <a:pt x="4838" y="406373"/>
                      <a:pt x="16781" y="426254"/>
                    </a:cubicBezTo>
                    <a:cubicBezTo>
                      <a:pt x="28319" y="445497"/>
                      <a:pt x="46081" y="462821"/>
                      <a:pt x="66636" y="472140"/>
                    </a:cubicBezTo>
                    <a:cubicBezTo>
                      <a:pt x="80899" y="478599"/>
                      <a:pt x="93581" y="482131"/>
                      <a:pt x="109123" y="483846"/>
                    </a:cubicBezTo>
                    <a:cubicBezTo>
                      <a:pt x="120931" y="485158"/>
                      <a:pt x="132806" y="483880"/>
                      <a:pt x="144446" y="481660"/>
                    </a:cubicBezTo>
                    <a:cubicBezTo>
                      <a:pt x="198842" y="471265"/>
                      <a:pt x="237696" y="419627"/>
                      <a:pt x="238167" y="365399"/>
                    </a:cubicBezTo>
                    <a:cubicBezTo>
                      <a:pt x="237965" y="342255"/>
                      <a:pt x="231372" y="317865"/>
                      <a:pt x="217748" y="298926"/>
                    </a:cubicBezTo>
                    <a:cubicBezTo>
                      <a:pt x="202273" y="277362"/>
                      <a:pt x="182594" y="262191"/>
                      <a:pt x="157734" y="252872"/>
                    </a:cubicBezTo>
                    <a:close/>
                    <a:moveTo>
                      <a:pt x="146868" y="401125"/>
                    </a:moveTo>
                    <a:cubicBezTo>
                      <a:pt x="143638" y="403312"/>
                      <a:pt x="140308" y="405296"/>
                      <a:pt x="136843" y="407046"/>
                    </a:cubicBezTo>
                    <a:cubicBezTo>
                      <a:pt x="133041" y="408391"/>
                      <a:pt x="129173" y="409468"/>
                      <a:pt x="125203" y="410242"/>
                    </a:cubicBezTo>
                    <a:cubicBezTo>
                      <a:pt x="121133" y="410511"/>
                      <a:pt x="117062" y="410511"/>
                      <a:pt x="113026" y="410242"/>
                    </a:cubicBezTo>
                    <a:cubicBezTo>
                      <a:pt x="109090" y="409434"/>
                      <a:pt x="105221" y="408358"/>
                      <a:pt x="101386" y="407046"/>
                    </a:cubicBezTo>
                    <a:cubicBezTo>
                      <a:pt x="97921" y="405296"/>
                      <a:pt x="94557" y="403312"/>
                      <a:pt x="91361" y="401125"/>
                    </a:cubicBezTo>
                    <a:cubicBezTo>
                      <a:pt x="88502" y="398636"/>
                      <a:pt x="85844" y="395944"/>
                      <a:pt x="83321" y="393085"/>
                    </a:cubicBezTo>
                    <a:cubicBezTo>
                      <a:pt x="81135" y="389856"/>
                      <a:pt x="79150" y="386525"/>
                      <a:pt x="77401" y="383060"/>
                    </a:cubicBezTo>
                    <a:cubicBezTo>
                      <a:pt x="76055" y="379259"/>
                      <a:pt x="74978" y="375390"/>
                      <a:pt x="74205" y="371421"/>
                    </a:cubicBezTo>
                    <a:cubicBezTo>
                      <a:pt x="73936" y="367350"/>
                      <a:pt x="73936" y="363280"/>
                      <a:pt x="74205" y="359209"/>
                    </a:cubicBezTo>
                    <a:cubicBezTo>
                      <a:pt x="75012" y="355273"/>
                      <a:pt x="76089" y="351405"/>
                      <a:pt x="77401" y="347570"/>
                    </a:cubicBezTo>
                    <a:cubicBezTo>
                      <a:pt x="79150" y="344105"/>
                      <a:pt x="81135" y="340774"/>
                      <a:pt x="83321" y="337545"/>
                    </a:cubicBezTo>
                    <a:cubicBezTo>
                      <a:pt x="85811" y="334686"/>
                      <a:pt x="88502" y="332028"/>
                      <a:pt x="91361" y="329505"/>
                    </a:cubicBezTo>
                    <a:cubicBezTo>
                      <a:pt x="94591" y="327318"/>
                      <a:pt x="97921" y="325334"/>
                      <a:pt x="101386" y="323584"/>
                    </a:cubicBezTo>
                    <a:cubicBezTo>
                      <a:pt x="105187" y="322239"/>
                      <a:pt x="109056" y="321162"/>
                      <a:pt x="113026" y="320388"/>
                    </a:cubicBezTo>
                    <a:cubicBezTo>
                      <a:pt x="117096" y="320119"/>
                      <a:pt x="121166" y="320119"/>
                      <a:pt x="125203" y="320388"/>
                    </a:cubicBezTo>
                    <a:cubicBezTo>
                      <a:pt x="129139" y="321196"/>
                      <a:pt x="133008" y="322272"/>
                      <a:pt x="136843" y="323584"/>
                    </a:cubicBezTo>
                    <a:cubicBezTo>
                      <a:pt x="140308" y="325334"/>
                      <a:pt x="143638" y="327318"/>
                      <a:pt x="146868" y="329505"/>
                    </a:cubicBezTo>
                    <a:cubicBezTo>
                      <a:pt x="149727" y="331994"/>
                      <a:pt x="152385" y="334686"/>
                      <a:pt x="154908" y="337545"/>
                    </a:cubicBezTo>
                    <a:cubicBezTo>
                      <a:pt x="157094" y="340774"/>
                      <a:pt x="159079" y="344105"/>
                      <a:pt x="160828" y="347570"/>
                    </a:cubicBezTo>
                    <a:cubicBezTo>
                      <a:pt x="162174" y="351405"/>
                      <a:pt x="163250" y="355307"/>
                      <a:pt x="164058" y="359310"/>
                    </a:cubicBezTo>
                    <a:cubicBezTo>
                      <a:pt x="164192" y="361295"/>
                      <a:pt x="164293" y="363280"/>
                      <a:pt x="164293" y="365298"/>
                    </a:cubicBezTo>
                    <a:cubicBezTo>
                      <a:pt x="164293" y="367283"/>
                      <a:pt x="164192" y="369301"/>
                      <a:pt x="164058" y="371286"/>
                    </a:cubicBezTo>
                    <a:cubicBezTo>
                      <a:pt x="163250" y="375289"/>
                      <a:pt x="162174" y="379192"/>
                      <a:pt x="160828" y="383027"/>
                    </a:cubicBezTo>
                    <a:cubicBezTo>
                      <a:pt x="159079" y="386492"/>
                      <a:pt x="157128" y="389822"/>
                      <a:pt x="154908" y="393051"/>
                    </a:cubicBezTo>
                    <a:cubicBezTo>
                      <a:pt x="152418" y="395911"/>
                      <a:pt x="149727" y="398568"/>
                      <a:pt x="146868" y="401091"/>
                    </a:cubicBezTo>
                    <a:close/>
                  </a:path>
                </a:pathLst>
              </a:custGeom>
              <a:grpFill/>
              <a:ln w="0" cap="flat">
                <a:noFill/>
                <a:prstDash val="solid"/>
                <a:miter/>
              </a:ln>
            </p:spPr>
            <p:txBody>
              <a:bodyPr rtlCol="0" anchor="ctr"/>
              <a:lstStyle/>
              <a:p>
                <a:endParaRPr lang="en-US"/>
              </a:p>
            </p:txBody>
          </p:sp>
        </p:grpSp>
        <p:sp>
          <p:nvSpPr>
            <p:cNvPr id="54" name="Freeform: Shape 53">
              <a:extLst>
                <a:ext uri="{FF2B5EF4-FFF2-40B4-BE49-F238E27FC236}">
                  <a16:creationId xmlns:a16="http://schemas.microsoft.com/office/drawing/2014/main" id="{1BB5FBAA-AB65-E914-4594-665D456C4662}"/>
                </a:ext>
              </a:extLst>
            </p:cNvPr>
            <p:cNvSpPr>
              <a:spLocks noChangeAspect="1"/>
            </p:cNvSpPr>
            <p:nvPr/>
          </p:nvSpPr>
          <p:spPr>
            <a:xfrm rot="5400000">
              <a:off x="8515984" y="2050476"/>
              <a:ext cx="1652869" cy="921121"/>
            </a:xfrm>
            <a:custGeom>
              <a:avLst/>
              <a:gdLst>
                <a:gd name="connsiteX0" fmla="*/ 208892 w 643307"/>
                <a:gd name="connsiteY0" fmla="*/ 321654 h 321653"/>
                <a:gd name="connsiteX1" fmla="*/ 321654 w 643307"/>
                <a:gd name="connsiteY1" fmla="*/ 208892 h 321653"/>
                <a:gd name="connsiteX2" fmla="*/ 434415 w 643307"/>
                <a:gd name="connsiteY2" fmla="*/ 321654 h 321653"/>
                <a:gd name="connsiteX3" fmla="*/ 643307 w 643307"/>
                <a:gd name="connsiteY3" fmla="*/ 321654 h 321653"/>
                <a:gd name="connsiteX4" fmla="*/ 643307 w 643307"/>
                <a:gd name="connsiteY4" fmla="*/ 291822 h 321653"/>
                <a:gd name="connsiteX5" fmla="*/ 625453 w 643307"/>
                <a:gd name="connsiteY5" fmla="*/ 268935 h 321653"/>
                <a:gd name="connsiteX6" fmla="*/ 548779 w 643307"/>
                <a:gd name="connsiteY6" fmla="*/ 249767 h 321653"/>
                <a:gd name="connsiteX7" fmla="*/ 542835 w 643307"/>
                <a:gd name="connsiteY7" fmla="*/ 244290 h 321653"/>
                <a:gd name="connsiteX8" fmla="*/ 532750 w 643307"/>
                <a:gd name="connsiteY8" fmla="*/ 219957 h 321653"/>
                <a:gd name="connsiteX9" fmla="*/ 533084 w 643307"/>
                <a:gd name="connsiteY9" fmla="*/ 211876 h 321653"/>
                <a:gd name="connsiteX10" fmla="*/ 573736 w 643307"/>
                <a:gd name="connsiteY10" fmla="*/ 144108 h 321653"/>
                <a:gd name="connsiteX11" fmla="*/ 570196 w 643307"/>
                <a:gd name="connsiteY11" fmla="*/ 115299 h 321653"/>
                <a:gd name="connsiteX12" fmla="*/ 528008 w 643307"/>
                <a:gd name="connsiteY12" fmla="*/ 73111 h 321653"/>
                <a:gd name="connsiteX13" fmla="*/ 499200 w 643307"/>
                <a:gd name="connsiteY13" fmla="*/ 69571 h 321653"/>
                <a:gd name="connsiteX14" fmla="*/ 431432 w 643307"/>
                <a:gd name="connsiteY14" fmla="*/ 110223 h 321653"/>
                <a:gd name="connsiteX15" fmla="*/ 423350 w 643307"/>
                <a:gd name="connsiteY15" fmla="*/ 110557 h 321653"/>
                <a:gd name="connsiteX16" fmla="*/ 399017 w 643307"/>
                <a:gd name="connsiteY16" fmla="*/ 100472 h 321653"/>
                <a:gd name="connsiteX17" fmla="*/ 393540 w 643307"/>
                <a:gd name="connsiteY17" fmla="*/ 94528 h 321653"/>
                <a:gd name="connsiteX18" fmla="*/ 374372 w 643307"/>
                <a:gd name="connsiteY18" fmla="*/ 17855 h 321653"/>
                <a:gd name="connsiteX19" fmla="*/ 351486 w 643307"/>
                <a:gd name="connsiteY19" fmla="*/ 0 h 321653"/>
                <a:gd name="connsiteX20" fmla="*/ 291821 w 643307"/>
                <a:gd name="connsiteY20" fmla="*/ 0 h 321653"/>
                <a:gd name="connsiteX21" fmla="*/ 268935 w 643307"/>
                <a:gd name="connsiteY21" fmla="*/ 17855 h 321653"/>
                <a:gd name="connsiteX22" fmla="*/ 249767 w 643307"/>
                <a:gd name="connsiteY22" fmla="*/ 94528 h 321653"/>
                <a:gd name="connsiteX23" fmla="*/ 244290 w 643307"/>
                <a:gd name="connsiteY23" fmla="*/ 100472 h 321653"/>
                <a:gd name="connsiteX24" fmla="*/ 219957 w 643307"/>
                <a:gd name="connsiteY24" fmla="*/ 110557 h 321653"/>
                <a:gd name="connsiteX25" fmla="*/ 211876 w 643307"/>
                <a:gd name="connsiteY25" fmla="*/ 110223 h 321653"/>
                <a:gd name="connsiteX26" fmla="*/ 144107 w 643307"/>
                <a:gd name="connsiteY26" fmla="*/ 69571 h 321653"/>
                <a:gd name="connsiteX27" fmla="*/ 115299 w 643307"/>
                <a:gd name="connsiteY27" fmla="*/ 73111 h 321653"/>
                <a:gd name="connsiteX28" fmla="*/ 73111 w 643307"/>
                <a:gd name="connsiteY28" fmla="*/ 115299 h 321653"/>
                <a:gd name="connsiteX29" fmla="*/ 69571 w 643307"/>
                <a:gd name="connsiteY29" fmla="*/ 144108 h 321653"/>
                <a:gd name="connsiteX30" fmla="*/ 110223 w 643307"/>
                <a:gd name="connsiteY30" fmla="*/ 211876 h 321653"/>
                <a:gd name="connsiteX31" fmla="*/ 110557 w 643307"/>
                <a:gd name="connsiteY31" fmla="*/ 219957 h 321653"/>
                <a:gd name="connsiteX32" fmla="*/ 100472 w 643307"/>
                <a:gd name="connsiteY32" fmla="*/ 244290 h 321653"/>
                <a:gd name="connsiteX33" fmla="*/ 94528 w 643307"/>
                <a:gd name="connsiteY33" fmla="*/ 249767 h 321653"/>
                <a:gd name="connsiteX34" fmla="*/ 17855 w 643307"/>
                <a:gd name="connsiteY34" fmla="*/ 268935 h 321653"/>
                <a:gd name="connsiteX35" fmla="*/ 0 w 643307"/>
                <a:gd name="connsiteY35" fmla="*/ 291822 h 321653"/>
                <a:gd name="connsiteX36" fmla="*/ 0 w 643307"/>
                <a:gd name="connsiteY36" fmla="*/ 321654 h 321653"/>
                <a:gd name="connsiteX37" fmla="*/ 208892 w 643307"/>
                <a:gd name="connsiteY37" fmla="*/ 321654 h 3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3307" h="321653">
                  <a:moveTo>
                    <a:pt x="208892" y="321654"/>
                  </a:moveTo>
                  <a:cubicBezTo>
                    <a:pt x="208892" y="259385"/>
                    <a:pt x="259385" y="208892"/>
                    <a:pt x="321654" y="208892"/>
                  </a:cubicBezTo>
                  <a:cubicBezTo>
                    <a:pt x="383923" y="208892"/>
                    <a:pt x="434415" y="259385"/>
                    <a:pt x="434415" y="321654"/>
                  </a:cubicBezTo>
                  <a:lnTo>
                    <a:pt x="643307" y="321654"/>
                  </a:lnTo>
                  <a:lnTo>
                    <a:pt x="643307" y="291822"/>
                  </a:lnTo>
                  <a:cubicBezTo>
                    <a:pt x="643307" y="281002"/>
                    <a:pt x="635938" y="271562"/>
                    <a:pt x="625453" y="268935"/>
                  </a:cubicBezTo>
                  <a:lnTo>
                    <a:pt x="548779" y="249767"/>
                  </a:lnTo>
                  <a:cubicBezTo>
                    <a:pt x="545997" y="249077"/>
                    <a:pt x="543793" y="247006"/>
                    <a:pt x="542835" y="244290"/>
                  </a:cubicBezTo>
                  <a:cubicBezTo>
                    <a:pt x="539919" y="235964"/>
                    <a:pt x="536557" y="227838"/>
                    <a:pt x="532750" y="219957"/>
                  </a:cubicBezTo>
                  <a:cubicBezTo>
                    <a:pt x="531503" y="217375"/>
                    <a:pt x="531592" y="214347"/>
                    <a:pt x="533084" y="211876"/>
                  </a:cubicBezTo>
                  <a:lnTo>
                    <a:pt x="573736" y="144108"/>
                  </a:lnTo>
                  <a:cubicBezTo>
                    <a:pt x="579302" y="134824"/>
                    <a:pt x="577832" y="122958"/>
                    <a:pt x="570196" y="115299"/>
                  </a:cubicBezTo>
                  <a:lnTo>
                    <a:pt x="528008" y="73111"/>
                  </a:lnTo>
                  <a:cubicBezTo>
                    <a:pt x="520350" y="65453"/>
                    <a:pt x="508484" y="64006"/>
                    <a:pt x="499200" y="69571"/>
                  </a:cubicBezTo>
                  <a:lnTo>
                    <a:pt x="431432" y="110223"/>
                  </a:lnTo>
                  <a:cubicBezTo>
                    <a:pt x="428961" y="111693"/>
                    <a:pt x="425933" y="111804"/>
                    <a:pt x="423350" y="110557"/>
                  </a:cubicBezTo>
                  <a:cubicBezTo>
                    <a:pt x="415469" y="106750"/>
                    <a:pt x="407343" y="103389"/>
                    <a:pt x="399017" y="100472"/>
                  </a:cubicBezTo>
                  <a:cubicBezTo>
                    <a:pt x="396301" y="99515"/>
                    <a:pt x="394231" y="97311"/>
                    <a:pt x="393540" y="94528"/>
                  </a:cubicBezTo>
                  <a:lnTo>
                    <a:pt x="374372" y="17855"/>
                  </a:lnTo>
                  <a:cubicBezTo>
                    <a:pt x="371745" y="7347"/>
                    <a:pt x="362306" y="0"/>
                    <a:pt x="351486" y="0"/>
                  </a:cubicBezTo>
                  <a:lnTo>
                    <a:pt x="291821" y="0"/>
                  </a:lnTo>
                  <a:cubicBezTo>
                    <a:pt x="281002" y="0"/>
                    <a:pt x="271562" y="7369"/>
                    <a:pt x="268935" y="17855"/>
                  </a:cubicBezTo>
                  <a:lnTo>
                    <a:pt x="249767" y="94528"/>
                  </a:lnTo>
                  <a:cubicBezTo>
                    <a:pt x="249077" y="97311"/>
                    <a:pt x="247006" y="99515"/>
                    <a:pt x="244290" y="100472"/>
                  </a:cubicBezTo>
                  <a:cubicBezTo>
                    <a:pt x="235964" y="103389"/>
                    <a:pt x="227838" y="106750"/>
                    <a:pt x="219957" y="110557"/>
                  </a:cubicBezTo>
                  <a:cubicBezTo>
                    <a:pt x="217374" y="111804"/>
                    <a:pt x="214347" y="111715"/>
                    <a:pt x="211876" y="110223"/>
                  </a:cubicBezTo>
                  <a:lnTo>
                    <a:pt x="144107" y="69571"/>
                  </a:lnTo>
                  <a:cubicBezTo>
                    <a:pt x="134824" y="64006"/>
                    <a:pt x="122958" y="65475"/>
                    <a:pt x="115299" y="73111"/>
                  </a:cubicBezTo>
                  <a:lnTo>
                    <a:pt x="73111" y="115299"/>
                  </a:lnTo>
                  <a:cubicBezTo>
                    <a:pt x="65453" y="122958"/>
                    <a:pt x="64006" y="134824"/>
                    <a:pt x="69571" y="144108"/>
                  </a:cubicBezTo>
                  <a:lnTo>
                    <a:pt x="110223" y="211876"/>
                  </a:lnTo>
                  <a:cubicBezTo>
                    <a:pt x="111693" y="214347"/>
                    <a:pt x="111804" y="217375"/>
                    <a:pt x="110557" y="219957"/>
                  </a:cubicBezTo>
                  <a:cubicBezTo>
                    <a:pt x="106750" y="227838"/>
                    <a:pt x="103389" y="235964"/>
                    <a:pt x="100472" y="244290"/>
                  </a:cubicBezTo>
                  <a:cubicBezTo>
                    <a:pt x="99515" y="247006"/>
                    <a:pt x="97311" y="249077"/>
                    <a:pt x="94528" y="249767"/>
                  </a:cubicBezTo>
                  <a:lnTo>
                    <a:pt x="17855" y="268935"/>
                  </a:lnTo>
                  <a:cubicBezTo>
                    <a:pt x="7347" y="271562"/>
                    <a:pt x="0" y="281002"/>
                    <a:pt x="0" y="291822"/>
                  </a:cubicBezTo>
                  <a:lnTo>
                    <a:pt x="0" y="321654"/>
                  </a:lnTo>
                  <a:lnTo>
                    <a:pt x="208892" y="321654"/>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57521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AA7B93-9EB3-0D84-1110-779444B1AFA1}"/>
              </a:ext>
            </a:extLst>
          </p:cNvPr>
          <p:cNvSpPr/>
          <p:nvPr/>
        </p:nvSpPr>
        <p:spPr>
          <a:xfrm>
            <a:off x="0" y="2264528"/>
            <a:ext cx="12192000" cy="3474720"/>
          </a:xfrm>
          <a:prstGeom prst="rect">
            <a:avLst/>
          </a:prstGeom>
          <a:gradFill>
            <a:gsLst>
              <a:gs pos="0">
                <a:schemeClr val="accent1">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A68FCA0-144D-BCE3-4DC9-12B32EEC40D6}"/>
              </a:ext>
            </a:extLst>
          </p:cNvPr>
          <p:cNvSpPr>
            <a:spLocks noGrp="1"/>
          </p:cNvSpPr>
          <p:nvPr>
            <p:ph type="sldNum" sz="quarter" idx="4"/>
          </p:nvPr>
        </p:nvSpPr>
        <p:spPr/>
        <p:txBody>
          <a:bodyPr/>
          <a:lstStyle/>
          <a:p>
            <a:fld id="{60989DE8-50C8-4C33-B93A-1CCEF7C4E126}" type="slidenum">
              <a:rPr lang="en-US" smtClean="0"/>
              <a:pPr/>
              <a:t>6</a:t>
            </a:fld>
            <a:endParaRPr lang="en-US"/>
          </a:p>
        </p:txBody>
      </p:sp>
      <p:sp>
        <p:nvSpPr>
          <p:cNvPr id="10" name="TextBox 9">
            <a:extLst>
              <a:ext uri="{FF2B5EF4-FFF2-40B4-BE49-F238E27FC236}">
                <a16:creationId xmlns:a16="http://schemas.microsoft.com/office/drawing/2014/main" id="{06E00C8D-623C-BE05-3BC5-0251B499B939}"/>
              </a:ext>
            </a:extLst>
          </p:cNvPr>
          <p:cNvSpPr txBox="1"/>
          <p:nvPr/>
        </p:nvSpPr>
        <p:spPr>
          <a:xfrm>
            <a:off x="1606990" y="2992841"/>
            <a:ext cx="8925514" cy="1089529"/>
          </a:xfrm>
          <a:prstGeom prst="rect">
            <a:avLst/>
          </a:prstGeom>
          <a:noFill/>
        </p:spPr>
        <p:txBody>
          <a:bodyPr wrap="square" rtlCol="0" anchor="ctr">
            <a:spAutoFit/>
          </a:bodyPr>
          <a:lstStyle/>
          <a:p>
            <a:pPr algn="ctr">
              <a:lnSpc>
                <a:spcPct val="90000"/>
              </a:lnSpc>
            </a:pPr>
            <a:r>
              <a:rPr lang="en-US" sz="3600"/>
              <a:t>Where &amp; How will people travel </a:t>
            </a:r>
          </a:p>
          <a:p>
            <a:pPr algn="ctr">
              <a:lnSpc>
                <a:spcPct val="90000"/>
              </a:lnSpc>
            </a:pPr>
            <a:r>
              <a:rPr lang="en-US" sz="3600"/>
              <a:t>in the </a:t>
            </a:r>
            <a:r>
              <a:rPr lang="en-US" sz="3600" b="1" cap="all">
                <a:solidFill>
                  <a:schemeClr val="accent1"/>
                </a:solidFill>
              </a:rPr>
              <a:t>future?</a:t>
            </a:r>
          </a:p>
        </p:txBody>
      </p:sp>
      <p:sp>
        <p:nvSpPr>
          <p:cNvPr id="5" name="TextBox 4">
            <a:extLst>
              <a:ext uri="{FF2B5EF4-FFF2-40B4-BE49-F238E27FC236}">
                <a16:creationId xmlns:a16="http://schemas.microsoft.com/office/drawing/2014/main" id="{4539D167-752A-9EA2-0C1A-84E6078D267F}"/>
              </a:ext>
            </a:extLst>
          </p:cNvPr>
          <p:cNvSpPr txBox="1"/>
          <p:nvPr/>
        </p:nvSpPr>
        <p:spPr>
          <a:xfrm>
            <a:off x="4228910" y="371314"/>
            <a:ext cx="3734179" cy="707886"/>
          </a:xfrm>
          <a:prstGeom prst="rect">
            <a:avLst/>
          </a:prstGeom>
          <a:noFill/>
        </p:spPr>
        <p:txBody>
          <a:bodyPr wrap="square" rtlCol="0">
            <a:spAutoFit/>
          </a:bodyPr>
          <a:lstStyle/>
          <a:p>
            <a:pPr algn="ctr"/>
            <a:r>
              <a:rPr lang="en-US" sz="4000" b="1" cap="all">
                <a:solidFill>
                  <a:schemeClr val="accent1">
                    <a:lumMod val="50000"/>
                  </a:schemeClr>
                </a:solidFill>
              </a:rPr>
              <a:t>Question</a:t>
            </a:r>
            <a:endParaRPr lang="en-US" sz="4800" b="1" cap="all">
              <a:solidFill>
                <a:schemeClr val="accent1">
                  <a:lumMod val="50000"/>
                </a:schemeClr>
              </a:solidFill>
            </a:endParaRPr>
          </a:p>
        </p:txBody>
      </p:sp>
      <p:grpSp>
        <p:nvGrpSpPr>
          <p:cNvPr id="99" name="Group 98">
            <a:extLst>
              <a:ext uri="{FF2B5EF4-FFF2-40B4-BE49-F238E27FC236}">
                <a16:creationId xmlns:a16="http://schemas.microsoft.com/office/drawing/2014/main" id="{AA1B7B0F-BFFA-AA1C-DE9A-F2EBF7CC2E23}"/>
              </a:ext>
            </a:extLst>
          </p:cNvPr>
          <p:cNvGrpSpPr>
            <a:grpSpLocks noChangeAspect="1"/>
          </p:cNvGrpSpPr>
          <p:nvPr/>
        </p:nvGrpSpPr>
        <p:grpSpPr>
          <a:xfrm>
            <a:off x="5338227" y="1168853"/>
            <a:ext cx="1463040" cy="1000921"/>
            <a:chOff x="816259" y="2537920"/>
            <a:chExt cx="1380907" cy="922867"/>
          </a:xfrm>
          <a:solidFill>
            <a:schemeClr val="accent1"/>
          </a:solidFill>
        </p:grpSpPr>
        <p:sp>
          <p:nvSpPr>
            <p:cNvPr id="78" name="Graphic 73">
              <a:extLst>
                <a:ext uri="{FF2B5EF4-FFF2-40B4-BE49-F238E27FC236}">
                  <a16:creationId xmlns:a16="http://schemas.microsoft.com/office/drawing/2014/main" id="{6743516E-0065-4E25-A184-61BE080CB901}"/>
                </a:ext>
              </a:extLst>
            </p:cNvPr>
            <p:cNvSpPr/>
            <p:nvPr/>
          </p:nvSpPr>
          <p:spPr>
            <a:xfrm>
              <a:off x="1205532" y="2537920"/>
              <a:ext cx="561596" cy="922838"/>
            </a:xfrm>
            <a:custGeom>
              <a:avLst/>
              <a:gdLst>
                <a:gd name="connsiteX0" fmla="*/ 673026 w 673025"/>
                <a:gd name="connsiteY0" fmla="*/ 189697 h 1185577"/>
                <a:gd name="connsiteX1" fmla="*/ 673026 w 673025"/>
                <a:gd name="connsiteY1" fmla="*/ 512552 h 1185577"/>
                <a:gd name="connsiteX2" fmla="*/ 519788 w 673025"/>
                <a:gd name="connsiteY2" fmla="*/ 682168 h 1185577"/>
                <a:gd name="connsiteX3" fmla="*/ 428585 w 673025"/>
                <a:gd name="connsiteY3" fmla="*/ 682168 h 1185577"/>
                <a:gd name="connsiteX4" fmla="*/ 428585 w 673025"/>
                <a:gd name="connsiteY4" fmla="*/ 906529 h 1185577"/>
                <a:gd name="connsiteX5" fmla="*/ 248031 w 673025"/>
                <a:gd name="connsiteY5" fmla="*/ 906529 h 1185577"/>
                <a:gd name="connsiteX6" fmla="*/ 248031 w 673025"/>
                <a:gd name="connsiteY6" fmla="*/ 521694 h 1185577"/>
                <a:gd name="connsiteX7" fmla="*/ 488770 w 673025"/>
                <a:gd name="connsiteY7" fmla="*/ 521694 h 1185577"/>
                <a:gd name="connsiteX8" fmla="*/ 488770 w 673025"/>
                <a:gd name="connsiteY8" fmla="*/ 175170 h 1185577"/>
                <a:gd name="connsiteX9" fmla="*/ 184144 w 673025"/>
                <a:gd name="connsiteY9" fmla="*/ 175170 h 1185577"/>
                <a:gd name="connsiteX10" fmla="*/ 184144 w 673025"/>
                <a:gd name="connsiteY10" fmla="*/ 361221 h 1185577"/>
                <a:gd name="connsiteX11" fmla="*/ 0 w 673025"/>
                <a:gd name="connsiteY11" fmla="*/ 361221 h 1185577"/>
                <a:gd name="connsiteX12" fmla="*/ 0 w 673025"/>
                <a:gd name="connsiteY12" fmla="*/ 200691 h 1185577"/>
                <a:gd name="connsiteX13" fmla="*/ 176908 w 673025"/>
                <a:gd name="connsiteY13" fmla="*/ 0 h 1185577"/>
                <a:gd name="connsiteX14" fmla="*/ 497912 w 673025"/>
                <a:gd name="connsiteY14" fmla="*/ 0 h 1185577"/>
                <a:gd name="connsiteX15" fmla="*/ 673026 w 673025"/>
                <a:gd name="connsiteY15" fmla="*/ 189697 h 1185577"/>
                <a:gd name="connsiteX16" fmla="*/ 248031 w 673025"/>
                <a:gd name="connsiteY16" fmla="*/ 1185577 h 1185577"/>
                <a:gd name="connsiteX17" fmla="*/ 248031 w 673025"/>
                <a:gd name="connsiteY17" fmla="*/ 1019607 h 1185577"/>
                <a:gd name="connsiteX18" fmla="*/ 428585 w 673025"/>
                <a:gd name="connsiteY18" fmla="*/ 1019607 h 1185577"/>
                <a:gd name="connsiteX19" fmla="*/ 428585 w 673025"/>
                <a:gd name="connsiteY19" fmla="*/ 1185577 h 11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3025" h="1185577">
                  <a:moveTo>
                    <a:pt x="673026" y="189697"/>
                  </a:moveTo>
                  <a:lnTo>
                    <a:pt x="673026" y="512552"/>
                  </a:lnTo>
                  <a:cubicBezTo>
                    <a:pt x="673026" y="638418"/>
                    <a:pt x="621928" y="682168"/>
                    <a:pt x="519788" y="682168"/>
                  </a:cubicBezTo>
                  <a:lnTo>
                    <a:pt x="428585" y="682168"/>
                  </a:lnTo>
                  <a:lnTo>
                    <a:pt x="428585" y="906529"/>
                  </a:lnTo>
                  <a:lnTo>
                    <a:pt x="248031" y="906529"/>
                  </a:lnTo>
                  <a:lnTo>
                    <a:pt x="248031" y="521694"/>
                  </a:lnTo>
                  <a:lnTo>
                    <a:pt x="488770" y="521694"/>
                  </a:lnTo>
                  <a:lnTo>
                    <a:pt x="488770" y="175170"/>
                  </a:lnTo>
                  <a:lnTo>
                    <a:pt x="184144" y="175170"/>
                  </a:lnTo>
                  <a:lnTo>
                    <a:pt x="184144" y="361221"/>
                  </a:lnTo>
                  <a:lnTo>
                    <a:pt x="0" y="361221"/>
                  </a:lnTo>
                  <a:lnTo>
                    <a:pt x="0" y="200691"/>
                  </a:lnTo>
                  <a:cubicBezTo>
                    <a:pt x="0" y="69327"/>
                    <a:pt x="54744" y="0"/>
                    <a:pt x="176908" y="0"/>
                  </a:cubicBezTo>
                  <a:lnTo>
                    <a:pt x="497912" y="0"/>
                  </a:lnTo>
                  <a:cubicBezTo>
                    <a:pt x="605549" y="0"/>
                    <a:pt x="673026" y="49247"/>
                    <a:pt x="673026" y="189697"/>
                  </a:cubicBezTo>
                  <a:close/>
                  <a:moveTo>
                    <a:pt x="248031" y="1185577"/>
                  </a:moveTo>
                  <a:lnTo>
                    <a:pt x="248031" y="1019607"/>
                  </a:lnTo>
                  <a:lnTo>
                    <a:pt x="428585" y="1019607"/>
                  </a:lnTo>
                  <a:lnTo>
                    <a:pt x="428585" y="1185577"/>
                  </a:lnTo>
                </a:path>
              </a:pathLst>
            </a:custGeom>
            <a:grpFill/>
            <a:ln w="19050" cap="flat">
              <a:noFill/>
              <a:prstDash val="solid"/>
              <a:miter/>
            </a:ln>
          </p:spPr>
          <p:txBody>
            <a:bodyPr rtlCol="0" anchor="ctr"/>
            <a:lstStyle/>
            <a:p>
              <a:endParaRPr lang="en-US"/>
            </a:p>
          </p:txBody>
        </p:sp>
        <p:sp>
          <p:nvSpPr>
            <p:cNvPr id="80" name="Graphic 74">
              <a:extLst>
                <a:ext uri="{FF2B5EF4-FFF2-40B4-BE49-F238E27FC236}">
                  <a16:creationId xmlns:a16="http://schemas.microsoft.com/office/drawing/2014/main" id="{4822745F-C274-8EA3-8ECD-8231B47E3EE5}"/>
                </a:ext>
              </a:extLst>
            </p:cNvPr>
            <p:cNvSpPr/>
            <p:nvPr/>
          </p:nvSpPr>
          <p:spPr>
            <a:xfrm>
              <a:off x="816259" y="2846660"/>
              <a:ext cx="373729" cy="614127"/>
            </a:xfrm>
            <a:custGeom>
              <a:avLst/>
              <a:gdLst>
                <a:gd name="connsiteX0" fmla="*/ 447883 w 447882"/>
                <a:gd name="connsiteY0" fmla="*/ 126239 h 788973"/>
                <a:gd name="connsiteX1" fmla="*/ 447883 w 447882"/>
                <a:gd name="connsiteY1" fmla="*/ 341091 h 788973"/>
                <a:gd name="connsiteX2" fmla="*/ 345906 w 447882"/>
                <a:gd name="connsiteY2" fmla="*/ 453967 h 788973"/>
                <a:gd name="connsiteX3" fmla="*/ 285213 w 447882"/>
                <a:gd name="connsiteY3" fmla="*/ 453967 h 788973"/>
                <a:gd name="connsiteX4" fmla="*/ 285213 w 447882"/>
                <a:gd name="connsiteY4" fmla="*/ 603273 h 788973"/>
                <a:gd name="connsiteX5" fmla="*/ 165059 w 447882"/>
                <a:gd name="connsiteY5" fmla="*/ 603273 h 788973"/>
                <a:gd name="connsiteX6" fmla="*/ 165059 w 447882"/>
                <a:gd name="connsiteY6" fmla="*/ 347175 h 788973"/>
                <a:gd name="connsiteX7" fmla="*/ 325265 w 447882"/>
                <a:gd name="connsiteY7" fmla="*/ 347175 h 788973"/>
                <a:gd name="connsiteX8" fmla="*/ 325265 w 447882"/>
                <a:gd name="connsiteY8" fmla="*/ 116571 h 788973"/>
                <a:gd name="connsiteX9" fmla="*/ 122543 w 447882"/>
                <a:gd name="connsiteY9" fmla="*/ 116571 h 788973"/>
                <a:gd name="connsiteX10" fmla="*/ 122543 w 447882"/>
                <a:gd name="connsiteY10" fmla="*/ 240384 h 788973"/>
                <a:gd name="connsiteX11" fmla="*/ 0 w 447882"/>
                <a:gd name="connsiteY11" fmla="*/ 240384 h 788973"/>
                <a:gd name="connsiteX12" fmla="*/ 0 w 447882"/>
                <a:gd name="connsiteY12" fmla="*/ 133555 h 788973"/>
                <a:gd name="connsiteX13" fmla="*/ 117728 w 447882"/>
                <a:gd name="connsiteY13" fmla="*/ 0 h 788973"/>
                <a:gd name="connsiteX14" fmla="*/ 331349 w 447882"/>
                <a:gd name="connsiteY14" fmla="*/ 0 h 788973"/>
                <a:gd name="connsiteX15" fmla="*/ 447883 w 447882"/>
                <a:gd name="connsiteY15" fmla="*/ 126239 h 788973"/>
                <a:gd name="connsiteX16" fmla="*/ 165059 w 447882"/>
                <a:gd name="connsiteY16" fmla="*/ 788973 h 788973"/>
                <a:gd name="connsiteX17" fmla="*/ 165059 w 447882"/>
                <a:gd name="connsiteY17" fmla="*/ 678524 h 788973"/>
                <a:gd name="connsiteX18" fmla="*/ 285213 w 447882"/>
                <a:gd name="connsiteY18" fmla="*/ 678524 h 788973"/>
                <a:gd name="connsiteX19" fmla="*/ 285213 w 447882"/>
                <a:gd name="connsiteY19" fmla="*/ 788973 h 7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882" h="788973">
                  <a:moveTo>
                    <a:pt x="447883" y="126239"/>
                  </a:moveTo>
                  <a:lnTo>
                    <a:pt x="447883" y="341091"/>
                  </a:lnTo>
                  <a:cubicBezTo>
                    <a:pt x="447883" y="424852"/>
                    <a:pt x="413878" y="453967"/>
                    <a:pt x="345906" y="453967"/>
                  </a:cubicBezTo>
                  <a:lnTo>
                    <a:pt x="285213" y="453967"/>
                  </a:lnTo>
                  <a:lnTo>
                    <a:pt x="285213" y="603273"/>
                  </a:lnTo>
                  <a:lnTo>
                    <a:pt x="165059" y="603273"/>
                  </a:lnTo>
                  <a:lnTo>
                    <a:pt x="165059" y="347175"/>
                  </a:lnTo>
                  <a:lnTo>
                    <a:pt x="325265" y="347175"/>
                  </a:lnTo>
                  <a:lnTo>
                    <a:pt x="325265" y="116571"/>
                  </a:lnTo>
                  <a:lnTo>
                    <a:pt x="122543" y="116571"/>
                  </a:lnTo>
                  <a:lnTo>
                    <a:pt x="122543" y="240384"/>
                  </a:lnTo>
                  <a:lnTo>
                    <a:pt x="0" y="240384"/>
                  </a:lnTo>
                  <a:lnTo>
                    <a:pt x="0" y="133555"/>
                  </a:lnTo>
                  <a:cubicBezTo>
                    <a:pt x="0" y="46136"/>
                    <a:pt x="36431" y="0"/>
                    <a:pt x="117728" y="0"/>
                  </a:cubicBezTo>
                  <a:lnTo>
                    <a:pt x="331349" y="0"/>
                  </a:lnTo>
                  <a:cubicBezTo>
                    <a:pt x="402979" y="0"/>
                    <a:pt x="447883" y="32773"/>
                    <a:pt x="447883" y="126239"/>
                  </a:cubicBezTo>
                  <a:close/>
                  <a:moveTo>
                    <a:pt x="165059" y="788973"/>
                  </a:moveTo>
                  <a:lnTo>
                    <a:pt x="165059" y="678524"/>
                  </a:lnTo>
                  <a:lnTo>
                    <a:pt x="285213" y="678524"/>
                  </a:lnTo>
                  <a:lnTo>
                    <a:pt x="285213" y="788973"/>
                  </a:lnTo>
                </a:path>
              </a:pathLst>
            </a:custGeom>
            <a:grp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Graphic 75">
              <a:extLst>
                <a:ext uri="{FF2B5EF4-FFF2-40B4-BE49-F238E27FC236}">
                  <a16:creationId xmlns:a16="http://schemas.microsoft.com/office/drawing/2014/main" id="{452BF8CE-3E0A-A4DA-63B5-E6AC31E0802C}"/>
                </a:ext>
              </a:extLst>
            </p:cNvPr>
            <p:cNvSpPr/>
            <p:nvPr/>
          </p:nvSpPr>
          <p:spPr>
            <a:xfrm>
              <a:off x="1823437" y="2846660"/>
              <a:ext cx="373729" cy="614127"/>
            </a:xfrm>
            <a:custGeom>
              <a:avLst/>
              <a:gdLst>
                <a:gd name="connsiteX0" fmla="*/ 447883 w 447882"/>
                <a:gd name="connsiteY0" fmla="*/ 126239 h 788973"/>
                <a:gd name="connsiteX1" fmla="*/ 447883 w 447882"/>
                <a:gd name="connsiteY1" fmla="*/ 341091 h 788973"/>
                <a:gd name="connsiteX2" fmla="*/ 345906 w 447882"/>
                <a:gd name="connsiteY2" fmla="*/ 453967 h 788973"/>
                <a:gd name="connsiteX3" fmla="*/ 285213 w 447882"/>
                <a:gd name="connsiteY3" fmla="*/ 453967 h 788973"/>
                <a:gd name="connsiteX4" fmla="*/ 285213 w 447882"/>
                <a:gd name="connsiteY4" fmla="*/ 603273 h 788973"/>
                <a:gd name="connsiteX5" fmla="*/ 165059 w 447882"/>
                <a:gd name="connsiteY5" fmla="*/ 603273 h 788973"/>
                <a:gd name="connsiteX6" fmla="*/ 165059 w 447882"/>
                <a:gd name="connsiteY6" fmla="*/ 347175 h 788973"/>
                <a:gd name="connsiteX7" fmla="*/ 325265 w 447882"/>
                <a:gd name="connsiteY7" fmla="*/ 347175 h 788973"/>
                <a:gd name="connsiteX8" fmla="*/ 325265 w 447882"/>
                <a:gd name="connsiteY8" fmla="*/ 116571 h 788973"/>
                <a:gd name="connsiteX9" fmla="*/ 122543 w 447882"/>
                <a:gd name="connsiteY9" fmla="*/ 116571 h 788973"/>
                <a:gd name="connsiteX10" fmla="*/ 122543 w 447882"/>
                <a:gd name="connsiteY10" fmla="*/ 240384 h 788973"/>
                <a:gd name="connsiteX11" fmla="*/ 0 w 447882"/>
                <a:gd name="connsiteY11" fmla="*/ 240384 h 788973"/>
                <a:gd name="connsiteX12" fmla="*/ 0 w 447882"/>
                <a:gd name="connsiteY12" fmla="*/ 133555 h 788973"/>
                <a:gd name="connsiteX13" fmla="*/ 117728 w 447882"/>
                <a:gd name="connsiteY13" fmla="*/ 0 h 788973"/>
                <a:gd name="connsiteX14" fmla="*/ 331349 w 447882"/>
                <a:gd name="connsiteY14" fmla="*/ 0 h 788973"/>
                <a:gd name="connsiteX15" fmla="*/ 447883 w 447882"/>
                <a:gd name="connsiteY15" fmla="*/ 126239 h 788973"/>
                <a:gd name="connsiteX16" fmla="*/ 165059 w 447882"/>
                <a:gd name="connsiteY16" fmla="*/ 788973 h 788973"/>
                <a:gd name="connsiteX17" fmla="*/ 165059 w 447882"/>
                <a:gd name="connsiteY17" fmla="*/ 678524 h 788973"/>
                <a:gd name="connsiteX18" fmla="*/ 285213 w 447882"/>
                <a:gd name="connsiteY18" fmla="*/ 678524 h 788973"/>
                <a:gd name="connsiteX19" fmla="*/ 285213 w 447882"/>
                <a:gd name="connsiteY19" fmla="*/ 788973 h 7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882" h="788973">
                  <a:moveTo>
                    <a:pt x="447883" y="126239"/>
                  </a:moveTo>
                  <a:lnTo>
                    <a:pt x="447883" y="341091"/>
                  </a:lnTo>
                  <a:cubicBezTo>
                    <a:pt x="447883" y="424852"/>
                    <a:pt x="413878" y="453967"/>
                    <a:pt x="345906" y="453967"/>
                  </a:cubicBezTo>
                  <a:lnTo>
                    <a:pt x="285213" y="453967"/>
                  </a:lnTo>
                  <a:lnTo>
                    <a:pt x="285213" y="603273"/>
                  </a:lnTo>
                  <a:lnTo>
                    <a:pt x="165059" y="603273"/>
                  </a:lnTo>
                  <a:lnTo>
                    <a:pt x="165059" y="347175"/>
                  </a:lnTo>
                  <a:lnTo>
                    <a:pt x="325265" y="347175"/>
                  </a:lnTo>
                  <a:lnTo>
                    <a:pt x="325265" y="116571"/>
                  </a:lnTo>
                  <a:lnTo>
                    <a:pt x="122543" y="116571"/>
                  </a:lnTo>
                  <a:lnTo>
                    <a:pt x="122543" y="240384"/>
                  </a:lnTo>
                  <a:lnTo>
                    <a:pt x="0" y="240384"/>
                  </a:lnTo>
                  <a:lnTo>
                    <a:pt x="0" y="133555"/>
                  </a:lnTo>
                  <a:cubicBezTo>
                    <a:pt x="0" y="46136"/>
                    <a:pt x="36431" y="0"/>
                    <a:pt x="117728" y="0"/>
                  </a:cubicBezTo>
                  <a:lnTo>
                    <a:pt x="331349" y="0"/>
                  </a:lnTo>
                  <a:cubicBezTo>
                    <a:pt x="402979" y="0"/>
                    <a:pt x="447883" y="32773"/>
                    <a:pt x="447883" y="126239"/>
                  </a:cubicBezTo>
                  <a:close/>
                  <a:moveTo>
                    <a:pt x="165059" y="788973"/>
                  </a:moveTo>
                  <a:lnTo>
                    <a:pt x="165059" y="678524"/>
                  </a:lnTo>
                  <a:lnTo>
                    <a:pt x="285213" y="678524"/>
                  </a:lnTo>
                  <a:lnTo>
                    <a:pt x="285213" y="788973"/>
                  </a:lnTo>
                </a:path>
              </a:pathLst>
            </a:custGeom>
            <a:grp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37003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20ADAD6-284F-2441-3D4F-88D73957FE43}"/>
              </a:ext>
            </a:extLst>
          </p:cNvPr>
          <p:cNvGrpSpPr/>
          <p:nvPr/>
        </p:nvGrpSpPr>
        <p:grpSpPr>
          <a:xfrm>
            <a:off x="8063465" y="1687544"/>
            <a:ext cx="4123902" cy="3678071"/>
            <a:chOff x="8053939" y="1687544"/>
            <a:chExt cx="4123902" cy="3678071"/>
          </a:xfrm>
        </p:grpSpPr>
        <p:sp>
          <p:nvSpPr>
            <p:cNvPr id="14" name="Rectangle 13">
              <a:extLst>
                <a:ext uri="{FF2B5EF4-FFF2-40B4-BE49-F238E27FC236}">
                  <a16:creationId xmlns:a16="http://schemas.microsoft.com/office/drawing/2014/main" id="{CEF117A3-C952-9BEF-31BC-96A3AE20723E}"/>
                </a:ext>
              </a:extLst>
            </p:cNvPr>
            <p:cNvSpPr/>
            <p:nvPr/>
          </p:nvSpPr>
          <p:spPr>
            <a:xfrm>
              <a:off x="8053939" y="1687544"/>
              <a:ext cx="4123902" cy="3678071"/>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9" name="Graphic 8" descr="Route (Two Pins With A Path) with solid fill">
              <a:extLst>
                <a:ext uri="{FF2B5EF4-FFF2-40B4-BE49-F238E27FC236}">
                  <a16:creationId xmlns:a16="http://schemas.microsoft.com/office/drawing/2014/main" id="{9A0F1329-30B6-7C6E-B4B2-38A8D5178D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8255" y="3665937"/>
              <a:ext cx="1490304" cy="1490304"/>
            </a:xfrm>
            <a:prstGeom prst="rect">
              <a:avLst/>
            </a:prstGeom>
          </p:spPr>
        </p:pic>
        <p:pic>
          <p:nvPicPr>
            <p:cNvPr id="13" name="Graphic 12" descr="Clock with solid fill">
              <a:extLst>
                <a:ext uri="{FF2B5EF4-FFF2-40B4-BE49-F238E27FC236}">
                  <a16:creationId xmlns:a16="http://schemas.microsoft.com/office/drawing/2014/main" id="{9459B114-29AF-B850-D646-F26D5B3785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76338" y="3237601"/>
              <a:ext cx="1348759" cy="1348759"/>
            </a:xfrm>
            <a:prstGeom prst="rect">
              <a:avLst/>
            </a:prstGeom>
          </p:spPr>
        </p:pic>
        <p:sp>
          <p:nvSpPr>
            <p:cNvPr id="6" name="TextBox 5">
              <a:extLst>
                <a:ext uri="{FF2B5EF4-FFF2-40B4-BE49-F238E27FC236}">
                  <a16:creationId xmlns:a16="http://schemas.microsoft.com/office/drawing/2014/main" id="{B217CD95-635B-DE7C-01B7-D6CAEAF383AA}"/>
                </a:ext>
              </a:extLst>
            </p:cNvPr>
            <p:cNvSpPr txBox="1"/>
            <p:nvPr/>
          </p:nvSpPr>
          <p:spPr>
            <a:xfrm>
              <a:off x="9243263" y="1824053"/>
              <a:ext cx="2363668" cy="1323439"/>
            </a:xfrm>
            <a:prstGeom prst="rect">
              <a:avLst/>
            </a:prstGeom>
            <a:noFill/>
          </p:spPr>
          <p:txBody>
            <a:bodyPr wrap="square" rtlCol="0">
              <a:spAutoFit/>
            </a:bodyPr>
            <a:lstStyle/>
            <a:p>
              <a:pPr algn="ctr"/>
              <a:r>
                <a:rPr lang="en-US" sz="2000" b="1">
                  <a:solidFill>
                    <a:schemeClr val="bg1"/>
                  </a:solidFill>
                </a:rPr>
                <a:t>What route did they take and how long did travel take?</a:t>
              </a:r>
            </a:p>
          </p:txBody>
        </p:sp>
      </p:grpSp>
      <p:grpSp>
        <p:nvGrpSpPr>
          <p:cNvPr id="20" name="Group 19">
            <a:extLst>
              <a:ext uri="{FF2B5EF4-FFF2-40B4-BE49-F238E27FC236}">
                <a16:creationId xmlns:a16="http://schemas.microsoft.com/office/drawing/2014/main" id="{C80B034A-9D21-C545-4338-0215A24F0BED}"/>
              </a:ext>
            </a:extLst>
          </p:cNvPr>
          <p:cNvGrpSpPr/>
          <p:nvPr/>
        </p:nvGrpSpPr>
        <p:grpSpPr>
          <a:xfrm>
            <a:off x="5337830" y="1687544"/>
            <a:ext cx="3683774" cy="3678071"/>
            <a:chOff x="5342593" y="1687544"/>
            <a:chExt cx="3683774" cy="3678071"/>
          </a:xfrm>
        </p:grpSpPr>
        <p:sp>
          <p:nvSpPr>
            <p:cNvPr id="12" name="Arrow: Pentagon 11">
              <a:extLst>
                <a:ext uri="{FF2B5EF4-FFF2-40B4-BE49-F238E27FC236}">
                  <a16:creationId xmlns:a16="http://schemas.microsoft.com/office/drawing/2014/main" id="{023481E7-3D53-6A3C-C90B-C9874B182ABD}"/>
                </a:ext>
              </a:extLst>
            </p:cNvPr>
            <p:cNvSpPr/>
            <p:nvPr/>
          </p:nvSpPr>
          <p:spPr>
            <a:xfrm>
              <a:off x="5342593" y="1687544"/>
              <a:ext cx="3683774" cy="3678071"/>
            </a:xfrm>
            <a:prstGeom prst="homePlate">
              <a:avLst>
                <a:gd name="adj" fmla="val 21764"/>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0800000" scaled="1"/>
              <a:tileRect/>
            </a:gradFill>
            <a:ln>
              <a:noFill/>
            </a:ln>
            <a:effectLst>
              <a:outerShdw blurRad="88900" dist="762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Graphic 10" descr="Bus with solid fill">
              <a:extLst>
                <a:ext uri="{FF2B5EF4-FFF2-40B4-BE49-F238E27FC236}">
                  <a16:creationId xmlns:a16="http://schemas.microsoft.com/office/drawing/2014/main" id="{4C7978E4-6F67-0963-76F9-96DCB59C26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45651" y="4299832"/>
              <a:ext cx="1043333" cy="1043333"/>
            </a:xfrm>
            <a:prstGeom prst="rect">
              <a:avLst/>
            </a:prstGeom>
          </p:spPr>
        </p:pic>
        <p:pic>
          <p:nvPicPr>
            <p:cNvPr id="17" name="Graphic 16" descr="Car with solid fill">
              <a:extLst>
                <a:ext uri="{FF2B5EF4-FFF2-40B4-BE49-F238E27FC236}">
                  <a16:creationId xmlns:a16="http://schemas.microsoft.com/office/drawing/2014/main" id="{438816EF-BE9A-67D3-6CE3-6C10A7D4AB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88293" y="2800169"/>
              <a:ext cx="914400" cy="914400"/>
            </a:xfrm>
            <a:prstGeom prst="rect">
              <a:avLst/>
            </a:prstGeom>
          </p:spPr>
        </p:pic>
        <p:pic>
          <p:nvPicPr>
            <p:cNvPr id="19" name="Graphic 18" descr="Walk with solid fill">
              <a:extLst>
                <a:ext uri="{FF2B5EF4-FFF2-40B4-BE49-F238E27FC236}">
                  <a16:creationId xmlns:a16="http://schemas.microsoft.com/office/drawing/2014/main" id="{70A3D895-5D41-602F-5C39-432BDD7358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65505" y="3572444"/>
              <a:ext cx="878382" cy="878382"/>
            </a:xfrm>
            <a:prstGeom prst="rect">
              <a:avLst/>
            </a:prstGeom>
          </p:spPr>
        </p:pic>
        <p:pic>
          <p:nvPicPr>
            <p:cNvPr id="21" name="Graphic 20" descr="Cycling with solid fill">
              <a:extLst>
                <a:ext uri="{FF2B5EF4-FFF2-40B4-BE49-F238E27FC236}">
                  <a16:creationId xmlns:a16="http://schemas.microsoft.com/office/drawing/2014/main" id="{FB28208E-C7A9-E17C-4DF5-9F55ECCE551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03244" y="3574985"/>
              <a:ext cx="871363" cy="871363"/>
            </a:xfrm>
            <a:prstGeom prst="rect">
              <a:avLst/>
            </a:prstGeom>
          </p:spPr>
        </p:pic>
        <p:sp>
          <p:nvSpPr>
            <p:cNvPr id="5" name="TextBox 4">
              <a:extLst>
                <a:ext uri="{FF2B5EF4-FFF2-40B4-BE49-F238E27FC236}">
                  <a16:creationId xmlns:a16="http://schemas.microsoft.com/office/drawing/2014/main" id="{BABB929D-DD7D-D71C-619D-2A937FA77EDE}"/>
                </a:ext>
              </a:extLst>
            </p:cNvPr>
            <p:cNvSpPr txBox="1"/>
            <p:nvPr/>
          </p:nvSpPr>
          <p:spPr>
            <a:xfrm>
              <a:off x="6362929" y="1761593"/>
              <a:ext cx="1691010" cy="1015663"/>
            </a:xfrm>
            <a:prstGeom prst="rect">
              <a:avLst/>
            </a:prstGeom>
            <a:noFill/>
          </p:spPr>
          <p:txBody>
            <a:bodyPr wrap="square" rtlCol="0">
              <a:spAutoFit/>
            </a:bodyPr>
            <a:lstStyle/>
            <a:p>
              <a:pPr algn="ctr"/>
              <a:r>
                <a:rPr lang="en-US" sz="2000" b="1">
                  <a:solidFill>
                    <a:schemeClr val="bg1"/>
                  </a:solidFill>
                </a:rPr>
                <a:t>How are </a:t>
              </a:r>
            </a:p>
            <a:p>
              <a:pPr algn="ctr"/>
              <a:r>
                <a:rPr lang="en-US" sz="2000" b="1">
                  <a:solidFill>
                    <a:schemeClr val="bg1"/>
                  </a:solidFill>
                </a:rPr>
                <a:t>they getting </a:t>
              </a:r>
            </a:p>
            <a:p>
              <a:pPr algn="ctr"/>
              <a:r>
                <a:rPr lang="en-US" sz="2000" b="1">
                  <a:solidFill>
                    <a:schemeClr val="bg1"/>
                  </a:solidFill>
                </a:rPr>
                <a:t>there?</a:t>
              </a:r>
            </a:p>
          </p:txBody>
        </p:sp>
      </p:grpSp>
      <p:grpSp>
        <p:nvGrpSpPr>
          <p:cNvPr id="18" name="Group 17">
            <a:extLst>
              <a:ext uri="{FF2B5EF4-FFF2-40B4-BE49-F238E27FC236}">
                <a16:creationId xmlns:a16="http://schemas.microsoft.com/office/drawing/2014/main" id="{B158E8D9-CEA3-3803-9051-08436D856941}"/>
              </a:ext>
            </a:extLst>
          </p:cNvPr>
          <p:cNvGrpSpPr/>
          <p:nvPr/>
        </p:nvGrpSpPr>
        <p:grpSpPr>
          <a:xfrm>
            <a:off x="2571750" y="1690689"/>
            <a:ext cx="3683774" cy="3678071"/>
            <a:chOff x="2581276" y="1690689"/>
            <a:chExt cx="3683774" cy="3678071"/>
          </a:xfrm>
        </p:grpSpPr>
        <p:sp>
          <p:nvSpPr>
            <p:cNvPr id="7" name="Arrow: Pentagon 6">
              <a:extLst>
                <a:ext uri="{FF2B5EF4-FFF2-40B4-BE49-F238E27FC236}">
                  <a16:creationId xmlns:a16="http://schemas.microsoft.com/office/drawing/2014/main" id="{A1E0C2FD-C594-7CD4-21F6-057DCD07FE6F}"/>
                </a:ext>
              </a:extLst>
            </p:cNvPr>
            <p:cNvSpPr/>
            <p:nvPr/>
          </p:nvSpPr>
          <p:spPr>
            <a:xfrm>
              <a:off x="2581276" y="1690689"/>
              <a:ext cx="3683774" cy="3678071"/>
            </a:xfrm>
            <a:prstGeom prst="homePlate">
              <a:avLst>
                <a:gd name="adj" fmla="val 2176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ln>
              <a:noFill/>
            </a:ln>
            <a:effectLst>
              <a:outerShdw blurRad="88900" dist="762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5" name="Graphic 14" descr="Fork In Road with solid fill">
              <a:extLst>
                <a:ext uri="{FF2B5EF4-FFF2-40B4-BE49-F238E27FC236}">
                  <a16:creationId xmlns:a16="http://schemas.microsoft.com/office/drawing/2014/main" id="{F20E6E83-4416-D1DD-1379-97927C82B13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442802" y="2987229"/>
              <a:ext cx="2169012" cy="2169012"/>
            </a:xfrm>
            <a:prstGeom prst="rect">
              <a:avLst/>
            </a:prstGeom>
          </p:spPr>
        </p:pic>
        <p:sp>
          <p:nvSpPr>
            <p:cNvPr id="4" name="TextBox 3">
              <a:extLst>
                <a:ext uri="{FF2B5EF4-FFF2-40B4-BE49-F238E27FC236}">
                  <a16:creationId xmlns:a16="http://schemas.microsoft.com/office/drawing/2014/main" id="{1F6633D4-EAB7-F241-8EC8-30328807823F}"/>
                </a:ext>
              </a:extLst>
            </p:cNvPr>
            <p:cNvSpPr txBox="1"/>
            <p:nvPr/>
          </p:nvSpPr>
          <p:spPr>
            <a:xfrm>
              <a:off x="3420179" y="1801361"/>
              <a:ext cx="1872443" cy="707886"/>
            </a:xfrm>
            <a:prstGeom prst="rect">
              <a:avLst/>
            </a:prstGeom>
            <a:noFill/>
          </p:spPr>
          <p:txBody>
            <a:bodyPr wrap="square" rtlCol="0">
              <a:spAutoFit/>
            </a:bodyPr>
            <a:lstStyle/>
            <a:p>
              <a:pPr algn="ctr"/>
              <a:r>
                <a:rPr lang="en-US" sz="2000" b="1">
                  <a:solidFill>
                    <a:schemeClr val="bg1"/>
                  </a:solidFill>
                </a:rPr>
                <a:t>Where are</a:t>
              </a:r>
            </a:p>
            <a:p>
              <a:pPr algn="ctr"/>
              <a:r>
                <a:rPr lang="en-US" sz="2000" b="1">
                  <a:solidFill>
                    <a:schemeClr val="bg1"/>
                  </a:solidFill>
                </a:rPr>
                <a:t>they going?</a:t>
              </a:r>
            </a:p>
          </p:txBody>
        </p:sp>
      </p:grpSp>
      <p:sp>
        <p:nvSpPr>
          <p:cNvPr id="3" name="Slide Number Placeholder 2">
            <a:extLst>
              <a:ext uri="{FF2B5EF4-FFF2-40B4-BE49-F238E27FC236}">
                <a16:creationId xmlns:a16="http://schemas.microsoft.com/office/drawing/2014/main" id="{423B0D10-4B67-B28C-71AC-47638773E069}"/>
              </a:ext>
            </a:extLst>
          </p:cNvPr>
          <p:cNvSpPr>
            <a:spLocks noGrp="1"/>
          </p:cNvSpPr>
          <p:nvPr>
            <p:ph type="sldNum" sz="quarter" idx="4"/>
          </p:nvPr>
        </p:nvSpPr>
        <p:spPr/>
        <p:txBody>
          <a:bodyPr/>
          <a:lstStyle/>
          <a:p>
            <a:fld id="{60989DE8-50C8-4C33-B93A-1CCEF7C4E126}" type="slidenum">
              <a:rPr lang="en-US" smtClean="0"/>
              <a:pPr/>
              <a:t>7</a:t>
            </a:fld>
            <a:endParaRPr lang="en-US"/>
          </a:p>
        </p:txBody>
      </p:sp>
      <p:sp>
        <p:nvSpPr>
          <p:cNvPr id="39" name="Title 1">
            <a:extLst>
              <a:ext uri="{FF2B5EF4-FFF2-40B4-BE49-F238E27FC236}">
                <a16:creationId xmlns:a16="http://schemas.microsoft.com/office/drawing/2014/main" id="{7E893FB8-1DB9-6122-5882-83C6A5BF0C8C}"/>
              </a:ext>
            </a:extLst>
          </p:cNvPr>
          <p:cNvSpPr>
            <a:spLocks noGrp="1"/>
          </p:cNvSpPr>
          <p:nvPr>
            <p:ph type="title"/>
          </p:nvPr>
        </p:nvSpPr>
        <p:spPr>
          <a:xfrm>
            <a:off x="838200" y="365125"/>
            <a:ext cx="10515600" cy="1325563"/>
          </a:xfrm>
        </p:spPr>
        <p:txBody>
          <a:bodyPr/>
          <a:lstStyle/>
          <a:p>
            <a:r>
              <a:rPr lang="en-US"/>
              <a:t>Four-Step Approach</a:t>
            </a:r>
          </a:p>
        </p:txBody>
      </p:sp>
      <p:grpSp>
        <p:nvGrpSpPr>
          <p:cNvPr id="16" name="Group 15">
            <a:extLst>
              <a:ext uri="{FF2B5EF4-FFF2-40B4-BE49-F238E27FC236}">
                <a16:creationId xmlns:a16="http://schemas.microsoft.com/office/drawing/2014/main" id="{9BE3A97E-C3F0-E81C-7B4B-91FF2898C541}"/>
              </a:ext>
            </a:extLst>
          </p:cNvPr>
          <p:cNvGrpSpPr/>
          <p:nvPr/>
        </p:nvGrpSpPr>
        <p:grpSpPr>
          <a:xfrm>
            <a:off x="-130" y="1690689"/>
            <a:ext cx="3467229" cy="3678071"/>
            <a:chOff x="4633" y="1690689"/>
            <a:chExt cx="3467229" cy="3678071"/>
          </a:xfrm>
        </p:grpSpPr>
        <p:sp>
          <p:nvSpPr>
            <p:cNvPr id="34" name="Arrow: Pentagon 33">
              <a:extLst>
                <a:ext uri="{FF2B5EF4-FFF2-40B4-BE49-F238E27FC236}">
                  <a16:creationId xmlns:a16="http://schemas.microsoft.com/office/drawing/2014/main" id="{3DAF26AF-52EB-EC56-79AA-B02D9516EF27}"/>
                </a:ext>
              </a:extLst>
            </p:cNvPr>
            <p:cNvSpPr/>
            <p:nvPr/>
          </p:nvSpPr>
          <p:spPr>
            <a:xfrm>
              <a:off x="4633" y="1690689"/>
              <a:ext cx="3467229" cy="3678071"/>
            </a:xfrm>
            <a:prstGeom prst="homePlate">
              <a:avLst>
                <a:gd name="adj" fmla="val 23059"/>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a:effectLst>
              <a:outerShdw blurRad="88900" dist="762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descr="User with solid fill">
              <a:extLst>
                <a:ext uri="{FF2B5EF4-FFF2-40B4-BE49-F238E27FC236}">
                  <a16:creationId xmlns:a16="http://schemas.microsoft.com/office/drawing/2014/main" id="{1BE05CE8-C5EF-6DFF-FBA8-75ABF28AD4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0522" y="2800170"/>
              <a:ext cx="914401" cy="914400"/>
            </a:xfrm>
            <a:prstGeom prst="rect">
              <a:avLst/>
            </a:prstGeom>
          </p:spPr>
        </p:pic>
        <p:pic>
          <p:nvPicPr>
            <p:cNvPr id="29" name="Graphic 28" descr="City with solid fill">
              <a:extLst>
                <a:ext uri="{FF2B5EF4-FFF2-40B4-BE49-F238E27FC236}">
                  <a16:creationId xmlns:a16="http://schemas.microsoft.com/office/drawing/2014/main" id="{EFC87537-97AF-D097-1FD1-90F05710100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9125" y="3921882"/>
              <a:ext cx="1171057" cy="1171057"/>
            </a:xfrm>
            <a:prstGeom prst="rect">
              <a:avLst/>
            </a:prstGeom>
          </p:spPr>
        </p:pic>
        <p:pic>
          <p:nvPicPr>
            <p:cNvPr id="33" name="Graphic 32" descr="House with solid fill">
              <a:extLst>
                <a:ext uri="{FF2B5EF4-FFF2-40B4-BE49-F238E27FC236}">
                  <a16:creationId xmlns:a16="http://schemas.microsoft.com/office/drawing/2014/main" id="{03DE2D7E-C56B-494D-54E0-8E57153F836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769343" y="3067453"/>
              <a:ext cx="1102549" cy="1102549"/>
            </a:xfrm>
            <a:prstGeom prst="rect">
              <a:avLst/>
            </a:prstGeom>
          </p:spPr>
        </p:pic>
        <p:sp>
          <p:nvSpPr>
            <p:cNvPr id="2" name="TextBox 1">
              <a:extLst>
                <a:ext uri="{FF2B5EF4-FFF2-40B4-BE49-F238E27FC236}">
                  <a16:creationId xmlns:a16="http://schemas.microsoft.com/office/drawing/2014/main" id="{D6773EA5-7515-23A5-041D-464E23878AB2}"/>
                </a:ext>
              </a:extLst>
            </p:cNvPr>
            <p:cNvSpPr txBox="1"/>
            <p:nvPr/>
          </p:nvSpPr>
          <p:spPr>
            <a:xfrm>
              <a:off x="729508" y="1801361"/>
              <a:ext cx="2210862" cy="1015663"/>
            </a:xfrm>
            <a:prstGeom prst="rect">
              <a:avLst/>
            </a:prstGeom>
            <a:noFill/>
          </p:spPr>
          <p:txBody>
            <a:bodyPr wrap="none" lIns="91440" tIns="45720" rIns="91440" bIns="45720" rtlCol="0" anchor="t">
              <a:spAutoFit/>
            </a:bodyPr>
            <a:lstStyle/>
            <a:p>
              <a:pPr algn="ctr"/>
              <a:r>
                <a:rPr lang="en-US" sz="2000" b="1">
                  <a:solidFill>
                    <a:schemeClr val="bg1"/>
                  </a:solidFill>
                </a:rPr>
                <a:t>Who is </a:t>
              </a:r>
            </a:p>
            <a:p>
              <a:pPr algn="ctr"/>
              <a:r>
                <a:rPr lang="en-US" sz="2000" b="1">
                  <a:solidFill>
                    <a:schemeClr val="bg1"/>
                  </a:solidFill>
                </a:rPr>
                <a:t>traveling and </a:t>
              </a:r>
            </a:p>
            <a:p>
              <a:pPr algn="ctr"/>
              <a:r>
                <a:rPr lang="en-US" sz="2000" b="1">
                  <a:solidFill>
                    <a:schemeClr val="bg1"/>
                  </a:solidFill>
                </a:rPr>
                <a:t>how many trips?</a:t>
              </a:r>
              <a:endParaRPr lang="en-US">
                <a:solidFill>
                  <a:schemeClr val="bg1"/>
                </a:solidFill>
              </a:endParaRPr>
            </a:p>
          </p:txBody>
        </p:sp>
      </p:grpSp>
    </p:spTree>
    <p:extLst>
      <p:ext uri="{BB962C8B-B14F-4D97-AF65-F5344CB8AC3E}">
        <p14:creationId xmlns:p14="http://schemas.microsoft.com/office/powerpoint/2010/main" val="12964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58015A-5818-600E-84AD-E7F689A3D57F}"/>
              </a:ext>
            </a:extLst>
          </p:cNvPr>
          <p:cNvSpPr/>
          <p:nvPr/>
        </p:nvSpPr>
        <p:spPr>
          <a:xfrm>
            <a:off x="-7905" y="1596138"/>
            <a:ext cx="12192000" cy="4182015"/>
          </a:xfrm>
          <a:prstGeom prst="rect">
            <a:avLst/>
          </a:prstGeom>
          <a:gradFill>
            <a:gsLst>
              <a:gs pos="0">
                <a:schemeClr val="accent5">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374FC91-8498-A552-E37A-65927B1F6A2A}"/>
              </a:ext>
            </a:extLst>
          </p:cNvPr>
          <p:cNvCxnSpPr/>
          <p:nvPr/>
        </p:nvCxnSpPr>
        <p:spPr>
          <a:xfrm>
            <a:off x="8457268" y="3239966"/>
            <a:ext cx="3062798"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4589FA7-9387-EFD4-A882-5CB3D8561300}"/>
              </a:ext>
            </a:extLst>
          </p:cNvPr>
          <p:cNvCxnSpPr>
            <a:cxnSpLocks/>
          </p:cNvCxnSpPr>
          <p:nvPr/>
        </p:nvCxnSpPr>
        <p:spPr>
          <a:xfrm>
            <a:off x="4173789" y="3253825"/>
            <a:ext cx="376674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CFE18811-3C20-E165-7B95-EFE7ED94462B}"/>
              </a:ext>
            </a:extLst>
          </p:cNvPr>
          <p:cNvSpPr>
            <a:spLocks noGrp="1"/>
          </p:cNvSpPr>
          <p:nvPr>
            <p:ph type="sldNum" sz="quarter" idx="4"/>
          </p:nvPr>
        </p:nvSpPr>
        <p:spPr/>
        <p:txBody>
          <a:bodyPr/>
          <a:lstStyle/>
          <a:p>
            <a:fld id="{60989DE8-50C8-4C33-B93A-1CCEF7C4E126}" type="slidenum">
              <a:rPr lang="en-US" smtClean="0"/>
              <a:pPr/>
              <a:t>8</a:t>
            </a:fld>
            <a:endParaRPr lang="en-US"/>
          </a:p>
        </p:txBody>
      </p:sp>
      <p:sp>
        <p:nvSpPr>
          <p:cNvPr id="19" name="TextBox 18">
            <a:extLst>
              <a:ext uri="{FF2B5EF4-FFF2-40B4-BE49-F238E27FC236}">
                <a16:creationId xmlns:a16="http://schemas.microsoft.com/office/drawing/2014/main" id="{DFE61812-DCAA-E592-4B71-6C70FF277154}"/>
              </a:ext>
            </a:extLst>
          </p:cNvPr>
          <p:cNvSpPr txBox="1"/>
          <p:nvPr/>
        </p:nvSpPr>
        <p:spPr>
          <a:xfrm>
            <a:off x="618366" y="3386860"/>
            <a:ext cx="3038684" cy="1661993"/>
          </a:xfrm>
          <a:prstGeom prst="rect">
            <a:avLst/>
          </a:prstGeom>
          <a:noFill/>
        </p:spPr>
        <p:txBody>
          <a:bodyPr wrap="square" rtlCol="0">
            <a:spAutoFit/>
          </a:bodyPr>
          <a:lstStyle/>
          <a:p>
            <a:pPr algn="ctr">
              <a:lnSpc>
                <a:spcPct val="90000"/>
              </a:lnSpc>
              <a:spcAft>
                <a:spcPts val="600"/>
              </a:spcAft>
            </a:pPr>
            <a:r>
              <a:rPr lang="en-US" sz="2000" b="1"/>
              <a:t>Land Use</a:t>
            </a:r>
          </a:p>
          <a:p>
            <a:pPr algn="ctr">
              <a:spcAft>
                <a:spcPts val="600"/>
              </a:spcAft>
            </a:pPr>
            <a:r>
              <a:rPr lang="en-US" sz="1600"/>
              <a:t>Population</a:t>
            </a:r>
          </a:p>
          <a:p>
            <a:pPr algn="ctr">
              <a:spcAft>
                <a:spcPts val="600"/>
              </a:spcAft>
            </a:pPr>
            <a:r>
              <a:rPr lang="en-US" sz="1600"/>
              <a:t>Household composition</a:t>
            </a:r>
          </a:p>
          <a:p>
            <a:pPr algn="ctr">
              <a:spcAft>
                <a:spcPts val="600"/>
              </a:spcAft>
            </a:pPr>
            <a:r>
              <a:rPr lang="en-US" sz="1600"/>
              <a:t>Employment</a:t>
            </a:r>
          </a:p>
          <a:p>
            <a:pPr algn="ctr">
              <a:spcAft>
                <a:spcPts val="600"/>
              </a:spcAft>
            </a:pPr>
            <a:r>
              <a:rPr lang="en-US" sz="1600"/>
              <a:t>Autos per household</a:t>
            </a:r>
            <a:endParaRPr lang="en-US" sz="1400"/>
          </a:p>
        </p:txBody>
      </p:sp>
      <p:sp>
        <p:nvSpPr>
          <p:cNvPr id="4" name="TextBox 3">
            <a:extLst>
              <a:ext uri="{FF2B5EF4-FFF2-40B4-BE49-F238E27FC236}">
                <a16:creationId xmlns:a16="http://schemas.microsoft.com/office/drawing/2014/main" id="{576A5E53-E16E-FE9B-CFAE-A322F528DA62}"/>
              </a:ext>
            </a:extLst>
          </p:cNvPr>
          <p:cNvSpPr txBox="1"/>
          <p:nvPr/>
        </p:nvSpPr>
        <p:spPr>
          <a:xfrm>
            <a:off x="2705564" y="1802613"/>
            <a:ext cx="6670765" cy="424732"/>
          </a:xfrm>
          <a:prstGeom prst="rect">
            <a:avLst/>
          </a:prstGeom>
          <a:noFill/>
        </p:spPr>
        <p:txBody>
          <a:bodyPr wrap="square" rtlCol="0">
            <a:spAutoFit/>
          </a:bodyPr>
          <a:lstStyle/>
          <a:p>
            <a:pPr algn="ctr">
              <a:lnSpc>
                <a:spcPct val="90000"/>
              </a:lnSpc>
            </a:pPr>
            <a:r>
              <a:rPr lang="en-US" sz="2400"/>
              <a:t>ESTABLISHED DATA</a:t>
            </a:r>
          </a:p>
        </p:txBody>
      </p:sp>
      <p:sp>
        <p:nvSpPr>
          <p:cNvPr id="5" name="TextBox 4">
            <a:extLst>
              <a:ext uri="{FF2B5EF4-FFF2-40B4-BE49-F238E27FC236}">
                <a16:creationId xmlns:a16="http://schemas.microsoft.com/office/drawing/2014/main" id="{C633BECA-6A4D-05AF-0804-37BE4A45DF99}"/>
              </a:ext>
            </a:extLst>
          </p:cNvPr>
          <p:cNvSpPr txBox="1"/>
          <p:nvPr/>
        </p:nvSpPr>
        <p:spPr>
          <a:xfrm>
            <a:off x="4176411" y="3387453"/>
            <a:ext cx="3764118" cy="2634567"/>
          </a:xfrm>
          <a:prstGeom prst="rect">
            <a:avLst/>
          </a:prstGeom>
          <a:noFill/>
        </p:spPr>
        <p:txBody>
          <a:bodyPr wrap="square" rtlCol="0">
            <a:spAutoFit/>
          </a:bodyPr>
          <a:lstStyle/>
          <a:p>
            <a:pPr algn="ctr">
              <a:lnSpc>
                <a:spcPct val="90000"/>
              </a:lnSpc>
              <a:spcAft>
                <a:spcPts val="600"/>
              </a:spcAft>
            </a:pPr>
            <a:r>
              <a:rPr lang="en-US" sz="2000" b="1"/>
              <a:t>Transportation Network</a:t>
            </a:r>
          </a:p>
          <a:p>
            <a:pPr algn="ctr">
              <a:spcAft>
                <a:spcPts val="600"/>
              </a:spcAft>
            </a:pPr>
            <a:r>
              <a:rPr lang="en-US" sz="1600"/>
              <a:t>Number of Lanes</a:t>
            </a:r>
          </a:p>
          <a:p>
            <a:pPr algn="ctr">
              <a:spcAft>
                <a:spcPts val="600"/>
              </a:spcAft>
            </a:pPr>
            <a:r>
              <a:rPr lang="en-US" sz="1600"/>
              <a:t>Facility Type</a:t>
            </a:r>
          </a:p>
          <a:p>
            <a:pPr algn="ctr">
              <a:spcAft>
                <a:spcPts val="600"/>
              </a:spcAft>
            </a:pPr>
            <a:r>
              <a:rPr lang="en-US" sz="1600"/>
              <a:t>Neighborhood Context</a:t>
            </a:r>
          </a:p>
          <a:p>
            <a:pPr algn="ctr">
              <a:spcAft>
                <a:spcPts val="600"/>
              </a:spcAft>
            </a:pPr>
            <a:r>
              <a:rPr lang="en-US" sz="1600"/>
              <a:t>Speeds and Capacities</a:t>
            </a:r>
          </a:p>
          <a:p>
            <a:pPr algn="ctr">
              <a:spcAft>
                <a:spcPts val="600"/>
              </a:spcAft>
            </a:pPr>
            <a:r>
              <a:rPr lang="en-US" sz="1600"/>
              <a:t>Transit Lines</a:t>
            </a:r>
          </a:p>
          <a:p>
            <a:pPr algn="ctr">
              <a:spcAft>
                <a:spcPts val="600"/>
              </a:spcAft>
            </a:pPr>
            <a:r>
              <a:rPr lang="en-US" sz="1600"/>
              <a:t>Base-year traffic counts</a:t>
            </a:r>
          </a:p>
          <a:p>
            <a:pPr algn="ctr">
              <a:lnSpc>
                <a:spcPct val="90000"/>
              </a:lnSpc>
            </a:pPr>
            <a:endParaRPr lang="en-US"/>
          </a:p>
        </p:txBody>
      </p:sp>
      <p:sp>
        <p:nvSpPr>
          <p:cNvPr id="6" name="TextBox 5">
            <a:extLst>
              <a:ext uri="{FF2B5EF4-FFF2-40B4-BE49-F238E27FC236}">
                <a16:creationId xmlns:a16="http://schemas.microsoft.com/office/drawing/2014/main" id="{0C34CAD4-3788-4511-188A-588C795D718D}"/>
              </a:ext>
            </a:extLst>
          </p:cNvPr>
          <p:cNvSpPr txBox="1"/>
          <p:nvPr/>
        </p:nvSpPr>
        <p:spPr>
          <a:xfrm>
            <a:off x="8457269" y="3382463"/>
            <a:ext cx="3062798" cy="1988237"/>
          </a:xfrm>
          <a:prstGeom prst="rect">
            <a:avLst/>
          </a:prstGeom>
          <a:noFill/>
        </p:spPr>
        <p:txBody>
          <a:bodyPr wrap="square" rtlCol="0">
            <a:spAutoFit/>
          </a:bodyPr>
          <a:lstStyle/>
          <a:p>
            <a:pPr algn="ctr">
              <a:lnSpc>
                <a:spcPct val="90000"/>
              </a:lnSpc>
              <a:spcAft>
                <a:spcPts val="600"/>
              </a:spcAft>
            </a:pPr>
            <a:r>
              <a:rPr lang="en-US" sz="2000" b="1"/>
              <a:t>Travel Behavior</a:t>
            </a:r>
          </a:p>
          <a:p>
            <a:pPr algn="ctr">
              <a:spcAft>
                <a:spcPts val="600"/>
              </a:spcAft>
            </a:pPr>
            <a:r>
              <a:rPr lang="en-US" sz="1600"/>
              <a:t>Persons per Auto</a:t>
            </a:r>
          </a:p>
          <a:p>
            <a:pPr algn="ctr">
              <a:spcAft>
                <a:spcPts val="600"/>
              </a:spcAft>
            </a:pPr>
            <a:r>
              <a:rPr lang="en-US" sz="1600"/>
              <a:t>Number of Trips</a:t>
            </a:r>
          </a:p>
          <a:p>
            <a:pPr algn="ctr">
              <a:spcAft>
                <a:spcPts val="600"/>
              </a:spcAft>
            </a:pPr>
            <a:r>
              <a:rPr lang="en-US" sz="1600"/>
              <a:t>Trip Lengths</a:t>
            </a:r>
          </a:p>
          <a:p>
            <a:pPr algn="ctr">
              <a:spcAft>
                <a:spcPts val="600"/>
              </a:spcAft>
            </a:pPr>
            <a:r>
              <a:rPr lang="en-US" sz="1600"/>
              <a:t>Congestion delay</a:t>
            </a:r>
          </a:p>
          <a:p>
            <a:pPr algn="ctr">
              <a:lnSpc>
                <a:spcPct val="90000"/>
              </a:lnSpc>
            </a:pPr>
            <a:endParaRPr lang="en-US"/>
          </a:p>
        </p:txBody>
      </p:sp>
      <p:grpSp>
        <p:nvGrpSpPr>
          <p:cNvPr id="14" name="Group 13">
            <a:extLst>
              <a:ext uri="{FF2B5EF4-FFF2-40B4-BE49-F238E27FC236}">
                <a16:creationId xmlns:a16="http://schemas.microsoft.com/office/drawing/2014/main" id="{02FC59E2-9108-8CFE-BD62-D76847BE8EDF}"/>
              </a:ext>
            </a:extLst>
          </p:cNvPr>
          <p:cNvGrpSpPr>
            <a:grpSpLocks noChangeAspect="1"/>
          </p:cNvGrpSpPr>
          <p:nvPr/>
        </p:nvGrpSpPr>
        <p:grpSpPr>
          <a:xfrm>
            <a:off x="3736374" y="181741"/>
            <a:ext cx="1281786" cy="1287368"/>
            <a:chOff x="1474322" y="1719162"/>
            <a:chExt cx="1547741" cy="1554480"/>
          </a:xfrm>
          <a:solidFill>
            <a:schemeClr val="accent5"/>
          </a:solidFill>
        </p:grpSpPr>
        <p:sp>
          <p:nvSpPr>
            <p:cNvPr id="15" name="Freeform: Shape 14">
              <a:extLst>
                <a:ext uri="{FF2B5EF4-FFF2-40B4-BE49-F238E27FC236}">
                  <a16:creationId xmlns:a16="http://schemas.microsoft.com/office/drawing/2014/main" id="{0CC3D5BD-5305-0FDD-448A-7320BBE6E519}"/>
                </a:ext>
              </a:extLst>
            </p:cNvPr>
            <p:cNvSpPr/>
            <p:nvPr/>
          </p:nvSpPr>
          <p:spPr>
            <a:xfrm rot="16200000">
              <a:off x="1983778" y="2132286"/>
              <a:ext cx="1309440" cy="767130"/>
            </a:xfrm>
            <a:custGeom>
              <a:avLst/>
              <a:gdLst>
                <a:gd name="connsiteX0" fmla="*/ 208892 w 643307"/>
                <a:gd name="connsiteY0" fmla="*/ 321654 h 321653"/>
                <a:gd name="connsiteX1" fmla="*/ 321654 w 643307"/>
                <a:gd name="connsiteY1" fmla="*/ 208892 h 321653"/>
                <a:gd name="connsiteX2" fmla="*/ 434415 w 643307"/>
                <a:gd name="connsiteY2" fmla="*/ 321654 h 321653"/>
                <a:gd name="connsiteX3" fmla="*/ 643307 w 643307"/>
                <a:gd name="connsiteY3" fmla="*/ 321654 h 321653"/>
                <a:gd name="connsiteX4" fmla="*/ 643307 w 643307"/>
                <a:gd name="connsiteY4" fmla="*/ 291822 h 321653"/>
                <a:gd name="connsiteX5" fmla="*/ 625453 w 643307"/>
                <a:gd name="connsiteY5" fmla="*/ 268935 h 321653"/>
                <a:gd name="connsiteX6" fmla="*/ 548779 w 643307"/>
                <a:gd name="connsiteY6" fmla="*/ 249767 h 321653"/>
                <a:gd name="connsiteX7" fmla="*/ 542835 w 643307"/>
                <a:gd name="connsiteY7" fmla="*/ 244290 h 321653"/>
                <a:gd name="connsiteX8" fmla="*/ 532750 w 643307"/>
                <a:gd name="connsiteY8" fmla="*/ 219957 h 321653"/>
                <a:gd name="connsiteX9" fmla="*/ 533084 w 643307"/>
                <a:gd name="connsiteY9" fmla="*/ 211876 h 321653"/>
                <a:gd name="connsiteX10" fmla="*/ 573736 w 643307"/>
                <a:gd name="connsiteY10" fmla="*/ 144108 h 321653"/>
                <a:gd name="connsiteX11" fmla="*/ 570196 w 643307"/>
                <a:gd name="connsiteY11" fmla="*/ 115299 h 321653"/>
                <a:gd name="connsiteX12" fmla="*/ 528008 w 643307"/>
                <a:gd name="connsiteY12" fmla="*/ 73111 h 321653"/>
                <a:gd name="connsiteX13" fmla="*/ 499200 w 643307"/>
                <a:gd name="connsiteY13" fmla="*/ 69571 h 321653"/>
                <a:gd name="connsiteX14" fmla="*/ 431432 w 643307"/>
                <a:gd name="connsiteY14" fmla="*/ 110223 h 321653"/>
                <a:gd name="connsiteX15" fmla="*/ 423350 w 643307"/>
                <a:gd name="connsiteY15" fmla="*/ 110557 h 321653"/>
                <a:gd name="connsiteX16" fmla="*/ 399017 w 643307"/>
                <a:gd name="connsiteY16" fmla="*/ 100472 h 321653"/>
                <a:gd name="connsiteX17" fmla="*/ 393540 w 643307"/>
                <a:gd name="connsiteY17" fmla="*/ 94528 h 321653"/>
                <a:gd name="connsiteX18" fmla="*/ 374372 w 643307"/>
                <a:gd name="connsiteY18" fmla="*/ 17855 h 321653"/>
                <a:gd name="connsiteX19" fmla="*/ 351486 w 643307"/>
                <a:gd name="connsiteY19" fmla="*/ 0 h 321653"/>
                <a:gd name="connsiteX20" fmla="*/ 291821 w 643307"/>
                <a:gd name="connsiteY20" fmla="*/ 0 h 321653"/>
                <a:gd name="connsiteX21" fmla="*/ 268935 w 643307"/>
                <a:gd name="connsiteY21" fmla="*/ 17855 h 321653"/>
                <a:gd name="connsiteX22" fmla="*/ 249767 w 643307"/>
                <a:gd name="connsiteY22" fmla="*/ 94528 h 321653"/>
                <a:gd name="connsiteX23" fmla="*/ 244290 w 643307"/>
                <a:gd name="connsiteY23" fmla="*/ 100472 h 321653"/>
                <a:gd name="connsiteX24" fmla="*/ 219957 w 643307"/>
                <a:gd name="connsiteY24" fmla="*/ 110557 h 321653"/>
                <a:gd name="connsiteX25" fmla="*/ 211876 w 643307"/>
                <a:gd name="connsiteY25" fmla="*/ 110223 h 321653"/>
                <a:gd name="connsiteX26" fmla="*/ 144107 w 643307"/>
                <a:gd name="connsiteY26" fmla="*/ 69571 h 321653"/>
                <a:gd name="connsiteX27" fmla="*/ 115299 w 643307"/>
                <a:gd name="connsiteY27" fmla="*/ 73111 h 321653"/>
                <a:gd name="connsiteX28" fmla="*/ 73111 w 643307"/>
                <a:gd name="connsiteY28" fmla="*/ 115299 h 321653"/>
                <a:gd name="connsiteX29" fmla="*/ 69571 w 643307"/>
                <a:gd name="connsiteY29" fmla="*/ 144108 h 321653"/>
                <a:gd name="connsiteX30" fmla="*/ 110223 w 643307"/>
                <a:gd name="connsiteY30" fmla="*/ 211876 h 321653"/>
                <a:gd name="connsiteX31" fmla="*/ 110557 w 643307"/>
                <a:gd name="connsiteY31" fmla="*/ 219957 h 321653"/>
                <a:gd name="connsiteX32" fmla="*/ 100472 w 643307"/>
                <a:gd name="connsiteY32" fmla="*/ 244290 h 321653"/>
                <a:gd name="connsiteX33" fmla="*/ 94528 w 643307"/>
                <a:gd name="connsiteY33" fmla="*/ 249767 h 321653"/>
                <a:gd name="connsiteX34" fmla="*/ 17855 w 643307"/>
                <a:gd name="connsiteY34" fmla="*/ 268935 h 321653"/>
                <a:gd name="connsiteX35" fmla="*/ 0 w 643307"/>
                <a:gd name="connsiteY35" fmla="*/ 291822 h 321653"/>
                <a:gd name="connsiteX36" fmla="*/ 0 w 643307"/>
                <a:gd name="connsiteY36" fmla="*/ 321654 h 321653"/>
                <a:gd name="connsiteX37" fmla="*/ 208892 w 643307"/>
                <a:gd name="connsiteY37" fmla="*/ 321654 h 3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3307" h="321653">
                  <a:moveTo>
                    <a:pt x="208892" y="321654"/>
                  </a:moveTo>
                  <a:cubicBezTo>
                    <a:pt x="208892" y="259385"/>
                    <a:pt x="259385" y="208892"/>
                    <a:pt x="321654" y="208892"/>
                  </a:cubicBezTo>
                  <a:cubicBezTo>
                    <a:pt x="383923" y="208892"/>
                    <a:pt x="434415" y="259385"/>
                    <a:pt x="434415" y="321654"/>
                  </a:cubicBezTo>
                  <a:lnTo>
                    <a:pt x="643307" y="321654"/>
                  </a:lnTo>
                  <a:lnTo>
                    <a:pt x="643307" y="291822"/>
                  </a:lnTo>
                  <a:cubicBezTo>
                    <a:pt x="643307" y="281002"/>
                    <a:pt x="635938" y="271562"/>
                    <a:pt x="625453" y="268935"/>
                  </a:cubicBezTo>
                  <a:lnTo>
                    <a:pt x="548779" y="249767"/>
                  </a:lnTo>
                  <a:cubicBezTo>
                    <a:pt x="545997" y="249077"/>
                    <a:pt x="543793" y="247006"/>
                    <a:pt x="542835" y="244290"/>
                  </a:cubicBezTo>
                  <a:cubicBezTo>
                    <a:pt x="539919" y="235964"/>
                    <a:pt x="536557" y="227838"/>
                    <a:pt x="532750" y="219957"/>
                  </a:cubicBezTo>
                  <a:cubicBezTo>
                    <a:pt x="531503" y="217375"/>
                    <a:pt x="531592" y="214347"/>
                    <a:pt x="533084" y="211876"/>
                  </a:cubicBezTo>
                  <a:lnTo>
                    <a:pt x="573736" y="144108"/>
                  </a:lnTo>
                  <a:cubicBezTo>
                    <a:pt x="579302" y="134824"/>
                    <a:pt x="577832" y="122958"/>
                    <a:pt x="570196" y="115299"/>
                  </a:cubicBezTo>
                  <a:lnTo>
                    <a:pt x="528008" y="73111"/>
                  </a:lnTo>
                  <a:cubicBezTo>
                    <a:pt x="520350" y="65453"/>
                    <a:pt x="508484" y="64006"/>
                    <a:pt x="499200" y="69571"/>
                  </a:cubicBezTo>
                  <a:lnTo>
                    <a:pt x="431432" y="110223"/>
                  </a:lnTo>
                  <a:cubicBezTo>
                    <a:pt x="428961" y="111693"/>
                    <a:pt x="425933" y="111804"/>
                    <a:pt x="423350" y="110557"/>
                  </a:cubicBezTo>
                  <a:cubicBezTo>
                    <a:pt x="415469" y="106750"/>
                    <a:pt x="407343" y="103389"/>
                    <a:pt x="399017" y="100472"/>
                  </a:cubicBezTo>
                  <a:cubicBezTo>
                    <a:pt x="396301" y="99515"/>
                    <a:pt x="394231" y="97311"/>
                    <a:pt x="393540" y="94528"/>
                  </a:cubicBezTo>
                  <a:lnTo>
                    <a:pt x="374372" y="17855"/>
                  </a:lnTo>
                  <a:cubicBezTo>
                    <a:pt x="371745" y="7347"/>
                    <a:pt x="362306" y="0"/>
                    <a:pt x="351486" y="0"/>
                  </a:cubicBezTo>
                  <a:lnTo>
                    <a:pt x="291821" y="0"/>
                  </a:lnTo>
                  <a:cubicBezTo>
                    <a:pt x="281002" y="0"/>
                    <a:pt x="271562" y="7369"/>
                    <a:pt x="268935" y="17855"/>
                  </a:cubicBezTo>
                  <a:lnTo>
                    <a:pt x="249767" y="94528"/>
                  </a:lnTo>
                  <a:cubicBezTo>
                    <a:pt x="249077" y="97311"/>
                    <a:pt x="247006" y="99515"/>
                    <a:pt x="244290" y="100472"/>
                  </a:cubicBezTo>
                  <a:cubicBezTo>
                    <a:pt x="235964" y="103389"/>
                    <a:pt x="227838" y="106750"/>
                    <a:pt x="219957" y="110557"/>
                  </a:cubicBezTo>
                  <a:cubicBezTo>
                    <a:pt x="217374" y="111804"/>
                    <a:pt x="214347" y="111715"/>
                    <a:pt x="211876" y="110223"/>
                  </a:cubicBezTo>
                  <a:lnTo>
                    <a:pt x="144107" y="69571"/>
                  </a:lnTo>
                  <a:cubicBezTo>
                    <a:pt x="134824" y="64006"/>
                    <a:pt x="122958" y="65475"/>
                    <a:pt x="115299" y="73111"/>
                  </a:cubicBezTo>
                  <a:lnTo>
                    <a:pt x="73111" y="115299"/>
                  </a:lnTo>
                  <a:cubicBezTo>
                    <a:pt x="65453" y="122958"/>
                    <a:pt x="64006" y="134824"/>
                    <a:pt x="69571" y="144108"/>
                  </a:cubicBezTo>
                  <a:lnTo>
                    <a:pt x="110223" y="211876"/>
                  </a:lnTo>
                  <a:cubicBezTo>
                    <a:pt x="111693" y="214347"/>
                    <a:pt x="111804" y="217375"/>
                    <a:pt x="110557" y="219957"/>
                  </a:cubicBezTo>
                  <a:cubicBezTo>
                    <a:pt x="106750" y="227838"/>
                    <a:pt x="103389" y="235964"/>
                    <a:pt x="100472" y="244290"/>
                  </a:cubicBezTo>
                  <a:cubicBezTo>
                    <a:pt x="99515" y="247006"/>
                    <a:pt x="97311" y="249077"/>
                    <a:pt x="94528" y="249767"/>
                  </a:cubicBezTo>
                  <a:lnTo>
                    <a:pt x="17855" y="268935"/>
                  </a:lnTo>
                  <a:cubicBezTo>
                    <a:pt x="7347" y="271562"/>
                    <a:pt x="0" y="281002"/>
                    <a:pt x="0" y="291822"/>
                  </a:cubicBezTo>
                  <a:lnTo>
                    <a:pt x="0" y="321654"/>
                  </a:lnTo>
                  <a:lnTo>
                    <a:pt x="208892" y="321654"/>
                  </a:lnTo>
                  <a:close/>
                </a:path>
              </a:pathLst>
            </a:custGeom>
            <a:grpFill/>
            <a:ln w="0" cap="flat">
              <a:no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857D331E-546A-95CF-819A-2985CA1C71F1}"/>
                </a:ext>
              </a:extLst>
            </p:cNvPr>
            <p:cNvGrpSpPr>
              <a:grpSpLocks noChangeAspect="1"/>
            </p:cNvGrpSpPr>
            <p:nvPr/>
          </p:nvGrpSpPr>
          <p:grpSpPr>
            <a:xfrm>
              <a:off x="1474322" y="1719162"/>
              <a:ext cx="763533" cy="1554480"/>
              <a:chOff x="2334724" y="2118140"/>
              <a:chExt cx="402026" cy="882304"/>
            </a:xfrm>
            <a:grpFill/>
          </p:grpSpPr>
          <p:sp>
            <p:nvSpPr>
              <p:cNvPr id="17" name="Freeform: Shape 16">
                <a:extLst>
                  <a:ext uri="{FF2B5EF4-FFF2-40B4-BE49-F238E27FC236}">
                    <a16:creationId xmlns:a16="http://schemas.microsoft.com/office/drawing/2014/main" id="{2D09B3CF-34B8-BD72-7E53-5F376294352B}"/>
                  </a:ext>
                </a:extLst>
              </p:cNvPr>
              <p:cNvSpPr/>
              <p:nvPr/>
            </p:nvSpPr>
            <p:spPr>
              <a:xfrm rot="16200000">
                <a:off x="2446579" y="2394095"/>
                <a:ext cx="196701" cy="383641"/>
              </a:xfrm>
              <a:custGeom>
                <a:avLst/>
                <a:gdLst>
                  <a:gd name="connsiteX0" fmla="*/ 29144 w 130797"/>
                  <a:gd name="connsiteY0" fmla="*/ 11087 h 255103"/>
                  <a:gd name="connsiteX1" fmla="*/ 12069 w 130797"/>
                  <a:gd name="connsiteY1" fmla="*/ 27873 h 255103"/>
                  <a:gd name="connsiteX2" fmla="*/ 3520 w 130797"/>
                  <a:gd name="connsiteY2" fmla="*/ 44637 h 255103"/>
                  <a:gd name="connsiteX3" fmla="*/ 22554 w 130797"/>
                  <a:gd name="connsiteY3" fmla="*/ 114587 h 255103"/>
                  <a:gd name="connsiteX4" fmla="*/ 40476 w 130797"/>
                  <a:gd name="connsiteY4" fmla="*/ 125585 h 255103"/>
                  <a:gd name="connsiteX5" fmla="*/ 41545 w 130797"/>
                  <a:gd name="connsiteY5" fmla="*/ 126008 h 255103"/>
                  <a:gd name="connsiteX6" fmla="*/ 41545 w 130797"/>
                  <a:gd name="connsiteY6" fmla="*/ 231155 h 255103"/>
                  <a:gd name="connsiteX7" fmla="*/ 48557 w 130797"/>
                  <a:gd name="connsiteY7" fmla="*/ 248075 h 255103"/>
                  <a:gd name="connsiteX8" fmla="*/ 65477 w 130797"/>
                  <a:gd name="connsiteY8" fmla="*/ 255088 h 255103"/>
                  <a:gd name="connsiteX9" fmla="*/ 89410 w 130797"/>
                  <a:gd name="connsiteY9" fmla="*/ 231155 h 255103"/>
                  <a:gd name="connsiteX10" fmla="*/ 89410 w 130797"/>
                  <a:gd name="connsiteY10" fmla="*/ 126230 h 255103"/>
                  <a:gd name="connsiteX11" fmla="*/ 99005 w 130797"/>
                  <a:gd name="connsiteY11" fmla="*/ 121511 h 255103"/>
                  <a:gd name="connsiteX12" fmla="*/ 123873 w 130797"/>
                  <a:gd name="connsiteY12" fmla="*/ 94617 h 255103"/>
                  <a:gd name="connsiteX13" fmla="*/ 128370 w 130797"/>
                  <a:gd name="connsiteY13" fmla="*/ 83241 h 255103"/>
                  <a:gd name="connsiteX14" fmla="*/ 130485 w 130797"/>
                  <a:gd name="connsiteY14" fmla="*/ 70863 h 255103"/>
                  <a:gd name="connsiteX15" fmla="*/ 129260 w 130797"/>
                  <a:gd name="connsiteY15" fmla="*/ 51227 h 255103"/>
                  <a:gd name="connsiteX16" fmla="*/ 121802 w 130797"/>
                  <a:gd name="connsiteY16" fmla="*/ 32170 h 255103"/>
                  <a:gd name="connsiteX17" fmla="*/ 108979 w 130797"/>
                  <a:gd name="connsiteY17" fmla="*/ 16653 h 255103"/>
                  <a:gd name="connsiteX18" fmla="*/ 86582 w 130797"/>
                  <a:gd name="connsiteY18" fmla="*/ 3562 h 255103"/>
                  <a:gd name="connsiteX19" fmla="*/ 65477 w 130797"/>
                  <a:gd name="connsiteY19" fmla="*/ 0 h 255103"/>
                  <a:gd name="connsiteX20" fmla="*/ 29166 w 130797"/>
                  <a:gd name="connsiteY20" fmla="*/ 11087 h 255103"/>
                  <a:gd name="connsiteX21" fmla="*/ 65455 w 130797"/>
                  <a:gd name="connsiteY21" fmla="*/ 47865 h 255103"/>
                  <a:gd name="connsiteX22" fmla="*/ 67748 w 130797"/>
                  <a:gd name="connsiteY22" fmla="*/ 47954 h 255103"/>
                  <a:gd name="connsiteX23" fmla="*/ 72201 w 130797"/>
                  <a:gd name="connsiteY23" fmla="*/ 49156 h 255103"/>
                  <a:gd name="connsiteX24" fmla="*/ 75874 w 130797"/>
                  <a:gd name="connsiteY24" fmla="*/ 51271 h 255103"/>
                  <a:gd name="connsiteX25" fmla="*/ 79547 w 130797"/>
                  <a:gd name="connsiteY25" fmla="*/ 54945 h 255103"/>
                  <a:gd name="connsiteX26" fmla="*/ 81662 w 130797"/>
                  <a:gd name="connsiteY26" fmla="*/ 58618 h 255103"/>
                  <a:gd name="connsiteX27" fmla="*/ 82864 w 130797"/>
                  <a:gd name="connsiteY27" fmla="*/ 63026 h 255103"/>
                  <a:gd name="connsiteX28" fmla="*/ 82864 w 130797"/>
                  <a:gd name="connsiteY28" fmla="*/ 67701 h 255103"/>
                  <a:gd name="connsiteX29" fmla="*/ 81662 w 130797"/>
                  <a:gd name="connsiteY29" fmla="*/ 72109 h 255103"/>
                  <a:gd name="connsiteX30" fmla="*/ 79547 w 130797"/>
                  <a:gd name="connsiteY30" fmla="*/ 75783 h 255103"/>
                  <a:gd name="connsiteX31" fmla="*/ 75874 w 130797"/>
                  <a:gd name="connsiteY31" fmla="*/ 79456 h 255103"/>
                  <a:gd name="connsiteX32" fmla="*/ 72201 w 130797"/>
                  <a:gd name="connsiteY32" fmla="*/ 81571 h 255103"/>
                  <a:gd name="connsiteX33" fmla="*/ 67793 w 130797"/>
                  <a:gd name="connsiteY33" fmla="*/ 82773 h 255103"/>
                  <a:gd name="connsiteX34" fmla="*/ 63117 w 130797"/>
                  <a:gd name="connsiteY34" fmla="*/ 82773 h 255103"/>
                  <a:gd name="connsiteX35" fmla="*/ 58709 w 130797"/>
                  <a:gd name="connsiteY35" fmla="*/ 81571 h 255103"/>
                  <a:gd name="connsiteX36" fmla="*/ 55036 w 130797"/>
                  <a:gd name="connsiteY36" fmla="*/ 79456 h 255103"/>
                  <a:gd name="connsiteX37" fmla="*/ 51363 w 130797"/>
                  <a:gd name="connsiteY37" fmla="*/ 75783 h 255103"/>
                  <a:gd name="connsiteX38" fmla="*/ 49248 w 130797"/>
                  <a:gd name="connsiteY38" fmla="*/ 72109 h 255103"/>
                  <a:gd name="connsiteX39" fmla="*/ 48045 w 130797"/>
                  <a:gd name="connsiteY39" fmla="*/ 67701 h 255103"/>
                  <a:gd name="connsiteX40" fmla="*/ 48045 w 130797"/>
                  <a:gd name="connsiteY40" fmla="*/ 63026 h 255103"/>
                  <a:gd name="connsiteX41" fmla="*/ 49248 w 130797"/>
                  <a:gd name="connsiteY41" fmla="*/ 58618 h 255103"/>
                  <a:gd name="connsiteX42" fmla="*/ 51363 w 130797"/>
                  <a:gd name="connsiteY42" fmla="*/ 54945 h 255103"/>
                  <a:gd name="connsiteX43" fmla="*/ 55036 w 130797"/>
                  <a:gd name="connsiteY43" fmla="*/ 51271 h 255103"/>
                  <a:gd name="connsiteX44" fmla="*/ 58709 w 130797"/>
                  <a:gd name="connsiteY44" fmla="*/ 49156 h 255103"/>
                  <a:gd name="connsiteX45" fmla="*/ 63162 w 130797"/>
                  <a:gd name="connsiteY45" fmla="*/ 47954 h 255103"/>
                  <a:gd name="connsiteX46" fmla="*/ 65455 w 130797"/>
                  <a:gd name="connsiteY46" fmla="*/ 47865 h 25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0797" h="255103">
                    <a:moveTo>
                      <a:pt x="29144" y="11087"/>
                    </a:moveTo>
                    <a:cubicBezTo>
                      <a:pt x="22131" y="16141"/>
                      <a:pt x="17211" y="21016"/>
                      <a:pt x="12069" y="27873"/>
                    </a:cubicBezTo>
                    <a:cubicBezTo>
                      <a:pt x="8239" y="32949"/>
                      <a:pt x="5724" y="38671"/>
                      <a:pt x="3520" y="44637"/>
                    </a:cubicBezTo>
                    <a:cubicBezTo>
                      <a:pt x="-5296" y="68458"/>
                      <a:pt x="2963" y="98491"/>
                      <a:pt x="22554" y="114587"/>
                    </a:cubicBezTo>
                    <a:cubicBezTo>
                      <a:pt x="28320" y="119307"/>
                      <a:pt x="33664" y="122713"/>
                      <a:pt x="40476" y="125585"/>
                    </a:cubicBezTo>
                    <a:cubicBezTo>
                      <a:pt x="40832" y="125741"/>
                      <a:pt x="41188" y="125874"/>
                      <a:pt x="41545" y="126008"/>
                    </a:cubicBezTo>
                    <a:lnTo>
                      <a:pt x="41545" y="231155"/>
                    </a:lnTo>
                    <a:cubicBezTo>
                      <a:pt x="41545" y="237300"/>
                      <a:pt x="44216" y="243734"/>
                      <a:pt x="48557" y="248075"/>
                    </a:cubicBezTo>
                    <a:cubicBezTo>
                      <a:pt x="52698" y="252216"/>
                      <a:pt x="59511" y="255355"/>
                      <a:pt x="65477" y="255088"/>
                    </a:cubicBezTo>
                    <a:cubicBezTo>
                      <a:pt x="78434" y="254509"/>
                      <a:pt x="89410" y="244580"/>
                      <a:pt x="89410" y="231155"/>
                    </a:cubicBezTo>
                    <a:lnTo>
                      <a:pt x="89410" y="126230"/>
                    </a:lnTo>
                    <a:cubicBezTo>
                      <a:pt x="92771" y="124895"/>
                      <a:pt x="96022" y="123336"/>
                      <a:pt x="99005" y="121511"/>
                    </a:cubicBezTo>
                    <a:cubicBezTo>
                      <a:pt x="109335" y="115233"/>
                      <a:pt x="118819" y="105726"/>
                      <a:pt x="123873" y="94617"/>
                    </a:cubicBezTo>
                    <a:cubicBezTo>
                      <a:pt x="125542" y="90922"/>
                      <a:pt x="127257" y="87159"/>
                      <a:pt x="128370" y="83241"/>
                    </a:cubicBezTo>
                    <a:cubicBezTo>
                      <a:pt x="129527" y="79211"/>
                      <a:pt x="129995" y="75004"/>
                      <a:pt x="130485" y="70863"/>
                    </a:cubicBezTo>
                    <a:cubicBezTo>
                      <a:pt x="131264" y="64295"/>
                      <a:pt x="130485" y="57705"/>
                      <a:pt x="129260" y="51227"/>
                    </a:cubicBezTo>
                    <a:cubicBezTo>
                      <a:pt x="127991" y="44593"/>
                      <a:pt x="125231" y="37958"/>
                      <a:pt x="121802" y="32170"/>
                    </a:cubicBezTo>
                    <a:cubicBezTo>
                      <a:pt x="118418" y="26493"/>
                      <a:pt x="114077" y="20927"/>
                      <a:pt x="108979" y="16653"/>
                    </a:cubicBezTo>
                    <a:cubicBezTo>
                      <a:pt x="101944" y="10753"/>
                      <a:pt x="95176" y="6768"/>
                      <a:pt x="86582" y="3562"/>
                    </a:cubicBezTo>
                    <a:cubicBezTo>
                      <a:pt x="79926" y="1091"/>
                      <a:pt x="72557" y="67"/>
                      <a:pt x="65477" y="0"/>
                    </a:cubicBezTo>
                    <a:cubicBezTo>
                      <a:pt x="52899" y="111"/>
                      <a:pt x="39452" y="3651"/>
                      <a:pt x="29166" y="11087"/>
                    </a:cubicBezTo>
                    <a:close/>
                    <a:moveTo>
                      <a:pt x="65455" y="47865"/>
                    </a:moveTo>
                    <a:cubicBezTo>
                      <a:pt x="66234" y="47865"/>
                      <a:pt x="66991" y="47910"/>
                      <a:pt x="67748" y="47954"/>
                    </a:cubicBezTo>
                    <a:cubicBezTo>
                      <a:pt x="69262" y="48288"/>
                      <a:pt x="70731" y="48667"/>
                      <a:pt x="72201" y="49156"/>
                    </a:cubicBezTo>
                    <a:cubicBezTo>
                      <a:pt x="73447" y="49802"/>
                      <a:pt x="74672" y="50514"/>
                      <a:pt x="75874" y="51271"/>
                    </a:cubicBezTo>
                    <a:cubicBezTo>
                      <a:pt x="77165" y="52429"/>
                      <a:pt x="78390" y="53653"/>
                      <a:pt x="79547" y="54945"/>
                    </a:cubicBezTo>
                    <a:cubicBezTo>
                      <a:pt x="80304" y="56125"/>
                      <a:pt x="81017" y="57349"/>
                      <a:pt x="81662" y="58618"/>
                    </a:cubicBezTo>
                    <a:cubicBezTo>
                      <a:pt x="82130" y="60065"/>
                      <a:pt x="82531" y="61535"/>
                      <a:pt x="82864" y="63026"/>
                    </a:cubicBezTo>
                    <a:cubicBezTo>
                      <a:pt x="82954" y="64585"/>
                      <a:pt x="82954" y="66143"/>
                      <a:pt x="82864" y="67701"/>
                    </a:cubicBezTo>
                    <a:cubicBezTo>
                      <a:pt x="82531" y="69193"/>
                      <a:pt x="82152" y="70662"/>
                      <a:pt x="81662" y="72109"/>
                    </a:cubicBezTo>
                    <a:cubicBezTo>
                      <a:pt x="81017" y="73356"/>
                      <a:pt x="80304" y="74581"/>
                      <a:pt x="79547" y="75783"/>
                    </a:cubicBezTo>
                    <a:cubicBezTo>
                      <a:pt x="78390" y="77074"/>
                      <a:pt x="77165" y="78298"/>
                      <a:pt x="75874" y="79456"/>
                    </a:cubicBezTo>
                    <a:cubicBezTo>
                      <a:pt x="74694" y="80213"/>
                      <a:pt x="73470" y="80925"/>
                      <a:pt x="72201" y="81571"/>
                    </a:cubicBezTo>
                    <a:cubicBezTo>
                      <a:pt x="70753" y="82039"/>
                      <a:pt x="69284" y="82439"/>
                      <a:pt x="67793" y="82773"/>
                    </a:cubicBezTo>
                    <a:cubicBezTo>
                      <a:pt x="66234" y="82862"/>
                      <a:pt x="64676" y="82862"/>
                      <a:pt x="63117" y="82773"/>
                    </a:cubicBezTo>
                    <a:cubicBezTo>
                      <a:pt x="61626" y="82439"/>
                      <a:pt x="60156" y="82061"/>
                      <a:pt x="58709" y="81571"/>
                    </a:cubicBezTo>
                    <a:cubicBezTo>
                      <a:pt x="57463" y="80925"/>
                      <a:pt x="56238" y="80213"/>
                      <a:pt x="55036" y="79456"/>
                    </a:cubicBezTo>
                    <a:cubicBezTo>
                      <a:pt x="53745" y="78298"/>
                      <a:pt x="52520" y="77074"/>
                      <a:pt x="51363" y="75783"/>
                    </a:cubicBezTo>
                    <a:cubicBezTo>
                      <a:pt x="50606" y="74603"/>
                      <a:pt x="49893" y="73378"/>
                      <a:pt x="49248" y="72109"/>
                    </a:cubicBezTo>
                    <a:cubicBezTo>
                      <a:pt x="48780" y="70662"/>
                      <a:pt x="48379" y="69193"/>
                      <a:pt x="48045" y="67701"/>
                    </a:cubicBezTo>
                    <a:cubicBezTo>
                      <a:pt x="47956" y="66143"/>
                      <a:pt x="47956" y="64585"/>
                      <a:pt x="48045" y="63026"/>
                    </a:cubicBezTo>
                    <a:cubicBezTo>
                      <a:pt x="48379" y="61535"/>
                      <a:pt x="48758" y="60065"/>
                      <a:pt x="49248" y="58618"/>
                    </a:cubicBezTo>
                    <a:cubicBezTo>
                      <a:pt x="49893" y="57371"/>
                      <a:pt x="50606" y="56147"/>
                      <a:pt x="51363" y="54945"/>
                    </a:cubicBezTo>
                    <a:cubicBezTo>
                      <a:pt x="52520" y="53653"/>
                      <a:pt x="53745" y="52429"/>
                      <a:pt x="55036" y="51271"/>
                    </a:cubicBezTo>
                    <a:cubicBezTo>
                      <a:pt x="56216" y="50514"/>
                      <a:pt x="57440" y="49802"/>
                      <a:pt x="58709" y="49156"/>
                    </a:cubicBezTo>
                    <a:cubicBezTo>
                      <a:pt x="60179" y="48667"/>
                      <a:pt x="61648" y="48288"/>
                      <a:pt x="63162" y="47954"/>
                    </a:cubicBezTo>
                    <a:cubicBezTo>
                      <a:pt x="63919" y="47910"/>
                      <a:pt x="64698" y="47865"/>
                      <a:pt x="65455" y="47865"/>
                    </a:cubicBezTo>
                    <a:close/>
                  </a:path>
                </a:pathLst>
              </a:custGeom>
              <a:grp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7C41A08-7B85-4662-8145-CF6B6381AC21}"/>
                  </a:ext>
                </a:extLst>
              </p:cNvPr>
              <p:cNvSpPr/>
              <p:nvPr/>
            </p:nvSpPr>
            <p:spPr>
              <a:xfrm rot="16200000">
                <a:off x="2397175" y="2055754"/>
                <a:ext cx="258871" cy="383643"/>
              </a:xfrm>
              <a:custGeom>
                <a:avLst/>
                <a:gdLst>
                  <a:gd name="connsiteX0" fmla="*/ 53409 w 172137"/>
                  <a:gd name="connsiteY0" fmla="*/ 27873 h 255104"/>
                  <a:gd name="connsiteX1" fmla="*/ 44860 w 172137"/>
                  <a:gd name="connsiteY1" fmla="*/ 44637 h 255104"/>
                  <a:gd name="connsiteX2" fmla="*/ 63894 w 172137"/>
                  <a:gd name="connsiteY2" fmla="*/ 114587 h 255104"/>
                  <a:gd name="connsiteX3" fmla="*/ 81816 w 172137"/>
                  <a:gd name="connsiteY3" fmla="*/ 125585 h 255104"/>
                  <a:gd name="connsiteX4" fmla="*/ 82885 w 172137"/>
                  <a:gd name="connsiteY4" fmla="*/ 126008 h 255104"/>
                  <a:gd name="connsiteX5" fmla="*/ 82885 w 172137"/>
                  <a:gd name="connsiteY5" fmla="*/ 165769 h 255104"/>
                  <a:gd name="connsiteX6" fmla="*/ 23933 w 172137"/>
                  <a:gd name="connsiteY6" fmla="*/ 165769 h 255104"/>
                  <a:gd name="connsiteX7" fmla="*/ 0 w 172137"/>
                  <a:gd name="connsiteY7" fmla="*/ 189702 h 255104"/>
                  <a:gd name="connsiteX8" fmla="*/ 0 w 172137"/>
                  <a:gd name="connsiteY8" fmla="*/ 231155 h 255104"/>
                  <a:gd name="connsiteX9" fmla="*/ 7013 w 172137"/>
                  <a:gd name="connsiteY9" fmla="*/ 248075 h 255104"/>
                  <a:gd name="connsiteX10" fmla="*/ 23933 w 172137"/>
                  <a:gd name="connsiteY10" fmla="*/ 255088 h 255104"/>
                  <a:gd name="connsiteX11" fmla="*/ 47865 w 172137"/>
                  <a:gd name="connsiteY11" fmla="*/ 231155 h 255104"/>
                  <a:gd name="connsiteX12" fmla="*/ 47865 w 172137"/>
                  <a:gd name="connsiteY12" fmla="*/ 213657 h 255104"/>
                  <a:gd name="connsiteX13" fmla="*/ 106817 w 172137"/>
                  <a:gd name="connsiteY13" fmla="*/ 213657 h 255104"/>
                  <a:gd name="connsiteX14" fmla="*/ 130750 w 172137"/>
                  <a:gd name="connsiteY14" fmla="*/ 189724 h 255104"/>
                  <a:gd name="connsiteX15" fmla="*/ 130750 w 172137"/>
                  <a:gd name="connsiteY15" fmla="*/ 126230 h 255104"/>
                  <a:gd name="connsiteX16" fmla="*/ 140345 w 172137"/>
                  <a:gd name="connsiteY16" fmla="*/ 121511 h 255104"/>
                  <a:gd name="connsiteX17" fmla="*/ 165213 w 172137"/>
                  <a:gd name="connsiteY17" fmla="*/ 94617 h 255104"/>
                  <a:gd name="connsiteX18" fmla="*/ 169710 w 172137"/>
                  <a:gd name="connsiteY18" fmla="*/ 83241 h 255104"/>
                  <a:gd name="connsiteX19" fmla="*/ 171825 w 172137"/>
                  <a:gd name="connsiteY19" fmla="*/ 70863 h 255104"/>
                  <a:gd name="connsiteX20" fmla="*/ 170600 w 172137"/>
                  <a:gd name="connsiteY20" fmla="*/ 51227 h 255104"/>
                  <a:gd name="connsiteX21" fmla="*/ 163142 w 172137"/>
                  <a:gd name="connsiteY21" fmla="*/ 32170 h 255104"/>
                  <a:gd name="connsiteX22" fmla="*/ 150319 w 172137"/>
                  <a:gd name="connsiteY22" fmla="*/ 16653 h 255104"/>
                  <a:gd name="connsiteX23" fmla="*/ 127922 w 172137"/>
                  <a:gd name="connsiteY23" fmla="*/ 3562 h 255104"/>
                  <a:gd name="connsiteX24" fmla="*/ 106817 w 172137"/>
                  <a:gd name="connsiteY24" fmla="*/ 0 h 255104"/>
                  <a:gd name="connsiteX25" fmla="*/ 70506 w 172137"/>
                  <a:gd name="connsiteY25" fmla="*/ 11087 h 255104"/>
                  <a:gd name="connsiteX26" fmla="*/ 53431 w 172137"/>
                  <a:gd name="connsiteY26" fmla="*/ 27873 h 255104"/>
                  <a:gd name="connsiteX27" fmla="*/ 106795 w 172137"/>
                  <a:gd name="connsiteY27" fmla="*/ 47865 h 255104"/>
                  <a:gd name="connsiteX28" fmla="*/ 109088 w 172137"/>
                  <a:gd name="connsiteY28" fmla="*/ 47954 h 255104"/>
                  <a:gd name="connsiteX29" fmla="*/ 113541 w 172137"/>
                  <a:gd name="connsiteY29" fmla="*/ 49156 h 255104"/>
                  <a:gd name="connsiteX30" fmla="*/ 117214 w 172137"/>
                  <a:gd name="connsiteY30" fmla="*/ 51271 h 255104"/>
                  <a:gd name="connsiteX31" fmla="*/ 120887 w 172137"/>
                  <a:gd name="connsiteY31" fmla="*/ 54945 h 255104"/>
                  <a:gd name="connsiteX32" fmla="*/ 123002 w 172137"/>
                  <a:gd name="connsiteY32" fmla="*/ 58618 h 255104"/>
                  <a:gd name="connsiteX33" fmla="*/ 124204 w 172137"/>
                  <a:gd name="connsiteY33" fmla="*/ 63026 h 255104"/>
                  <a:gd name="connsiteX34" fmla="*/ 124204 w 172137"/>
                  <a:gd name="connsiteY34" fmla="*/ 67701 h 255104"/>
                  <a:gd name="connsiteX35" fmla="*/ 123002 w 172137"/>
                  <a:gd name="connsiteY35" fmla="*/ 72109 h 255104"/>
                  <a:gd name="connsiteX36" fmla="*/ 120887 w 172137"/>
                  <a:gd name="connsiteY36" fmla="*/ 75783 h 255104"/>
                  <a:gd name="connsiteX37" fmla="*/ 117214 w 172137"/>
                  <a:gd name="connsiteY37" fmla="*/ 79456 h 255104"/>
                  <a:gd name="connsiteX38" fmla="*/ 113541 w 172137"/>
                  <a:gd name="connsiteY38" fmla="*/ 81571 h 255104"/>
                  <a:gd name="connsiteX39" fmla="*/ 109132 w 172137"/>
                  <a:gd name="connsiteY39" fmla="*/ 82773 h 255104"/>
                  <a:gd name="connsiteX40" fmla="*/ 104457 w 172137"/>
                  <a:gd name="connsiteY40" fmla="*/ 82773 h 255104"/>
                  <a:gd name="connsiteX41" fmla="*/ 100049 w 172137"/>
                  <a:gd name="connsiteY41" fmla="*/ 81571 h 255104"/>
                  <a:gd name="connsiteX42" fmla="*/ 96376 w 172137"/>
                  <a:gd name="connsiteY42" fmla="*/ 79456 h 255104"/>
                  <a:gd name="connsiteX43" fmla="*/ 92702 w 172137"/>
                  <a:gd name="connsiteY43" fmla="*/ 75783 h 255104"/>
                  <a:gd name="connsiteX44" fmla="*/ 90587 w 172137"/>
                  <a:gd name="connsiteY44" fmla="*/ 72109 h 255104"/>
                  <a:gd name="connsiteX45" fmla="*/ 89385 w 172137"/>
                  <a:gd name="connsiteY45" fmla="*/ 67701 h 255104"/>
                  <a:gd name="connsiteX46" fmla="*/ 89385 w 172137"/>
                  <a:gd name="connsiteY46" fmla="*/ 63026 h 255104"/>
                  <a:gd name="connsiteX47" fmla="*/ 90587 w 172137"/>
                  <a:gd name="connsiteY47" fmla="*/ 58618 h 255104"/>
                  <a:gd name="connsiteX48" fmla="*/ 92702 w 172137"/>
                  <a:gd name="connsiteY48" fmla="*/ 54945 h 255104"/>
                  <a:gd name="connsiteX49" fmla="*/ 96376 w 172137"/>
                  <a:gd name="connsiteY49" fmla="*/ 51271 h 255104"/>
                  <a:gd name="connsiteX50" fmla="*/ 100049 w 172137"/>
                  <a:gd name="connsiteY50" fmla="*/ 49156 h 255104"/>
                  <a:gd name="connsiteX51" fmla="*/ 104502 w 172137"/>
                  <a:gd name="connsiteY51" fmla="*/ 47954 h 255104"/>
                  <a:gd name="connsiteX52" fmla="*/ 106795 w 172137"/>
                  <a:gd name="connsiteY52" fmla="*/ 47865 h 25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2137" h="255104">
                    <a:moveTo>
                      <a:pt x="53409" y="27873"/>
                    </a:moveTo>
                    <a:cubicBezTo>
                      <a:pt x="49579" y="32949"/>
                      <a:pt x="47064" y="38671"/>
                      <a:pt x="44860" y="44637"/>
                    </a:cubicBezTo>
                    <a:cubicBezTo>
                      <a:pt x="36043" y="68458"/>
                      <a:pt x="44303" y="98491"/>
                      <a:pt x="63894" y="114587"/>
                    </a:cubicBezTo>
                    <a:cubicBezTo>
                      <a:pt x="69660" y="119307"/>
                      <a:pt x="75003" y="122713"/>
                      <a:pt x="81816" y="125585"/>
                    </a:cubicBezTo>
                    <a:cubicBezTo>
                      <a:pt x="82172" y="125741"/>
                      <a:pt x="82528" y="125874"/>
                      <a:pt x="82885" y="126008"/>
                    </a:cubicBezTo>
                    <a:lnTo>
                      <a:pt x="82885" y="165769"/>
                    </a:lnTo>
                    <a:lnTo>
                      <a:pt x="23933" y="165769"/>
                    </a:lnTo>
                    <a:cubicBezTo>
                      <a:pt x="10998" y="165769"/>
                      <a:pt x="0" y="176745"/>
                      <a:pt x="0" y="189702"/>
                    </a:cubicBezTo>
                    <a:lnTo>
                      <a:pt x="0" y="231155"/>
                    </a:lnTo>
                    <a:cubicBezTo>
                      <a:pt x="0" y="237300"/>
                      <a:pt x="2672" y="243734"/>
                      <a:pt x="7013" y="248075"/>
                    </a:cubicBezTo>
                    <a:cubicBezTo>
                      <a:pt x="11354" y="252416"/>
                      <a:pt x="17966" y="255355"/>
                      <a:pt x="23933" y="255088"/>
                    </a:cubicBezTo>
                    <a:cubicBezTo>
                      <a:pt x="36889" y="254509"/>
                      <a:pt x="47865" y="244580"/>
                      <a:pt x="47865" y="231155"/>
                    </a:cubicBezTo>
                    <a:lnTo>
                      <a:pt x="47865" y="213657"/>
                    </a:lnTo>
                    <a:lnTo>
                      <a:pt x="106817" y="213657"/>
                    </a:lnTo>
                    <a:cubicBezTo>
                      <a:pt x="119752" y="213657"/>
                      <a:pt x="130750" y="202681"/>
                      <a:pt x="130750" y="189724"/>
                    </a:cubicBezTo>
                    <a:lnTo>
                      <a:pt x="130750" y="126230"/>
                    </a:lnTo>
                    <a:cubicBezTo>
                      <a:pt x="134111" y="124895"/>
                      <a:pt x="137362" y="123336"/>
                      <a:pt x="140345" y="121511"/>
                    </a:cubicBezTo>
                    <a:cubicBezTo>
                      <a:pt x="150675" y="115233"/>
                      <a:pt x="160159" y="105726"/>
                      <a:pt x="165213" y="94617"/>
                    </a:cubicBezTo>
                    <a:cubicBezTo>
                      <a:pt x="166882" y="90922"/>
                      <a:pt x="168597" y="87159"/>
                      <a:pt x="169710" y="83241"/>
                    </a:cubicBezTo>
                    <a:cubicBezTo>
                      <a:pt x="170867" y="79211"/>
                      <a:pt x="171335" y="75004"/>
                      <a:pt x="171825" y="70863"/>
                    </a:cubicBezTo>
                    <a:cubicBezTo>
                      <a:pt x="172604" y="64295"/>
                      <a:pt x="171825" y="57705"/>
                      <a:pt x="170600" y="51227"/>
                    </a:cubicBezTo>
                    <a:cubicBezTo>
                      <a:pt x="169331" y="44593"/>
                      <a:pt x="166571" y="37958"/>
                      <a:pt x="163142" y="32170"/>
                    </a:cubicBezTo>
                    <a:cubicBezTo>
                      <a:pt x="159758" y="26493"/>
                      <a:pt x="155417" y="20927"/>
                      <a:pt x="150319" y="16653"/>
                    </a:cubicBezTo>
                    <a:cubicBezTo>
                      <a:pt x="143284" y="10753"/>
                      <a:pt x="136516" y="6768"/>
                      <a:pt x="127922" y="3562"/>
                    </a:cubicBezTo>
                    <a:cubicBezTo>
                      <a:pt x="121266" y="1091"/>
                      <a:pt x="113897" y="67"/>
                      <a:pt x="106817" y="0"/>
                    </a:cubicBezTo>
                    <a:cubicBezTo>
                      <a:pt x="94239" y="111"/>
                      <a:pt x="80792" y="3651"/>
                      <a:pt x="70506" y="11087"/>
                    </a:cubicBezTo>
                    <a:cubicBezTo>
                      <a:pt x="63494" y="16141"/>
                      <a:pt x="58574" y="21016"/>
                      <a:pt x="53431" y="27873"/>
                    </a:cubicBezTo>
                    <a:close/>
                    <a:moveTo>
                      <a:pt x="106795" y="47865"/>
                    </a:moveTo>
                    <a:cubicBezTo>
                      <a:pt x="107574" y="47865"/>
                      <a:pt x="108331" y="47910"/>
                      <a:pt x="109088" y="47954"/>
                    </a:cubicBezTo>
                    <a:cubicBezTo>
                      <a:pt x="110602" y="48288"/>
                      <a:pt x="112071" y="48667"/>
                      <a:pt x="113541" y="49156"/>
                    </a:cubicBezTo>
                    <a:cubicBezTo>
                      <a:pt x="114787" y="49802"/>
                      <a:pt x="116012" y="50514"/>
                      <a:pt x="117214" y="51271"/>
                    </a:cubicBezTo>
                    <a:cubicBezTo>
                      <a:pt x="118505" y="52429"/>
                      <a:pt x="119730" y="53653"/>
                      <a:pt x="120887" y="54945"/>
                    </a:cubicBezTo>
                    <a:cubicBezTo>
                      <a:pt x="121644" y="56125"/>
                      <a:pt x="122357" y="57349"/>
                      <a:pt x="123002" y="58618"/>
                    </a:cubicBezTo>
                    <a:cubicBezTo>
                      <a:pt x="123470" y="60065"/>
                      <a:pt x="123870" y="61535"/>
                      <a:pt x="124204" y="63026"/>
                    </a:cubicBezTo>
                    <a:cubicBezTo>
                      <a:pt x="124293" y="64585"/>
                      <a:pt x="124293" y="66143"/>
                      <a:pt x="124204" y="67701"/>
                    </a:cubicBezTo>
                    <a:cubicBezTo>
                      <a:pt x="123870" y="69193"/>
                      <a:pt x="123492" y="70662"/>
                      <a:pt x="123002" y="72109"/>
                    </a:cubicBezTo>
                    <a:cubicBezTo>
                      <a:pt x="122357" y="73356"/>
                      <a:pt x="121644" y="74581"/>
                      <a:pt x="120887" y="75783"/>
                    </a:cubicBezTo>
                    <a:cubicBezTo>
                      <a:pt x="119730" y="77074"/>
                      <a:pt x="118505" y="78298"/>
                      <a:pt x="117214" y="79456"/>
                    </a:cubicBezTo>
                    <a:cubicBezTo>
                      <a:pt x="116034" y="80213"/>
                      <a:pt x="114809" y="80925"/>
                      <a:pt x="113541" y="81571"/>
                    </a:cubicBezTo>
                    <a:cubicBezTo>
                      <a:pt x="112093" y="82039"/>
                      <a:pt x="110624" y="82439"/>
                      <a:pt x="109132" y="82773"/>
                    </a:cubicBezTo>
                    <a:cubicBezTo>
                      <a:pt x="107574" y="82862"/>
                      <a:pt x="106016" y="82862"/>
                      <a:pt x="104457" y="82773"/>
                    </a:cubicBezTo>
                    <a:cubicBezTo>
                      <a:pt x="102966" y="82439"/>
                      <a:pt x="101496" y="82061"/>
                      <a:pt x="100049" y="81571"/>
                    </a:cubicBezTo>
                    <a:cubicBezTo>
                      <a:pt x="98802" y="80925"/>
                      <a:pt x="97578" y="80213"/>
                      <a:pt x="96376" y="79456"/>
                    </a:cubicBezTo>
                    <a:cubicBezTo>
                      <a:pt x="95085" y="78298"/>
                      <a:pt x="93860" y="77074"/>
                      <a:pt x="92702" y="75783"/>
                    </a:cubicBezTo>
                    <a:cubicBezTo>
                      <a:pt x="91946" y="74603"/>
                      <a:pt x="91233" y="73378"/>
                      <a:pt x="90587" y="72109"/>
                    </a:cubicBezTo>
                    <a:cubicBezTo>
                      <a:pt x="90120" y="70662"/>
                      <a:pt x="89719" y="69193"/>
                      <a:pt x="89385" y="67701"/>
                    </a:cubicBezTo>
                    <a:cubicBezTo>
                      <a:pt x="89296" y="66143"/>
                      <a:pt x="89296" y="64585"/>
                      <a:pt x="89385" y="63026"/>
                    </a:cubicBezTo>
                    <a:cubicBezTo>
                      <a:pt x="89719" y="61535"/>
                      <a:pt x="90098" y="60065"/>
                      <a:pt x="90587" y="58618"/>
                    </a:cubicBezTo>
                    <a:cubicBezTo>
                      <a:pt x="91233" y="57371"/>
                      <a:pt x="91946" y="56147"/>
                      <a:pt x="92702" y="54945"/>
                    </a:cubicBezTo>
                    <a:cubicBezTo>
                      <a:pt x="93860" y="53653"/>
                      <a:pt x="95085" y="52429"/>
                      <a:pt x="96376" y="51271"/>
                    </a:cubicBezTo>
                    <a:cubicBezTo>
                      <a:pt x="97556" y="50514"/>
                      <a:pt x="98780" y="49802"/>
                      <a:pt x="100049" y="49156"/>
                    </a:cubicBezTo>
                    <a:cubicBezTo>
                      <a:pt x="101519" y="48667"/>
                      <a:pt x="102988" y="48288"/>
                      <a:pt x="104502" y="47954"/>
                    </a:cubicBezTo>
                    <a:cubicBezTo>
                      <a:pt x="105259" y="47910"/>
                      <a:pt x="106038" y="47865"/>
                      <a:pt x="106795" y="47865"/>
                    </a:cubicBezTo>
                    <a:close/>
                  </a:path>
                </a:pathLst>
              </a:custGeom>
              <a:grp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8D1584F-E20C-3DF4-8033-4ACC28442837}"/>
                  </a:ext>
                </a:extLst>
              </p:cNvPr>
              <p:cNvSpPr/>
              <p:nvPr/>
            </p:nvSpPr>
            <p:spPr>
              <a:xfrm rot="16200000">
                <a:off x="2397007" y="2679054"/>
                <a:ext cx="259107" cy="383674"/>
              </a:xfrm>
              <a:custGeom>
                <a:avLst/>
                <a:gdLst>
                  <a:gd name="connsiteX0" fmla="*/ 41545 w 172294"/>
                  <a:gd name="connsiteY0" fmla="*/ 126052 h 255125"/>
                  <a:gd name="connsiteX1" fmla="*/ 41545 w 172294"/>
                  <a:gd name="connsiteY1" fmla="*/ 189746 h 255125"/>
                  <a:gd name="connsiteX2" fmla="*/ 65477 w 172294"/>
                  <a:gd name="connsiteY2" fmla="*/ 213679 h 255125"/>
                  <a:gd name="connsiteX3" fmla="*/ 124429 w 172294"/>
                  <a:gd name="connsiteY3" fmla="*/ 213679 h 255125"/>
                  <a:gd name="connsiteX4" fmla="*/ 124429 w 172294"/>
                  <a:gd name="connsiteY4" fmla="*/ 231178 h 255125"/>
                  <a:gd name="connsiteX5" fmla="*/ 131442 w 172294"/>
                  <a:gd name="connsiteY5" fmla="*/ 248097 h 255125"/>
                  <a:gd name="connsiteX6" fmla="*/ 148362 w 172294"/>
                  <a:gd name="connsiteY6" fmla="*/ 255110 h 255125"/>
                  <a:gd name="connsiteX7" fmla="*/ 172294 w 172294"/>
                  <a:gd name="connsiteY7" fmla="*/ 231178 h 255125"/>
                  <a:gd name="connsiteX8" fmla="*/ 172294 w 172294"/>
                  <a:gd name="connsiteY8" fmla="*/ 189724 h 255125"/>
                  <a:gd name="connsiteX9" fmla="*/ 148362 w 172294"/>
                  <a:gd name="connsiteY9" fmla="*/ 165792 h 255125"/>
                  <a:gd name="connsiteX10" fmla="*/ 89410 w 172294"/>
                  <a:gd name="connsiteY10" fmla="*/ 165792 h 255125"/>
                  <a:gd name="connsiteX11" fmla="*/ 89410 w 172294"/>
                  <a:gd name="connsiteY11" fmla="*/ 126230 h 255125"/>
                  <a:gd name="connsiteX12" fmla="*/ 99005 w 172294"/>
                  <a:gd name="connsiteY12" fmla="*/ 121511 h 255125"/>
                  <a:gd name="connsiteX13" fmla="*/ 123873 w 172294"/>
                  <a:gd name="connsiteY13" fmla="*/ 94617 h 255125"/>
                  <a:gd name="connsiteX14" fmla="*/ 128370 w 172294"/>
                  <a:gd name="connsiteY14" fmla="*/ 83241 h 255125"/>
                  <a:gd name="connsiteX15" fmla="*/ 130485 w 172294"/>
                  <a:gd name="connsiteY15" fmla="*/ 70863 h 255125"/>
                  <a:gd name="connsiteX16" fmla="*/ 129260 w 172294"/>
                  <a:gd name="connsiteY16" fmla="*/ 51227 h 255125"/>
                  <a:gd name="connsiteX17" fmla="*/ 121802 w 172294"/>
                  <a:gd name="connsiteY17" fmla="*/ 32170 h 255125"/>
                  <a:gd name="connsiteX18" fmla="*/ 108979 w 172294"/>
                  <a:gd name="connsiteY18" fmla="*/ 16653 h 255125"/>
                  <a:gd name="connsiteX19" fmla="*/ 86582 w 172294"/>
                  <a:gd name="connsiteY19" fmla="*/ 3562 h 255125"/>
                  <a:gd name="connsiteX20" fmla="*/ 65477 w 172294"/>
                  <a:gd name="connsiteY20" fmla="*/ 0 h 255125"/>
                  <a:gd name="connsiteX21" fmla="*/ 29166 w 172294"/>
                  <a:gd name="connsiteY21" fmla="*/ 11087 h 255125"/>
                  <a:gd name="connsiteX22" fmla="*/ 12091 w 172294"/>
                  <a:gd name="connsiteY22" fmla="*/ 27873 h 255125"/>
                  <a:gd name="connsiteX23" fmla="*/ 3520 w 172294"/>
                  <a:gd name="connsiteY23" fmla="*/ 44637 h 255125"/>
                  <a:gd name="connsiteX24" fmla="*/ 22554 w 172294"/>
                  <a:gd name="connsiteY24" fmla="*/ 114587 h 255125"/>
                  <a:gd name="connsiteX25" fmla="*/ 40476 w 172294"/>
                  <a:gd name="connsiteY25" fmla="*/ 125585 h 255125"/>
                  <a:gd name="connsiteX26" fmla="*/ 41545 w 172294"/>
                  <a:gd name="connsiteY26" fmla="*/ 126008 h 255125"/>
                  <a:gd name="connsiteX27" fmla="*/ 58732 w 172294"/>
                  <a:gd name="connsiteY27" fmla="*/ 81638 h 255125"/>
                  <a:gd name="connsiteX28" fmla="*/ 55058 w 172294"/>
                  <a:gd name="connsiteY28" fmla="*/ 79523 h 255125"/>
                  <a:gd name="connsiteX29" fmla="*/ 51385 w 172294"/>
                  <a:gd name="connsiteY29" fmla="*/ 75850 h 255125"/>
                  <a:gd name="connsiteX30" fmla="*/ 49270 w 172294"/>
                  <a:gd name="connsiteY30" fmla="*/ 72176 h 255125"/>
                  <a:gd name="connsiteX31" fmla="*/ 48068 w 172294"/>
                  <a:gd name="connsiteY31" fmla="*/ 67768 h 255125"/>
                  <a:gd name="connsiteX32" fmla="*/ 48068 w 172294"/>
                  <a:gd name="connsiteY32" fmla="*/ 63093 h 255125"/>
                  <a:gd name="connsiteX33" fmla="*/ 49270 w 172294"/>
                  <a:gd name="connsiteY33" fmla="*/ 58685 h 255125"/>
                  <a:gd name="connsiteX34" fmla="*/ 51385 w 172294"/>
                  <a:gd name="connsiteY34" fmla="*/ 55012 h 255125"/>
                  <a:gd name="connsiteX35" fmla="*/ 55058 w 172294"/>
                  <a:gd name="connsiteY35" fmla="*/ 51338 h 255125"/>
                  <a:gd name="connsiteX36" fmla="*/ 58732 w 172294"/>
                  <a:gd name="connsiteY36" fmla="*/ 49223 h 255125"/>
                  <a:gd name="connsiteX37" fmla="*/ 63184 w 172294"/>
                  <a:gd name="connsiteY37" fmla="*/ 48021 h 255125"/>
                  <a:gd name="connsiteX38" fmla="*/ 65477 w 172294"/>
                  <a:gd name="connsiteY38" fmla="*/ 47932 h 255125"/>
                  <a:gd name="connsiteX39" fmla="*/ 67770 w 172294"/>
                  <a:gd name="connsiteY39" fmla="*/ 48021 h 255125"/>
                  <a:gd name="connsiteX40" fmla="*/ 72223 w 172294"/>
                  <a:gd name="connsiteY40" fmla="*/ 49223 h 255125"/>
                  <a:gd name="connsiteX41" fmla="*/ 75896 w 172294"/>
                  <a:gd name="connsiteY41" fmla="*/ 51338 h 255125"/>
                  <a:gd name="connsiteX42" fmla="*/ 79570 w 172294"/>
                  <a:gd name="connsiteY42" fmla="*/ 55012 h 255125"/>
                  <a:gd name="connsiteX43" fmla="*/ 81685 w 172294"/>
                  <a:gd name="connsiteY43" fmla="*/ 58685 h 255125"/>
                  <a:gd name="connsiteX44" fmla="*/ 82887 w 172294"/>
                  <a:gd name="connsiteY44" fmla="*/ 63093 h 255125"/>
                  <a:gd name="connsiteX45" fmla="*/ 82887 w 172294"/>
                  <a:gd name="connsiteY45" fmla="*/ 67768 h 255125"/>
                  <a:gd name="connsiteX46" fmla="*/ 81685 w 172294"/>
                  <a:gd name="connsiteY46" fmla="*/ 72176 h 255125"/>
                  <a:gd name="connsiteX47" fmla="*/ 79570 w 172294"/>
                  <a:gd name="connsiteY47" fmla="*/ 75850 h 255125"/>
                  <a:gd name="connsiteX48" fmla="*/ 75896 w 172294"/>
                  <a:gd name="connsiteY48" fmla="*/ 79523 h 255125"/>
                  <a:gd name="connsiteX49" fmla="*/ 72223 w 172294"/>
                  <a:gd name="connsiteY49" fmla="*/ 81638 h 255125"/>
                  <a:gd name="connsiteX50" fmla="*/ 67815 w 172294"/>
                  <a:gd name="connsiteY50" fmla="*/ 82840 h 255125"/>
                  <a:gd name="connsiteX51" fmla="*/ 63140 w 172294"/>
                  <a:gd name="connsiteY51" fmla="*/ 82840 h 255125"/>
                  <a:gd name="connsiteX52" fmla="*/ 58732 w 172294"/>
                  <a:gd name="connsiteY52" fmla="*/ 81638 h 25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2294" h="255125">
                    <a:moveTo>
                      <a:pt x="41545" y="126052"/>
                    </a:moveTo>
                    <a:lnTo>
                      <a:pt x="41545" y="189746"/>
                    </a:lnTo>
                    <a:cubicBezTo>
                      <a:pt x="41545" y="202681"/>
                      <a:pt x="52520" y="213679"/>
                      <a:pt x="65477" y="213679"/>
                    </a:cubicBezTo>
                    <a:lnTo>
                      <a:pt x="124429" y="213679"/>
                    </a:lnTo>
                    <a:lnTo>
                      <a:pt x="124429" y="231178"/>
                    </a:lnTo>
                    <a:cubicBezTo>
                      <a:pt x="124429" y="237322"/>
                      <a:pt x="127101" y="243756"/>
                      <a:pt x="131442" y="248097"/>
                    </a:cubicBezTo>
                    <a:cubicBezTo>
                      <a:pt x="135583" y="252238"/>
                      <a:pt x="142395" y="255377"/>
                      <a:pt x="148362" y="255110"/>
                    </a:cubicBezTo>
                    <a:cubicBezTo>
                      <a:pt x="161319" y="254531"/>
                      <a:pt x="172294" y="244602"/>
                      <a:pt x="172294" y="231178"/>
                    </a:cubicBezTo>
                    <a:lnTo>
                      <a:pt x="172294" y="189724"/>
                    </a:lnTo>
                    <a:cubicBezTo>
                      <a:pt x="172294" y="176789"/>
                      <a:pt x="161319" y="165792"/>
                      <a:pt x="148362" y="165792"/>
                    </a:cubicBezTo>
                    <a:lnTo>
                      <a:pt x="89410" y="165792"/>
                    </a:lnTo>
                    <a:lnTo>
                      <a:pt x="89410" y="126230"/>
                    </a:lnTo>
                    <a:cubicBezTo>
                      <a:pt x="92771" y="124895"/>
                      <a:pt x="96022" y="123336"/>
                      <a:pt x="99005" y="121511"/>
                    </a:cubicBezTo>
                    <a:cubicBezTo>
                      <a:pt x="109335" y="115233"/>
                      <a:pt x="118819" y="105726"/>
                      <a:pt x="123873" y="94617"/>
                    </a:cubicBezTo>
                    <a:cubicBezTo>
                      <a:pt x="125542" y="90922"/>
                      <a:pt x="127257" y="87159"/>
                      <a:pt x="128370" y="83241"/>
                    </a:cubicBezTo>
                    <a:cubicBezTo>
                      <a:pt x="129527" y="79211"/>
                      <a:pt x="129995" y="75004"/>
                      <a:pt x="130485" y="70863"/>
                    </a:cubicBezTo>
                    <a:cubicBezTo>
                      <a:pt x="131264" y="64295"/>
                      <a:pt x="130485" y="57705"/>
                      <a:pt x="129260" y="51227"/>
                    </a:cubicBezTo>
                    <a:cubicBezTo>
                      <a:pt x="127991" y="44593"/>
                      <a:pt x="125231" y="37958"/>
                      <a:pt x="121802" y="32170"/>
                    </a:cubicBezTo>
                    <a:cubicBezTo>
                      <a:pt x="118418" y="26493"/>
                      <a:pt x="114077" y="20927"/>
                      <a:pt x="108979" y="16653"/>
                    </a:cubicBezTo>
                    <a:cubicBezTo>
                      <a:pt x="101944" y="10753"/>
                      <a:pt x="95176" y="6768"/>
                      <a:pt x="86582" y="3562"/>
                    </a:cubicBezTo>
                    <a:cubicBezTo>
                      <a:pt x="79926" y="1091"/>
                      <a:pt x="72557" y="67"/>
                      <a:pt x="65477" y="0"/>
                    </a:cubicBezTo>
                    <a:cubicBezTo>
                      <a:pt x="52899" y="111"/>
                      <a:pt x="39452" y="3651"/>
                      <a:pt x="29166" y="11087"/>
                    </a:cubicBezTo>
                    <a:cubicBezTo>
                      <a:pt x="22154" y="16141"/>
                      <a:pt x="17234" y="21016"/>
                      <a:pt x="12091" y="27873"/>
                    </a:cubicBezTo>
                    <a:cubicBezTo>
                      <a:pt x="8262" y="32949"/>
                      <a:pt x="5746" y="38671"/>
                      <a:pt x="3520" y="44637"/>
                    </a:cubicBezTo>
                    <a:cubicBezTo>
                      <a:pt x="-5296" y="68458"/>
                      <a:pt x="2963" y="98491"/>
                      <a:pt x="22554" y="114587"/>
                    </a:cubicBezTo>
                    <a:cubicBezTo>
                      <a:pt x="28320" y="119307"/>
                      <a:pt x="33664" y="122713"/>
                      <a:pt x="40476" y="125585"/>
                    </a:cubicBezTo>
                    <a:cubicBezTo>
                      <a:pt x="40832" y="125741"/>
                      <a:pt x="41188" y="125874"/>
                      <a:pt x="41545" y="126008"/>
                    </a:cubicBezTo>
                    <a:close/>
                    <a:moveTo>
                      <a:pt x="58732" y="81638"/>
                    </a:moveTo>
                    <a:cubicBezTo>
                      <a:pt x="57485" y="80992"/>
                      <a:pt x="56260" y="80280"/>
                      <a:pt x="55058" y="79523"/>
                    </a:cubicBezTo>
                    <a:cubicBezTo>
                      <a:pt x="53767" y="78365"/>
                      <a:pt x="52542" y="77141"/>
                      <a:pt x="51385" y="75850"/>
                    </a:cubicBezTo>
                    <a:cubicBezTo>
                      <a:pt x="50628" y="74670"/>
                      <a:pt x="49915" y="73445"/>
                      <a:pt x="49270" y="72176"/>
                    </a:cubicBezTo>
                    <a:cubicBezTo>
                      <a:pt x="48802" y="70729"/>
                      <a:pt x="48402" y="69260"/>
                      <a:pt x="48068" y="67768"/>
                    </a:cubicBezTo>
                    <a:cubicBezTo>
                      <a:pt x="47979" y="66210"/>
                      <a:pt x="47979" y="64651"/>
                      <a:pt x="48068" y="63093"/>
                    </a:cubicBezTo>
                    <a:cubicBezTo>
                      <a:pt x="48402" y="61601"/>
                      <a:pt x="48780" y="60132"/>
                      <a:pt x="49270" y="58685"/>
                    </a:cubicBezTo>
                    <a:cubicBezTo>
                      <a:pt x="49915" y="57438"/>
                      <a:pt x="50628" y="56214"/>
                      <a:pt x="51385" y="55012"/>
                    </a:cubicBezTo>
                    <a:cubicBezTo>
                      <a:pt x="52542" y="53720"/>
                      <a:pt x="53767" y="52496"/>
                      <a:pt x="55058" y="51338"/>
                    </a:cubicBezTo>
                    <a:cubicBezTo>
                      <a:pt x="56238" y="50581"/>
                      <a:pt x="57463" y="49869"/>
                      <a:pt x="58732" y="49223"/>
                    </a:cubicBezTo>
                    <a:cubicBezTo>
                      <a:pt x="60201" y="48733"/>
                      <a:pt x="61670" y="48355"/>
                      <a:pt x="63184" y="48021"/>
                    </a:cubicBezTo>
                    <a:cubicBezTo>
                      <a:pt x="63941" y="47976"/>
                      <a:pt x="64720" y="47932"/>
                      <a:pt x="65477" y="47932"/>
                    </a:cubicBezTo>
                    <a:cubicBezTo>
                      <a:pt x="66256" y="47932"/>
                      <a:pt x="67013" y="47976"/>
                      <a:pt x="67770" y="48021"/>
                    </a:cubicBezTo>
                    <a:cubicBezTo>
                      <a:pt x="69284" y="48355"/>
                      <a:pt x="70753" y="48733"/>
                      <a:pt x="72223" y="49223"/>
                    </a:cubicBezTo>
                    <a:cubicBezTo>
                      <a:pt x="73470" y="49869"/>
                      <a:pt x="74694" y="50581"/>
                      <a:pt x="75896" y="51338"/>
                    </a:cubicBezTo>
                    <a:cubicBezTo>
                      <a:pt x="77187" y="52496"/>
                      <a:pt x="78412" y="53720"/>
                      <a:pt x="79570" y="55012"/>
                    </a:cubicBezTo>
                    <a:cubicBezTo>
                      <a:pt x="80327" y="56191"/>
                      <a:pt x="81039" y="57416"/>
                      <a:pt x="81685" y="58685"/>
                    </a:cubicBezTo>
                    <a:cubicBezTo>
                      <a:pt x="82152" y="60132"/>
                      <a:pt x="82553" y="61601"/>
                      <a:pt x="82887" y="63093"/>
                    </a:cubicBezTo>
                    <a:cubicBezTo>
                      <a:pt x="82976" y="64651"/>
                      <a:pt x="82976" y="66210"/>
                      <a:pt x="82887" y="67768"/>
                    </a:cubicBezTo>
                    <a:cubicBezTo>
                      <a:pt x="82553" y="69260"/>
                      <a:pt x="82174" y="70729"/>
                      <a:pt x="81685" y="72176"/>
                    </a:cubicBezTo>
                    <a:cubicBezTo>
                      <a:pt x="81039" y="73423"/>
                      <a:pt x="80327" y="74647"/>
                      <a:pt x="79570" y="75850"/>
                    </a:cubicBezTo>
                    <a:cubicBezTo>
                      <a:pt x="78412" y="77141"/>
                      <a:pt x="77187" y="78365"/>
                      <a:pt x="75896" y="79523"/>
                    </a:cubicBezTo>
                    <a:cubicBezTo>
                      <a:pt x="74716" y="80280"/>
                      <a:pt x="73492" y="80992"/>
                      <a:pt x="72223" y="81638"/>
                    </a:cubicBezTo>
                    <a:cubicBezTo>
                      <a:pt x="70776" y="82105"/>
                      <a:pt x="69306" y="82506"/>
                      <a:pt x="67815" y="82840"/>
                    </a:cubicBezTo>
                    <a:cubicBezTo>
                      <a:pt x="66256" y="82929"/>
                      <a:pt x="64698" y="82929"/>
                      <a:pt x="63140" y="82840"/>
                    </a:cubicBezTo>
                    <a:cubicBezTo>
                      <a:pt x="61648" y="82506"/>
                      <a:pt x="60179" y="82128"/>
                      <a:pt x="58732" y="81638"/>
                    </a:cubicBezTo>
                    <a:close/>
                  </a:path>
                </a:pathLst>
              </a:custGeom>
              <a:grpFill/>
              <a:ln w="0" cap="flat">
                <a:noFill/>
                <a:prstDash val="solid"/>
                <a:miter/>
              </a:ln>
            </p:spPr>
            <p:txBody>
              <a:bodyPr rtlCol="0" anchor="ctr"/>
              <a:lstStyle/>
              <a:p>
                <a:endParaRPr lang="en-US"/>
              </a:p>
            </p:txBody>
          </p:sp>
        </p:grpSp>
      </p:grpSp>
      <p:sp>
        <p:nvSpPr>
          <p:cNvPr id="24" name="TextBox 23">
            <a:extLst>
              <a:ext uri="{FF2B5EF4-FFF2-40B4-BE49-F238E27FC236}">
                <a16:creationId xmlns:a16="http://schemas.microsoft.com/office/drawing/2014/main" id="{4AC288CB-CEAF-BA74-BCF4-1ACD18DDB617}"/>
              </a:ext>
            </a:extLst>
          </p:cNvPr>
          <p:cNvSpPr txBox="1"/>
          <p:nvPr/>
        </p:nvSpPr>
        <p:spPr>
          <a:xfrm>
            <a:off x="4598046" y="478461"/>
            <a:ext cx="3013943" cy="707886"/>
          </a:xfrm>
          <a:prstGeom prst="rect">
            <a:avLst/>
          </a:prstGeom>
          <a:noFill/>
        </p:spPr>
        <p:txBody>
          <a:bodyPr wrap="square" rtlCol="0">
            <a:spAutoFit/>
          </a:bodyPr>
          <a:lstStyle/>
          <a:p>
            <a:pPr algn="ctr"/>
            <a:r>
              <a:rPr lang="en-US" sz="4000" b="1" cap="all">
                <a:solidFill>
                  <a:schemeClr val="accent5">
                    <a:lumMod val="50000"/>
                  </a:schemeClr>
                </a:solidFill>
              </a:rPr>
              <a:t>Inputs</a:t>
            </a:r>
            <a:endParaRPr lang="en-US" sz="4400" b="1" cap="all">
              <a:solidFill>
                <a:schemeClr val="accent5">
                  <a:lumMod val="50000"/>
                </a:schemeClr>
              </a:solidFill>
            </a:endParaRPr>
          </a:p>
        </p:txBody>
      </p:sp>
      <p:cxnSp>
        <p:nvCxnSpPr>
          <p:cNvPr id="10" name="Straight Connector 9">
            <a:extLst>
              <a:ext uri="{FF2B5EF4-FFF2-40B4-BE49-F238E27FC236}">
                <a16:creationId xmlns:a16="http://schemas.microsoft.com/office/drawing/2014/main" id="{AF6D18A4-F829-217C-D743-C7990F4A77ED}"/>
              </a:ext>
            </a:extLst>
          </p:cNvPr>
          <p:cNvCxnSpPr/>
          <p:nvPr/>
        </p:nvCxnSpPr>
        <p:spPr>
          <a:xfrm flipH="1">
            <a:off x="618367" y="1978756"/>
            <a:ext cx="3979679" cy="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1AEB60-0E76-E128-7095-47D24E4E9730}"/>
              </a:ext>
            </a:extLst>
          </p:cNvPr>
          <p:cNvCxnSpPr/>
          <p:nvPr/>
        </p:nvCxnSpPr>
        <p:spPr>
          <a:xfrm flipH="1">
            <a:off x="7540387" y="1978756"/>
            <a:ext cx="3979679" cy="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BA785DC-D983-CAA1-C622-CA24E0E8169D}"/>
              </a:ext>
            </a:extLst>
          </p:cNvPr>
          <p:cNvCxnSpPr/>
          <p:nvPr/>
        </p:nvCxnSpPr>
        <p:spPr>
          <a:xfrm>
            <a:off x="618367" y="3248372"/>
            <a:ext cx="3062798"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pic>
        <p:nvPicPr>
          <p:cNvPr id="33" name="Graphic 32">
            <a:extLst>
              <a:ext uri="{FF2B5EF4-FFF2-40B4-BE49-F238E27FC236}">
                <a16:creationId xmlns:a16="http://schemas.microsoft.com/office/drawing/2014/main" id="{831ED400-D5E6-2720-EC6D-6FC5A9292F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6318" y="2227345"/>
            <a:ext cx="874589" cy="912614"/>
          </a:xfrm>
          <a:prstGeom prst="rect">
            <a:avLst/>
          </a:prstGeom>
        </p:spPr>
      </p:pic>
      <p:pic>
        <p:nvPicPr>
          <p:cNvPr id="35" name="Graphic 34">
            <a:extLst>
              <a:ext uri="{FF2B5EF4-FFF2-40B4-BE49-F238E27FC236}">
                <a16:creationId xmlns:a16="http://schemas.microsoft.com/office/drawing/2014/main" id="{31814051-5E3E-35DD-B08D-0B83FF2031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1410" y="2300813"/>
            <a:ext cx="849179" cy="849179"/>
          </a:xfrm>
          <a:prstGeom prst="rect">
            <a:avLst/>
          </a:prstGeom>
        </p:spPr>
      </p:pic>
      <p:pic>
        <p:nvPicPr>
          <p:cNvPr id="37" name="Graphic 36">
            <a:extLst>
              <a:ext uri="{FF2B5EF4-FFF2-40B4-BE49-F238E27FC236}">
                <a16:creationId xmlns:a16="http://schemas.microsoft.com/office/drawing/2014/main" id="{A0D31AB6-7AA8-EF9B-50FE-BCA8C3DD32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5077" y="2213927"/>
            <a:ext cx="916563" cy="936065"/>
          </a:xfrm>
          <a:prstGeom prst="rect">
            <a:avLst/>
          </a:prstGeom>
        </p:spPr>
      </p:pic>
    </p:spTree>
    <p:extLst>
      <p:ext uri="{BB962C8B-B14F-4D97-AF65-F5344CB8AC3E}">
        <p14:creationId xmlns:p14="http://schemas.microsoft.com/office/powerpoint/2010/main" val="63287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58015A-5818-600E-84AD-E7F689A3D57F}"/>
              </a:ext>
            </a:extLst>
          </p:cNvPr>
          <p:cNvSpPr/>
          <p:nvPr/>
        </p:nvSpPr>
        <p:spPr>
          <a:xfrm>
            <a:off x="0" y="1601270"/>
            <a:ext cx="12192000" cy="3991399"/>
          </a:xfrm>
          <a:prstGeom prst="rect">
            <a:avLst/>
          </a:prstGeom>
          <a:gradFill>
            <a:gsLst>
              <a:gs pos="0">
                <a:schemeClr val="accent4">
                  <a:lumMod val="20000"/>
                  <a:lumOff val="80000"/>
                </a:schemeClr>
              </a:gs>
              <a:gs pos="100000">
                <a:schemeClr val="bg1"/>
              </a:gs>
            </a:gsLst>
            <a:lin ang="5400000" scaled="1"/>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E18811-3C20-E165-7B95-EFE7ED94462B}"/>
              </a:ext>
            </a:extLst>
          </p:cNvPr>
          <p:cNvSpPr>
            <a:spLocks noGrp="1"/>
          </p:cNvSpPr>
          <p:nvPr>
            <p:ph type="sldNum" sz="quarter" idx="4"/>
          </p:nvPr>
        </p:nvSpPr>
        <p:spPr/>
        <p:txBody>
          <a:bodyPr/>
          <a:lstStyle/>
          <a:p>
            <a:fld id="{60989DE8-50C8-4C33-B93A-1CCEF7C4E126}" type="slidenum">
              <a:rPr lang="en-US" smtClean="0"/>
              <a:pPr/>
              <a:t>9</a:t>
            </a:fld>
            <a:endParaRPr lang="en-US"/>
          </a:p>
        </p:txBody>
      </p:sp>
      <p:sp>
        <p:nvSpPr>
          <p:cNvPr id="19" name="TextBox 18">
            <a:extLst>
              <a:ext uri="{FF2B5EF4-FFF2-40B4-BE49-F238E27FC236}">
                <a16:creationId xmlns:a16="http://schemas.microsoft.com/office/drawing/2014/main" id="{DFE61812-DCAA-E592-4B71-6C70FF277154}"/>
              </a:ext>
            </a:extLst>
          </p:cNvPr>
          <p:cNvSpPr txBox="1"/>
          <p:nvPr/>
        </p:nvSpPr>
        <p:spPr>
          <a:xfrm>
            <a:off x="0" y="3296894"/>
            <a:ext cx="3474720" cy="2215991"/>
          </a:xfrm>
          <a:prstGeom prst="rect">
            <a:avLst/>
          </a:prstGeom>
          <a:noFill/>
        </p:spPr>
        <p:txBody>
          <a:bodyPr wrap="square" lIns="91440" tIns="45720" rIns="91440" bIns="45720" rtlCol="0" anchor="t">
            <a:spAutoFit/>
          </a:bodyPr>
          <a:lstStyle/>
          <a:p>
            <a:pPr algn="ctr">
              <a:lnSpc>
                <a:spcPct val="90000"/>
              </a:lnSpc>
              <a:spcAft>
                <a:spcPts val="600"/>
              </a:spcAft>
            </a:pPr>
            <a:r>
              <a:rPr lang="en-US" sz="2000" b="1"/>
              <a:t>Model Selection</a:t>
            </a:r>
          </a:p>
          <a:p>
            <a:pPr algn="ctr">
              <a:lnSpc>
                <a:spcPct val="90000"/>
              </a:lnSpc>
              <a:spcAft>
                <a:spcPts val="600"/>
              </a:spcAft>
            </a:pPr>
            <a:r>
              <a:rPr lang="en-US" sz="1600"/>
              <a:t>Project intent</a:t>
            </a:r>
          </a:p>
          <a:p>
            <a:pPr algn="ctr">
              <a:lnSpc>
                <a:spcPct val="90000"/>
              </a:lnSpc>
              <a:spcAft>
                <a:spcPts val="600"/>
              </a:spcAft>
            </a:pPr>
            <a:r>
              <a:rPr lang="en-US" sz="1600"/>
              <a:t>Available data </a:t>
            </a:r>
          </a:p>
          <a:p>
            <a:pPr algn="ctr">
              <a:lnSpc>
                <a:spcPct val="90000"/>
              </a:lnSpc>
              <a:spcAft>
                <a:spcPts val="600"/>
              </a:spcAft>
            </a:pPr>
            <a:r>
              <a:rPr lang="en-US" sz="1600"/>
              <a:t>Resources required</a:t>
            </a:r>
          </a:p>
          <a:p>
            <a:pPr algn="ctr">
              <a:lnSpc>
                <a:spcPct val="90000"/>
              </a:lnSpc>
              <a:spcAft>
                <a:spcPts val="600"/>
              </a:spcAft>
            </a:pPr>
            <a:endParaRPr lang="en-US" sz="1600"/>
          </a:p>
          <a:p>
            <a:pPr algn="ctr">
              <a:lnSpc>
                <a:spcPct val="90000"/>
              </a:lnSpc>
              <a:spcAft>
                <a:spcPts val="600"/>
              </a:spcAft>
            </a:pPr>
            <a:endParaRPr lang="en-US" sz="2000" b="1"/>
          </a:p>
          <a:p>
            <a:pPr algn="ctr">
              <a:lnSpc>
                <a:spcPct val="90000"/>
              </a:lnSpc>
              <a:spcAft>
                <a:spcPts val="600"/>
              </a:spcAft>
            </a:pPr>
            <a:endParaRPr lang="en-US" sz="1600"/>
          </a:p>
        </p:txBody>
      </p:sp>
      <p:cxnSp>
        <p:nvCxnSpPr>
          <p:cNvPr id="22" name="Straight Connector 21">
            <a:extLst>
              <a:ext uri="{FF2B5EF4-FFF2-40B4-BE49-F238E27FC236}">
                <a16:creationId xmlns:a16="http://schemas.microsoft.com/office/drawing/2014/main" id="{E7547505-4E49-3112-686F-A6D6FA4EDA12}"/>
              </a:ext>
            </a:extLst>
          </p:cNvPr>
          <p:cNvCxnSpPr/>
          <p:nvPr/>
        </p:nvCxnSpPr>
        <p:spPr>
          <a:xfrm>
            <a:off x="359542" y="1967930"/>
            <a:ext cx="4297680"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76A5E53-E16E-FE9B-CFAE-A322F528DA62}"/>
              </a:ext>
            </a:extLst>
          </p:cNvPr>
          <p:cNvSpPr txBox="1"/>
          <p:nvPr/>
        </p:nvSpPr>
        <p:spPr>
          <a:xfrm>
            <a:off x="0" y="1740552"/>
            <a:ext cx="12192000" cy="365760"/>
          </a:xfrm>
          <a:prstGeom prst="rect">
            <a:avLst/>
          </a:prstGeom>
          <a:noFill/>
        </p:spPr>
        <p:txBody>
          <a:bodyPr wrap="square" rtlCol="0">
            <a:spAutoFit/>
          </a:bodyPr>
          <a:lstStyle/>
          <a:p>
            <a:pPr algn="ctr">
              <a:lnSpc>
                <a:spcPct val="90000"/>
              </a:lnSpc>
            </a:pPr>
            <a:r>
              <a:rPr lang="en-US" sz="2400"/>
              <a:t>PROVEN PROCESS</a:t>
            </a:r>
          </a:p>
        </p:txBody>
      </p:sp>
      <p:sp>
        <p:nvSpPr>
          <p:cNvPr id="5" name="TextBox 4">
            <a:extLst>
              <a:ext uri="{FF2B5EF4-FFF2-40B4-BE49-F238E27FC236}">
                <a16:creationId xmlns:a16="http://schemas.microsoft.com/office/drawing/2014/main" id="{C633BECA-6A4D-05AF-0804-37BE4A45DF99}"/>
              </a:ext>
            </a:extLst>
          </p:cNvPr>
          <p:cNvSpPr txBox="1"/>
          <p:nvPr/>
        </p:nvSpPr>
        <p:spPr>
          <a:xfrm>
            <a:off x="3032329" y="3296894"/>
            <a:ext cx="3474720" cy="1563505"/>
          </a:xfrm>
          <a:prstGeom prst="rect">
            <a:avLst/>
          </a:prstGeom>
          <a:noFill/>
        </p:spPr>
        <p:txBody>
          <a:bodyPr wrap="square" lIns="91440" tIns="45720" rIns="91440" bIns="45720" rtlCol="0" anchor="t">
            <a:spAutoFit/>
          </a:bodyPr>
          <a:lstStyle/>
          <a:p>
            <a:pPr algn="ctr">
              <a:lnSpc>
                <a:spcPct val="90000"/>
              </a:lnSpc>
              <a:spcAft>
                <a:spcPts val="600"/>
              </a:spcAft>
            </a:pPr>
            <a:r>
              <a:rPr lang="en-US" sz="2000" b="1"/>
              <a:t>Verify and Adjust</a:t>
            </a:r>
          </a:p>
          <a:p>
            <a:pPr algn="ctr">
              <a:lnSpc>
                <a:spcPct val="90000"/>
              </a:lnSpc>
              <a:spcAft>
                <a:spcPts val="600"/>
              </a:spcAft>
            </a:pPr>
            <a:r>
              <a:rPr lang="en-US" sz="1600"/>
              <a:t>Verify Inputs</a:t>
            </a:r>
          </a:p>
          <a:p>
            <a:pPr algn="ctr">
              <a:lnSpc>
                <a:spcPct val="90000"/>
              </a:lnSpc>
              <a:spcAft>
                <a:spcPts val="600"/>
              </a:spcAft>
            </a:pPr>
            <a:r>
              <a:rPr lang="en-US" sz="1600"/>
              <a:t>Check reasonableness </a:t>
            </a:r>
          </a:p>
          <a:p>
            <a:pPr algn="ctr">
              <a:lnSpc>
                <a:spcPct val="90000"/>
              </a:lnSpc>
              <a:spcAft>
                <a:spcPts val="600"/>
              </a:spcAft>
            </a:pPr>
            <a:r>
              <a:rPr lang="en-US" sz="1600"/>
              <a:t>Adjust parameters and re-check </a:t>
            </a:r>
          </a:p>
          <a:p>
            <a:pPr algn="ctr">
              <a:lnSpc>
                <a:spcPct val="90000"/>
              </a:lnSpc>
              <a:spcAft>
                <a:spcPts val="600"/>
              </a:spcAft>
            </a:pPr>
            <a:endParaRPr lang="en-US" sz="1600"/>
          </a:p>
        </p:txBody>
      </p:sp>
      <p:sp>
        <p:nvSpPr>
          <p:cNvPr id="6" name="TextBox 5">
            <a:extLst>
              <a:ext uri="{FF2B5EF4-FFF2-40B4-BE49-F238E27FC236}">
                <a16:creationId xmlns:a16="http://schemas.microsoft.com/office/drawing/2014/main" id="{0C34CAD4-3788-4511-188A-588C795D718D}"/>
              </a:ext>
            </a:extLst>
          </p:cNvPr>
          <p:cNvSpPr txBox="1"/>
          <p:nvPr/>
        </p:nvSpPr>
        <p:spPr>
          <a:xfrm>
            <a:off x="8717280" y="3296894"/>
            <a:ext cx="3474720" cy="966418"/>
          </a:xfrm>
          <a:prstGeom prst="rect">
            <a:avLst/>
          </a:prstGeom>
          <a:noFill/>
        </p:spPr>
        <p:txBody>
          <a:bodyPr wrap="square" lIns="91440" tIns="45720" rIns="91440" bIns="45720" rtlCol="0" anchor="t">
            <a:spAutoFit/>
          </a:bodyPr>
          <a:lstStyle/>
          <a:p>
            <a:pPr algn="ctr">
              <a:lnSpc>
                <a:spcPct val="90000"/>
              </a:lnSpc>
              <a:spcAft>
                <a:spcPts val="600"/>
              </a:spcAft>
            </a:pPr>
            <a:r>
              <a:rPr lang="en-US" sz="2000" b="1"/>
              <a:t>Analyze Results</a:t>
            </a:r>
          </a:p>
          <a:p>
            <a:pPr algn="ctr">
              <a:lnSpc>
                <a:spcPct val="90000"/>
              </a:lnSpc>
              <a:spcAft>
                <a:spcPts val="600"/>
              </a:spcAft>
            </a:pPr>
            <a:r>
              <a:rPr lang="en-US" sz="1600"/>
              <a:t>Review model results</a:t>
            </a:r>
          </a:p>
          <a:p>
            <a:pPr algn="ctr">
              <a:lnSpc>
                <a:spcPct val="90000"/>
              </a:lnSpc>
              <a:spcAft>
                <a:spcPts val="600"/>
              </a:spcAft>
            </a:pPr>
            <a:r>
              <a:rPr lang="en-US" sz="1600"/>
              <a:t>Report findings</a:t>
            </a:r>
          </a:p>
        </p:txBody>
      </p:sp>
      <p:sp>
        <p:nvSpPr>
          <p:cNvPr id="21" name="TextBox 20">
            <a:extLst>
              <a:ext uri="{FF2B5EF4-FFF2-40B4-BE49-F238E27FC236}">
                <a16:creationId xmlns:a16="http://schemas.microsoft.com/office/drawing/2014/main" id="{73162032-D93B-7A89-DE5B-66619A9B4C7E}"/>
              </a:ext>
            </a:extLst>
          </p:cNvPr>
          <p:cNvSpPr txBox="1"/>
          <p:nvPr/>
        </p:nvSpPr>
        <p:spPr>
          <a:xfrm>
            <a:off x="6053572" y="3302640"/>
            <a:ext cx="3474720" cy="1264962"/>
          </a:xfrm>
          <a:prstGeom prst="rect">
            <a:avLst/>
          </a:prstGeom>
          <a:noFill/>
        </p:spPr>
        <p:txBody>
          <a:bodyPr wrap="square" lIns="91440" tIns="45720" rIns="91440" bIns="45720" rtlCol="0" anchor="t">
            <a:spAutoFit/>
          </a:bodyPr>
          <a:lstStyle/>
          <a:p>
            <a:pPr algn="ctr">
              <a:lnSpc>
                <a:spcPct val="90000"/>
              </a:lnSpc>
              <a:spcAft>
                <a:spcPts val="600"/>
              </a:spcAft>
            </a:pPr>
            <a:r>
              <a:rPr lang="en-US" sz="2000" b="1"/>
              <a:t>Alternate Scenarios</a:t>
            </a:r>
          </a:p>
          <a:p>
            <a:pPr algn="ctr">
              <a:lnSpc>
                <a:spcPct val="90000"/>
              </a:lnSpc>
              <a:spcAft>
                <a:spcPts val="600"/>
              </a:spcAft>
            </a:pPr>
            <a:r>
              <a:rPr lang="en-US" sz="1600"/>
              <a:t>Define</a:t>
            </a:r>
          </a:p>
          <a:p>
            <a:pPr algn="ctr">
              <a:lnSpc>
                <a:spcPct val="90000"/>
              </a:lnSpc>
              <a:spcAft>
                <a:spcPts val="600"/>
              </a:spcAft>
            </a:pPr>
            <a:r>
              <a:rPr lang="en-US" sz="1600"/>
              <a:t>Code</a:t>
            </a:r>
          </a:p>
          <a:p>
            <a:pPr algn="ctr">
              <a:lnSpc>
                <a:spcPct val="90000"/>
              </a:lnSpc>
              <a:spcAft>
                <a:spcPts val="600"/>
              </a:spcAft>
            </a:pPr>
            <a:r>
              <a:rPr lang="en-US" sz="1600"/>
              <a:t>Run</a:t>
            </a:r>
          </a:p>
        </p:txBody>
      </p:sp>
      <p:grpSp>
        <p:nvGrpSpPr>
          <p:cNvPr id="7" name="Group 6">
            <a:extLst>
              <a:ext uri="{FF2B5EF4-FFF2-40B4-BE49-F238E27FC236}">
                <a16:creationId xmlns:a16="http://schemas.microsoft.com/office/drawing/2014/main" id="{B7EAC968-D73A-B895-8F56-3C14362E56CB}"/>
              </a:ext>
            </a:extLst>
          </p:cNvPr>
          <p:cNvGrpSpPr>
            <a:grpSpLocks noChangeAspect="1"/>
          </p:cNvGrpSpPr>
          <p:nvPr/>
        </p:nvGrpSpPr>
        <p:grpSpPr>
          <a:xfrm>
            <a:off x="5063545" y="151989"/>
            <a:ext cx="4464747" cy="1280160"/>
            <a:chOff x="3305988" y="1646069"/>
            <a:chExt cx="5525192" cy="1584217"/>
          </a:xfrm>
        </p:grpSpPr>
        <p:grpSp>
          <p:nvGrpSpPr>
            <p:cNvPr id="8" name="Group 7">
              <a:extLst>
                <a:ext uri="{FF2B5EF4-FFF2-40B4-BE49-F238E27FC236}">
                  <a16:creationId xmlns:a16="http://schemas.microsoft.com/office/drawing/2014/main" id="{C8E70EBE-0E3F-B8E9-2936-9B009131C3E7}"/>
                </a:ext>
              </a:extLst>
            </p:cNvPr>
            <p:cNvGrpSpPr/>
            <p:nvPr/>
          </p:nvGrpSpPr>
          <p:grpSpPr>
            <a:xfrm>
              <a:off x="6719404" y="1646069"/>
              <a:ext cx="1160834" cy="1059741"/>
              <a:chOff x="5189165" y="1767908"/>
              <a:chExt cx="1763704" cy="1620411"/>
            </a:xfrm>
          </p:grpSpPr>
          <p:sp>
            <p:nvSpPr>
              <p:cNvPr id="29" name="Freeform: Shape 28">
                <a:extLst>
                  <a:ext uri="{FF2B5EF4-FFF2-40B4-BE49-F238E27FC236}">
                    <a16:creationId xmlns:a16="http://schemas.microsoft.com/office/drawing/2014/main" id="{2BF8A3AA-42DE-CC91-783E-FCDEAE6CC642}"/>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CFBC7A9-6455-855D-0DD3-885B9D6D3319}"/>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B7D6BE6-20A9-1F5C-1D42-BFDBCC759DFA}"/>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4E6BA92-18ED-89AC-317D-43D505E885DE}"/>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accent4"/>
              </a:solidFill>
              <a:ln w="0"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46998774-E4C8-E882-4F4E-6EA35EC62822}"/>
                </a:ext>
              </a:extLst>
            </p:cNvPr>
            <p:cNvGrpSpPr/>
            <p:nvPr/>
          </p:nvGrpSpPr>
          <p:grpSpPr>
            <a:xfrm>
              <a:off x="5509993" y="2170545"/>
              <a:ext cx="1160834" cy="1059741"/>
              <a:chOff x="5189165" y="1767908"/>
              <a:chExt cx="1763704" cy="1620411"/>
            </a:xfrm>
          </p:grpSpPr>
          <p:sp>
            <p:nvSpPr>
              <p:cNvPr id="25" name="Freeform: Shape 24">
                <a:extLst>
                  <a:ext uri="{FF2B5EF4-FFF2-40B4-BE49-F238E27FC236}">
                    <a16:creationId xmlns:a16="http://schemas.microsoft.com/office/drawing/2014/main" id="{A079F7DC-71E8-3A30-A530-23FE02081451}"/>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C492B1F-AB4B-FA6F-BEBD-9FAA06F5AEB0}"/>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5F1A282-3EFA-CFF9-B035-9FA9B7FBF78D}"/>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65F72AF-DA99-C4B1-34F8-7CB90653AD49}"/>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accent4"/>
              </a:solidFill>
              <a:ln w="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21D0E3EA-4921-BE02-0FB1-5B39576981F5}"/>
                </a:ext>
              </a:extLst>
            </p:cNvPr>
            <p:cNvGrpSpPr/>
            <p:nvPr/>
          </p:nvGrpSpPr>
          <p:grpSpPr>
            <a:xfrm>
              <a:off x="4300581" y="1681596"/>
              <a:ext cx="1160834" cy="1059741"/>
              <a:chOff x="5189165" y="1767908"/>
              <a:chExt cx="1763704" cy="1620411"/>
            </a:xfrm>
          </p:grpSpPr>
          <p:sp>
            <p:nvSpPr>
              <p:cNvPr id="12" name="Freeform: Shape 11">
                <a:extLst>
                  <a:ext uri="{FF2B5EF4-FFF2-40B4-BE49-F238E27FC236}">
                    <a16:creationId xmlns:a16="http://schemas.microsoft.com/office/drawing/2014/main" id="{FDBCE153-E110-66A6-6894-61921C52E366}"/>
                  </a:ext>
                </a:extLst>
              </p:cNvPr>
              <p:cNvSpPr/>
              <p:nvPr/>
            </p:nvSpPr>
            <p:spPr>
              <a:xfrm>
                <a:off x="5519800" y="2018931"/>
                <a:ext cx="1118403" cy="1118402"/>
              </a:xfrm>
              <a:custGeom>
                <a:avLst/>
                <a:gdLst>
                  <a:gd name="connsiteX0" fmla="*/ 1035646 w 1065224"/>
                  <a:gd name="connsiteY0" fmla="*/ 445314 h 1065224"/>
                  <a:gd name="connsiteX1" fmla="*/ 908683 w 1065224"/>
                  <a:gd name="connsiteY1" fmla="*/ 413581 h 1065224"/>
                  <a:gd name="connsiteX2" fmla="*/ 898835 w 1065224"/>
                  <a:gd name="connsiteY2" fmla="*/ 404520 h 1065224"/>
                  <a:gd name="connsiteX3" fmla="*/ 882148 w 1065224"/>
                  <a:gd name="connsiteY3" fmla="*/ 364239 h 1065224"/>
                  <a:gd name="connsiteX4" fmla="*/ 882695 w 1065224"/>
                  <a:gd name="connsiteY4" fmla="*/ 350869 h 1065224"/>
                  <a:gd name="connsiteX5" fmla="*/ 950024 w 1065224"/>
                  <a:gd name="connsiteY5" fmla="*/ 238643 h 1065224"/>
                  <a:gd name="connsiteX6" fmla="*/ 944142 w 1065224"/>
                  <a:gd name="connsiteY6" fmla="*/ 190942 h 1065224"/>
                  <a:gd name="connsiteX7" fmla="*/ 874283 w 1065224"/>
                  <a:gd name="connsiteY7" fmla="*/ 121082 h 1065224"/>
                  <a:gd name="connsiteX8" fmla="*/ 826582 w 1065224"/>
                  <a:gd name="connsiteY8" fmla="*/ 115201 h 1065224"/>
                  <a:gd name="connsiteX9" fmla="*/ 714356 w 1065224"/>
                  <a:gd name="connsiteY9" fmla="*/ 182530 h 1065224"/>
                  <a:gd name="connsiteX10" fmla="*/ 700986 w 1065224"/>
                  <a:gd name="connsiteY10" fmla="*/ 183077 h 1065224"/>
                  <a:gd name="connsiteX11" fmla="*/ 660705 w 1065224"/>
                  <a:gd name="connsiteY11" fmla="*/ 166390 h 1065224"/>
                  <a:gd name="connsiteX12" fmla="*/ 651643 w 1065224"/>
                  <a:gd name="connsiteY12" fmla="*/ 156542 h 1065224"/>
                  <a:gd name="connsiteX13" fmla="*/ 619911 w 1065224"/>
                  <a:gd name="connsiteY13" fmla="*/ 29578 h 1065224"/>
                  <a:gd name="connsiteX14" fmla="*/ 582023 w 1065224"/>
                  <a:gd name="connsiteY14" fmla="*/ 0 h 1065224"/>
                  <a:gd name="connsiteX15" fmla="*/ 483201 w 1065224"/>
                  <a:gd name="connsiteY15" fmla="*/ 0 h 1065224"/>
                  <a:gd name="connsiteX16" fmla="*/ 445314 w 1065224"/>
                  <a:gd name="connsiteY16" fmla="*/ 29578 h 1065224"/>
                  <a:gd name="connsiteX17" fmla="*/ 413582 w 1065224"/>
                  <a:gd name="connsiteY17" fmla="*/ 156542 h 1065224"/>
                  <a:gd name="connsiteX18" fmla="*/ 404520 w 1065224"/>
                  <a:gd name="connsiteY18" fmla="*/ 166390 h 1065224"/>
                  <a:gd name="connsiteX19" fmla="*/ 364239 w 1065224"/>
                  <a:gd name="connsiteY19" fmla="*/ 183077 h 1065224"/>
                  <a:gd name="connsiteX20" fmla="*/ 350869 w 1065224"/>
                  <a:gd name="connsiteY20" fmla="*/ 182530 h 1065224"/>
                  <a:gd name="connsiteX21" fmla="*/ 238643 w 1065224"/>
                  <a:gd name="connsiteY21" fmla="*/ 115201 h 1065224"/>
                  <a:gd name="connsiteX22" fmla="*/ 190942 w 1065224"/>
                  <a:gd name="connsiteY22" fmla="*/ 121082 h 1065224"/>
                  <a:gd name="connsiteX23" fmla="*/ 121082 w 1065224"/>
                  <a:gd name="connsiteY23" fmla="*/ 190942 h 1065224"/>
                  <a:gd name="connsiteX24" fmla="*/ 115201 w 1065224"/>
                  <a:gd name="connsiteY24" fmla="*/ 238643 h 1065224"/>
                  <a:gd name="connsiteX25" fmla="*/ 182530 w 1065224"/>
                  <a:gd name="connsiteY25" fmla="*/ 350869 h 1065224"/>
                  <a:gd name="connsiteX26" fmla="*/ 183077 w 1065224"/>
                  <a:gd name="connsiteY26" fmla="*/ 364239 h 1065224"/>
                  <a:gd name="connsiteX27" fmla="*/ 166390 w 1065224"/>
                  <a:gd name="connsiteY27" fmla="*/ 404520 h 1065224"/>
                  <a:gd name="connsiteX28" fmla="*/ 156542 w 1065224"/>
                  <a:gd name="connsiteY28" fmla="*/ 413581 h 1065224"/>
                  <a:gd name="connsiteX29" fmla="*/ 29578 w 1065224"/>
                  <a:gd name="connsiteY29" fmla="*/ 445314 h 1065224"/>
                  <a:gd name="connsiteX30" fmla="*/ 0 w 1065224"/>
                  <a:gd name="connsiteY30" fmla="*/ 483201 h 1065224"/>
                  <a:gd name="connsiteX31" fmla="*/ 0 w 1065224"/>
                  <a:gd name="connsiteY31" fmla="*/ 582023 h 1065224"/>
                  <a:gd name="connsiteX32" fmla="*/ 29578 w 1065224"/>
                  <a:gd name="connsiteY32" fmla="*/ 619911 h 1065224"/>
                  <a:gd name="connsiteX33" fmla="*/ 156542 w 1065224"/>
                  <a:gd name="connsiteY33" fmla="*/ 651643 h 1065224"/>
                  <a:gd name="connsiteX34" fmla="*/ 166390 w 1065224"/>
                  <a:gd name="connsiteY34" fmla="*/ 660705 h 1065224"/>
                  <a:gd name="connsiteX35" fmla="*/ 183077 w 1065224"/>
                  <a:gd name="connsiteY35" fmla="*/ 700986 h 1065224"/>
                  <a:gd name="connsiteX36" fmla="*/ 182530 w 1065224"/>
                  <a:gd name="connsiteY36" fmla="*/ 714355 h 1065224"/>
                  <a:gd name="connsiteX37" fmla="*/ 115201 w 1065224"/>
                  <a:gd name="connsiteY37" fmla="*/ 826582 h 1065224"/>
                  <a:gd name="connsiteX38" fmla="*/ 121082 w 1065224"/>
                  <a:gd name="connsiteY38" fmla="*/ 874283 h 1065224"/>
                  <a:gd name="connsiteX39" fmla="*/ 190942 w 1065224"/>
                  <a:gd name="connsiteY39" fmla="*/ 944142 h 1065224"/>
                  <a:gd name="connsiteX40" fmla="*/ 238643 w 1065224"/>
                  <a:gd name="connsiteY40" fmla="*/ 950023 h 1065224"/>
                  <a:gd name="connsiteX41" fmla="*/ 350869 w 1065224"/>
                  <a:gd name="connsiteY41" fmla="*/ 882695 h 1065224"/>
                  <a:gd name="connsiteX42" fmla="*/ 364239 w 1065224"/>
                  <a:gd name="connsiteY42" fmla="*/ 882147 h 1065224"/>
                  <a:gd name="connsiteX43" fmla="*/ 404520 w 1065224"/>
                  <a:gd name="connsiteY43" fmla="*/ 898834 h 1065224"/>
                  <a:gd name="connsiteX44" fmla="*/ 413582 w 1065224"/>
                  <a:gd name="connsiteY44" fmla="*/ 908682 h 1065224"/>
                  <a:gd name="connsiteX45" fmla="*/ 445314 w 1065224"/>
                  <a:gd name="connsiteY45" fmla="*/ 1035646 h 1065224"/>
                  <a:gd name="connsiteX46" fmla="*/ 483201 w 1065224"/>
                  <a:gd name="connsiteY46" fmla="*/ 1065224 h 1065224"/>
                  <a:gd name="connsiteX47" fmla="*/ 582023 w 1065224"/>
                  <a:gd name="connsiteY47" fmla="*/ 1065224 h 1065224"/>
                  <a:gd name="connsiteX48" fmla="*/ 619911 w 1065224"/>
                  <a:gd name="connsiteY48" fmla="*/ 1035646 h 1065224"/>
                  <a:gd name="connsiteX49" fmla="*/ 651643 w 1065224"/>
                  <a:gd name="connsiteY49" fmla="*/ 908682 h 1065224"/>
                  <a:gd name="connsiteX50" fmla="*/ 660705 w 1065224"/>
                  <a:gd name="connsiteY50" fmla="*/ 898834 h 1065224"/>
                  <a:gd name="connsiteX51" fmla="*/ 700986 w 1065224"/>
                  <a:gd name="connsiteY51" fmla="*/ 882147 h 1065224"/>
                  <a:gd name="connsiteX52" fmla="*/ 714356 w 1065224"/>
                  <a:gd name="connsiteY52" fmla="*/ 882695 h 1065224"/>
                  <a:gd name="connsiteX53" fmla="*/ 826582 w 1065224"/>
                  <a:gd name="connsiteY53" fmla="*/ 950023 h 1065224"/>
                  <a:gd name="connsiteX54" fmla="*/ 874283 w 1065224"/>
                  <a:gd name="connsiteY54" fmla="*/ 944142 h 1065224"/>
                  <a:gd name="connsiteX55" fmla="*/ 944142 w 1065224"/>
                  <a:gd name="connsiteY55" fmla="*/ 874283 h 1065224"/>
                  <a:gd name="connsiteX56" fmla="*/ 950024 w 1065224"/>
                  <a:gd name="connsiteY56" fmla="*/ 826582 h 1065224"/>
                  <a:gd name="connsiteX57" fmla="*/ 882695 w 1065224"/>
                  <a:gd name="connsiteY57" fmla="*/ 714355 h 1065224"/>
                  <a:gd name="connsiteX58" fmla="*/ 882148 w 1065224"/>
                  <a:gd name="connsiteY58" fmla="*/ 700986 h 1065224"/>
                  <a:gd name="connsiteX59" fmla="*/ 898835 w 1065224"/>
                  <a:gd name="connsiteY59" fmla="*/ 660705 h 1065224"/>
                  <a:gd name="connsiteX60" fmla="*/ 908683 w 1065224"/>
                  <a:gd name="connsiteY60" fmla="*/ 651643 h 1065224"/>
                  <a:gd name="connsiteX61" fmla="*/ 1035646 w 1065224"/>
                  <a:gd name="connsiteY61" fmla="*/ 619911 h 1065224"/>
                  <a:gd name="connsiteX62" fmla="*/ 1065225 w 1065224"/>
                  <a:gd name="connsiteY62" fmla="*/ 582023 h 1065224"/>
                  <a:gd name="connsiteX63" fmla="*/ 1065225 w 1065224"/>
                  <a:gd name="connsiteY63" fmla="*/ 483201 h 1065224"/>
                  <a:gd name="connsiteX64" fmla="*/ 1035646 w 1065224"/>
                  <a:gd name="connsiteY64" fmla="*/ 445314 h 1065224"/>
                  <a:gd name="connsiteX65" fmla="*/ 532544 w 1065224"/>
                  <a:gd name="connsiteY65" fmla="*/ 756586 h 1065224"/>
                  <a:gd name="connsiteX66" fmla="*/ 308536 w 1065224"/>
                  <a:gd name="connsiteY66" fmla="*/ 532578 h 1065224"/>
                  <a:gd name="connsiteX67" fmla="*/ 532544 w 1065224"/>
                  <a:gd name="connsiteY67" fmla="*/ 308570 h 1065224"/>
                  <a:gd name="connsiteX68" fmla="*/ 756552 w 1065224"/>
                  <a:gd name="connsiteY68" fmla="*/ 532578 h 1065224"/>
                  <a:gd name="connsiteX69" fmla="*/ 532544 w 1065224"/>
                  <a:gd name="connsiteY69" fmla="*/ 756586 h 10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65224" h="1065224">
                    <a:moveTo>
                      <a:pt x="1035646" y="445314"/>
                    </a:moveTo>
                    <a:lnTo>
                      <a:pt x="908683" y="413581"/>
                    </a:lnTo>
                    <a:cubicBezTo>
                      <a:pt x="904066" y="412419"/>
                      <a:pt x="900408" y="408999"/>
                      <a:pt x="898835" y="404520"/>
                    </a:cubicBezTo>
                    <a:cubicBezTo>
                      <a:pt x="894013" y="390705"/>
                      <a:pt x="888439" y="377267"/>
                      <a:pt x="882148" y="364239"/>
                    </a:cubicBezTo>
                    <a:cubicBezTo>
                      <a:pt x="880096" y="359965"/>
                      <a:pt x="880233" y="354938"/>
                      <a:pt x="882695" y="350869"/>
                    </a:cubicBezTo>
                    <a:lnTo>
                      <a:pt x="950024" y="238643"/>
                    </a:lnTo>
                    <a:cubicBezTo>
                      <a:pt x="959256" y="223290"/>
                      <a:pt x="956828" y="203594"/>
                      <a:pt x="944142" y="190942"/>
                    </a:cubicBezTo>
                    <a:lnTo>
                      <a:pt x="874283" y="121082"/>
                    </a:lnTo>
                    <a:cubicBezTo>
                      <a:pt x="861597" y="108396"/>
                      <a:pt x="841935" y="106003"/>
                      <a:pt x="826582" y="115201"/>
                    </a:cubicBezTo>
                    <a:lnTo>
                      <a:pt x="714356" y="182530"/>
                    </a:lnTo>
                    <a:cubicBezTo>
                      <a:pt x="710287" y="184992"/>
                      <a:pt x="705260" y="185129"/>
                      <a:pt x="700986" y="183077"/>
                    </a:cubicBezTo>
                    <a:cubicBezTo>
                      <a:pt x="687958" y="176785"/>
                      <a:pt x="674485" y="171211"/>
                      <a:pt x="660705" y="166390"/>
                    </a:cubicBezTo>
                    <a:cubicBezTo>
                      <a:pt x="656225" y="164817"/>
                      <a:pt x="652772" y="161158"/>
                      <a:pt x="651643" y="156542"/>
                    </a:cubicBezTo>
                    <a:lnTo>
                      <a:pt x="619911" y="29578"/>
                    </a:lnTo>
                    <a:cubicBezTo>
                      <a:pt x="615568" y="12207"/>
                      <a:pt x="599941" y="0"/>
                      <a:pt x="582023" y="0"/>
                    </a:cubicBezTo>
                    <a:lnTo>
                      <a:pt x="483201" y="0"/>
                    </a:lnTo>
                    <a:cubicBezTo>
                      <a:pt x="465283" y="0"/>
                      <a:pt x="449657" y="12207"/>
                      <a:pt x="445314" y="29578"/>
                    </a:cubicBezTo>
                    <a:lnTo>
                      <a:pt x="413582" y="156542"/>
                    </a:lnTo>
                    <a:cubicBezTo>
                      <a:pt x="412419" y="161158"/>
                      <a:pt x="408999" y="164817"/>
                      <a:pt x="404520" y="166390"/>
                    </a:cubicBezTo>
                    <a:cubicBezTo>
                      <a:pt x="390705" y="171211"/>
                      <a:pt x="377267" y="176785"/>
                      <a:pt x="364239" y="183077"/>
                    </a:cubicBezTo>
                    <a:cubicBezTo>
                      <a:pt x="359965" y="185129"/>
                      <a:pt x="354938" y="184992"/>
                      <a:pt x="350869" y="182530"/>
                    </a:cubicBezTo>
                    <a:lnTo>
                      <a:pt x="238643" y="115201"/>
                    </a:lnTo>
                    <a:cubicBezTo>
                      <a:pt x="223290" y="105969"/>
                      <a:pt x="203594" y="108396"/>
                      <a:pt x="190942" y="121082"/>
                    </a:cubicBezTo>
                    <a:lnTo>
                      <a:pt x="121082" y="190942"/>
                    </a:lnTo>
                    <a:cubicBezTo>
                      <a:pt x="108396" y="203628"/>
                      <a:pt x="106003" y="223290"/>
                      <a:pt x="115201" y="238643"/>
                    </a:cubicBezTo>
                    <a:lnTo>
                      <a:pt x="182530" y="350869"/>
                    </a:lnTo>
                    <a:cubicBezTo>
                      <a:pt x="184992" y="354938"/>
                      <a:pt x="185129" y="359965"/>
                      <a:pt x="183077" y="364239"/>
                    </a:cubicBezTo>
                    <a:cubicBezTo>
                      <a:pt x="176785" y="377267"/>
                      <a:pt x="171211" y="390740"/>
                      <a:pt x="166390" y="404520"/>
                    </a:cubicBezTo>
                    <a:cubicBezTo>
                      <a:pt x="164817" y="408999"/>
                      <a:pt x="161158" y="412453"/>
                      <a:pt x="156542" y="413581"/>
                    </a:cubicBezTo>
                    <a:lnTo>
                      <a:pt x="29578" y="445314"/>
                    </a:lnTo>
                    <a:cubicBezTo>
                      <a:pt x="12207" y="449657"/>
                      <a:pt x="0" y="465283"/>
                      <a:pt x="0" y="483201"/>
                    </a:cubicBezTo>
                    <a:lnTo>
                      <a:pt x="0" y="582023"/>
                    </a:lnTo>
                    <a:cubicBezTo>
                      <a:pt x="0" y="599941"/>
                      <a:pt x="12207" y="615568"/>
                      <a:pt x="29578" y="619911"/>
                    </a:cubicBezTo>
                    <a:lnTo>
                      <a:pt x="156542" y="651643"/>
                    </a:lnTo>
                    <a:cubicBezTo>
                      <a:pt x="161158" y="652806"/>
                      <a:pt x="164817" y="656225"/>
                      <a:pt x="166390" y="660705"/>
                    </a:cubicBezTo>
                    <a:cubicBezTo>
                      <a:pt x="171211" y="674519"/>
                      <a:pt x="176785" y="687957"/>
                      <a:pt x="183077" y="700986"/>
                    </a:cubicBezTo>
                    <a:cubicBezTo>
                      <a:pt x="185129" y="705260"/>
                      <a:pt x="184992" y="710286"/>
                      <a:pt x="182530" y="714355"/>
                    </a:cubicBezTo>
                    <a:lnTo>
                      <a:pt x="115201" y="826582"/>
                    </a:lnTo>
                    <a:cubicBezTo>
                      <a:pt x="105969" y="841935"/>
                      <a:pt x="108396" y="861631"/>
                      <a:pt x="121082" y="874283"/>
                    </a:cubicBezTo>
                    <a:lnTo>
                      <a:pt x="190942" y="944142"/>
                    </a:lnTo>
                    <a:cubicBezTo>
                      <a:pt x="203628" y="956828"/>
                      <a:pt x="223290" y="959222"/>
                      <a:pt x="238643" y="950023"/>
                    </a:cubicBezTo>
                    <a:lnTo>
                      <a:pt x="350869" y="882695"/>
                    </a:lnTo>
                    <a:cubicBezTo>
                      <a:pt x="354938" y="880233"/>
                      <a:pt x="359965" y="880096"/>
                      <a:pt x="364239" y="882147"/>
                    </a:cubicBezTo>
                    <a:cubicBezTo>
                      <a:pt x="377267" y="888439"/>
                      <a:pt x="390740" y="894013"/>
                      <a:pt x="404520" y="898834"/>
                    </a:cubicBezTo>
                    <a:cubicBezTo>
                      <a:pt x="408999" y="900407"/>
                      <a:pt x="412453" y="904066"/>
                      <a:pt x="413582" y="908682"/>
                    </a:cubicBezTo>
                    <a:lnTo>
                      <a:pt x="445314" y="1035646"/>
                    </a:lnTo>
                    <a:cubicBezTo>
                      <a:pt x="449657" y="1053017"/>
                      <a:pt x="465283" y="1065224"/>
                      <a:pt x="483201" y="1065224"/>
                    </a:cubicBezTo>
                    <a:lnTo>
                      <a:pt x="582023" y="1065224"/>
                    </a:lnTo>
                    <a:cubicBezTo>
                      <a:pt x="599941" y="1065224"/>
                      <a:pt x="615568" y="1053017"/>
                      <a:pt x="619911" y="1035646"/>
                    </a:cubicBezTo>
                    <a:lnTo>
                      <a:pt x="651643" y="908682"/>
                    </a:lnTo>
                    <a:cubicBezTo>
                      <a:pt x="652806" y="904066"/>
                      <a:pt x="656225" y="900407"/>
                      <a:pt x="660705" y="898834"/>
                    </a:cubicBezTo>
                    <a:cubicBezTo>
                      <a:pt x="674519" y="894013"/>
                      <a:pt x="687958" y="888439"/>
                      <a:pt x="700986" y="882147"/>
                    </a:cubicBezTo>
                    <a:cubicBezTo>
                      <a:pt x="705260" y="880096"/>
                      <a:pt x="710287" y="880233"/>
                      <a:pt x="714356" y="882695"/>
                    </a:cubicBezTo>
                    <a:lnTo>
                      <a:pt x="826582" y="950023"/>
                    </a:lnTo>
                    <a:cubicBezTo>
                      <a:pt x="841935" y="959256"/>
                      <a:pt x="861631" y="956828"/>
                      <a:pt x="874283" y="944142"/>
                    </a:cubicBezTo>
                    <a:lnTo>
                      <a:pt x="944142" y="874283"/>
                    </a:lnTo>
                    <a:cubicBezTo>
                      <a:pt x="956828" y="861597"/>
                      <a:pt x="959222" y="841935"/>
                      <a:pt x="950024" y="826582"/>
                    </a:cubicBezTo>
                    <a:lnTo>
                      <a:pt x="882695" y="714355"/>
                    </a:lnTo>
                    <a:cubicBezTo>
                      <a:pt x="880233" y="710286"/>
                      <a:pt x="880096" y="705260"/>
                      <a:pt x="882148" y="700986"/>
                    </a:cubicBezTo>
                    <a:cubicBezTo>
                      <a:pt x="888439" y="687957"/>
                      <a:pt x="894013" y="674485"/>
                      <a:pt x="898835" y="660705"/>
                    </a:cubicBezTo>
                    <a:cubicBezTo>
                      <a:pt x="900408" y="656225"/>
                      <a:pt x="904066" y="652771"/>
                      <a:pt x="908683" y="651643"/>
                    </a:cubicBezTo>
                    <a:lnTo>
                      <a:pt x="1035646" y="619911"/>
                    </a:lnTo>
                    <a:cubicBezTo>
                      <a:pt x="1053017" y="615568"/>
                      <a:pt x="1065225" y="599941"/>
                      <a:pt x="1065225" y="582023"/>
                    </a:cubicBezTo>
                    <a:lnTo>
                      <a:pt x="1065225" y="483201"/>
                    </a:lnTo>
                    <a:cubicBezTo>
                      <a:pt x="1065225" y="465283"/>
                      <a:pt x="1053017" y="449657"/>
                      <a:pt x="1035646" y="445314"/>
                    </a:cubicBezTo>
                    <a:close/>
                    <a:moveTo>
                      <a:pt x="532544" y="756586"/>
                    </a:moveTo>
                    <a:cubicBezTo>
                      <a:pt x="408829" y="756586"/>
                      <a:pt x="308536" y="656293"/>
                      <a:pt x="308536" y="532578"/>
                    </a:cubicBezTo>
                    <a:cubicBezTo>
                      <a:pt x="308536" y="408863"/>
                      <a:pt x="408829" y="308570"/>
                      <a:pt x="532544" y="308570"/>
                    </a:cubicBezTo>
                    <a:cubicBezTo>
                      <a:pt x="656259" y="308570"/>
                      <a:pt x="756552" y="408863"/>
                      <a:pt x="756552" y="532578"/>
                    </a:cubicBezTo>
                    <a:cubicBezTo>
                      <a:pt x="756552" y="656293"/>
                      <a:pt x="656259" y="756586"/>
                      <a:pt x="532544" y="756586"/>
                    </a:cubicBezTo>
                    <a:close/>
                  </a:path>
                </a:pathLst>
              </a:custGeom>
              <a:solidFill>
                <a:schemeClr val="accent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B5BD22F-EED2-8B21-0D94-34AB8F926608}"/>
                  </a:ext>
                </a:extLst>
              </p:cNvPr>
              <p:cNvSpPr/>
              <p:nvPr/>
            </p:nvSpPr>
            <p:spPr>
              <a:xfrm>
                <a:off x="5189165" y="2428997"/>
                <a:ext cx="1621551" cy="959322"/>
              </a:xfrm>
              <a:custGeom>
                <a:avLst/>
                <a:gdLst>
                  <a:gd name="connsiteX0" fmla="*/ 1506047 w 1544448"/>
                  <a:gd name="connsiteY0" fmla="*/ 351690 h 913708"/>
                  <a:gd name="connsiteX1" fmla="*/ 1493497 w 1544448"/>
                  <a:gd name="connsiteY1" fmla="*/ 350253 h 913708"/>
                  <a:gd name="connsiteX2" fmla="*/ 1444223 w 1544448"/>
                  <a:gd name="connsiteY2" fmla="*/ 386500 h 913708"/>
                  <a:gd name="connsiteX3" fmla="*/ 1436051 w 1544448"/>
                  <a:gd name="connsiteY3" fmla="*/ 408418 h 913708"/>
                  <a:gd name="connsiteX4" fmla="*/ 1432392 w 1544448"/>
                  <a:gd name="connsiteY4" fmla="*/ 417582 h 913708"/>
                  <a:gd name="connsiteX5" fmla="*/ 1429827 w 1544448"/>
                  <a:gd name="connsiteY5" fmla="*/ 423532 h 913708"/>
                  <a:gd name="connsiteX6" fmla="*/ 1429212 w 1544448"/>
                  <a:gd name="connsiteY6" fmla="*/ 425002 h 913708"/>
                  <a:gd name="connsiteX7" fmla="*/ 1409071 w 1544448"/>
                  <a:gd name="connsiteY7" fmla="*/ 466754 h 913708"/>
                  <a:gd name="connsiteX8" fmla="*/ 1360755 w 1544448"/>
                  <a:gd name="connsiteY8" fmla="*/ 545230 h 913708"/>
                  <a:gd name="connsiteX9" fmla="*/ 1354805 w 1544448"/>
                  <a:gd name="connsiteY9" fmla="*/ 553231 h 913708"/>
                  <a:gd name="connsiteX10" fmla="*/ 1350462 w 1544448"/>
                  <a:gd name="connsiteY10" fmla="*/ 558976 h 913708"/>
                  <a:gd name="connsiteX11" fmla="*/ 1348581 w 1544448"/>
                  <a:gd name="connsiteY11" fmla="*/ 561404 h 913708"/>
                  <a:gd name="connsiteX12" fmla="*/ 1345162 w 1544448"/>
                  <a:gd name="connsiteY12" fmla="*/ 566123 h 913708"/>
                  <a:gd name="connsiteX13" fmla="*/ 1336613 w 1544448"/>
                  <a:gd name="connsiteY13" fmla="*/ 576655 h 913708"/>
                  <a:gd name="connsiteX14" fmla="*/ 1305462 w 1544448"/>
                  <a:gd name="connsiteY14" fmla="*/ 611738 h 913708"/>
                  <a:gd name="connsiteX15" fmla="*/ 1237928 w 1544448"/>
                  <a:gd name="connsiteY15" fmla="*/ 673767 h 913708"/>
                  <a:gd name="connsiteX16" fmla="*/ 1232970 w 1544448"/>
                  <a:gd name="connsiteY16" fmla="*/ 677699 h 913708"/>
                  <a:gd name="connsiteX17" fmla="*/ 1230576 w 1544448"/>
                  <a:gd name="connsiteY17" fmla="*/ 679546 h 913708"/>
                  <a:gd name="connsiteX18" fmla="*/ 1225550 w 1544448"/>
                  <a:gd name="connsiteY18" fmla="*/ 683307 h 913708"/>
                  <a:gd name="connsiteX19" fmla="*/ 1206880 w 1544448"/>
                  <a:gd name="connsiteY19" fmla="*/ 696711 h 913708"/>
                  <a:gd name="connsiteX20" fmla="*/ 1166325 w 1544448"/>
                  <a:gd name="connsiteY20" fmla="*/ 722699 h 913708"/>
                  <a:gd name="connsiteX21" fmla="*/ 1125770 w 1544448"/>
                  <a:gd name="connsiteY21" fmla="*/ 744857 h 913708"/>
                  <a:gd name="connsiteX22" fmla="*/ 1105835 w 1544448"/>
                  <a:gd name="connsiteY22" fmla="*/ 754466 h 913708"/>
                  <a:gd name="connsiteX23" fmla="*/ 1095235 w 1544448"/>
                  <a:gd name="connsiteY23" fmla="*/ 759253 h 913708"/>
                  <a:gd name="connsiteX24" fmla="*/ 1089764 w 1544448"/>
                  <a:gd name="connsiteY24" fmla="*/ 761646 h 913708"/>
                  <a:gd name="connsiteX25" fmla="*/ 1000585 w 1544448"/>
                  <a:gd name="connsiteY25" fmla="*/ 791498 h 913708"/>
                  <a:gd name="connsiteX26" fmla="*/ 953123 w 1544448"/>
                  <a:gd name="connsiteY26" fmla="*/ 801962 h 913708"/>
                  <a:gd name="connsiteX27" fmla="*/ 931615 w 1544448"/>
                  <a:gd name="connsiteY27" fmla="*/ 805552 h 913708"/>
                  <a:gd name="connsiteX28" fmla="*/ 926314 w 1544448"/>
                  <a:gd name="connsiteY28" fmla="*/ 806339 h 913708"/>
                  <a:gd name="connsiteX29" fmla="*/ 913218 w 1544448"/>
                  <a:gd name="connsiteY29" fmla="*/ 807877 h 913708"/>
                  <a:gd name="connsiteX30" fmla="*/ 839973 w 1544448"/>
                  <a:gd name="connsiteY30" fmla="*/ 811775 h 913708"/>
                  <a:gd name="connsiteX31" fmla="*/ 816619 w 1544448"/>
                  <a:gd name="connsiteY31" fmla="*/ 811365 h 913708"/>
                  <a:gd name="connsiteX32" fmla="*/ 768507 w 1544448"/>
                  <a:gd name="connsiteY32" fmla="*/ 808048 h 913708"/>
                  <a:gd name="connsiteX33" fmla="*/ 758146 w 1544448"/>
                  <a:gd name="connsiteY33" fmla="*/ 806886 h 913708"/>
                  <a:gd name="connsiteX34" fmla="*/ 751889 w 1544448"/>
                  <a:gd name="connsiteY34" fmla="*/ 805928 h 913708"/>
                  <a:gd name="connsiteX35" fmla="*/ 749016 w 1544448"/>
                  <a:gd name="connsiteY35" fmla="*/ 805552 h 913708"/>
                  <a:gd name="connsiteX36" fmla="*/ 743579 w 1544448"/>
                  <a:gd name="connsiteY36" fmla="*/ 804731 h 913708"/>
                  <a:gd name="connsiteX37" fmla="*/ 731167 w 1544448"/>
                  <a:gd name="connsiteY37" fmla="*/ 802782 h 913708"/>
                  <a:gd name="connsiteX38" fmla="*/ 644142 w 1544448"/>
                  <a:gd name="connsiteY38" fmla="*/ 781411 h 913708"/>
                  <a:gd name="connsiteX39" fmla="*/ 602391 w 1544448"/>
                  <a:gd name="connsiteY39" fmla="*/ 766605 h 913708"/>
                  <a:gd name="connsiteX40" fmla="*/ 592098 w 1544448"/>
                  <a:gd name="connsiteY40" fmla="*/ 762467 h 913708"/>
                  <a:gd name="connsiteX41" fmla="*/ 588747 w 1544448"/>
                  <a:gd name="connsiteY41" fmla="*/ 761031 h 913708"/>
                  <a:gd name="connsiteX42" fmla="*/ 567170 w 1544448"/>
                  <a:gd name="connsiteY42" fmla="*/ 751217 h 913708"/>
                  <a:gd name="connsiteX43" fmla="*/ 490848 w 1544448"/>
                  <a:gd name="connsiteY43" fmla="*/ 708611 h 913708"/>
                  <a:gd name="connsiteX44" fmla="*/ 455047 w 1544448"/>
                  <a:gd name="connsiteY44" fmla="*/ 683820 h 913708"/>
                  <a:gd name="connsiteX45" fmla="*/ 451114 w 1544448"/>
                  <a:gd name="connsiteY45" fmla="*/ 680845 h 913708"/>
                  <a:gd name="connsiteX46" fmla="*/ 446498 w 1544448"/>
                  <a:gd name="connsiteY46" fmla="*/ 677357 h 913708"/>
                  <a:gd name="connsiteX47" fmla="*/ 443729 w 1544448"/>
                  <a:gd name="connsiteY47" fmla="*/ 675169 h 913708"/>
                  <a:gd name="connsiteX48" fmla="*/ 426187 w 1544448"/>
                  <a:gd name="connsiteY48" fmla="*/ 660739 h 913708"/>
                  <a:gd name="connsiteX49" fmla="*/ 363201 w 1544448"/>
                  <a:gd name="connsiteY49" fmla="*/ 599633 h 913708"/>
                  <a:gd name="connsiteX50" fmla="*/ 335059 w 1544448"/>
                  <a:gd name="connsiteY50" fmla="*/ 566533 h 913708"/>
                  <a:gd name="connsiteX51" fmla="*/ 332289 w 1544448"/>
                  <a:gd name="connsiteY51" fmla="*/ 563011 h 913708"/>
                  <a:gd name="connsiteX52" fmla="*/ 329861 w 1544448"/>
                  <a:gd name="connsiteY52" fmla="*/ 559797 h 913708"/>
                  <a:gd name="connsiteX53" fmla="*/ 326407 w 1544448"/>
                  <a:gd name="connsiteY53" fmla="*/ 555215 h 913708"/>
                  <a:gd name="connsiteX54" fmla="*/ 313721 w 1544448"/>
                  <a:gd name="connsiteY54" fmla="*/ 537536 h 913708"/>
                  <a:gd name="connsiteX55" fmla="*/ 267832 w 1544448"/>
                  <a:gd name="connsiteY55" fmla="*/ 460975 h 913708"/>
                  <a:gd name="connsiteX56" fmla="*/ 249162 w 1544448"/>
                  <a:gd name="connsiteY56" fmla="*/ 421480 h 913708"/>
                  <a:gd name="connsiteX57" fmla="*/ 247555 w 1544448"/>
                  <a:gd name="connsiteY57" fmla="*/ 417651 h 913708"/>
                  <a:gd name="connsiteX58" fmla="*/ 243623 w 1544448"/>
                  <a:gd name="connsiteY58" fmla="*/ 407837 h 913708"/>
                  <a:gd name="connsiteX59" fmla="*/ 235895 w 1544448"/>
                  <a:gd name="connsiteY59" fmla="*/ 387115 h 913708"/>
                  <a:gd name="connsiteX60" fmla="*/ 211309 w 1544448"/>
                  <a:gd name="connsiteY60" fmla="*/ 299235 h 913708"/>
                  <a:gd name="connsiteX61" fmla="*/ 206111 w 1544448"/>
                  <a:gd name="connsiteY61" fmla="*/ 269760 h 913708"/>
                  <a:gd name="connsiteX62" fmla="*/ 204539 w 1544448"/>
                  <a:gd name="connsiteY62" fmla="*/ 260151 h 913708"/>
                  <a:gd name="connsiteX63" fmla="*/ 204299 w 1544448"/>
                  <a:gd name="connsiteY63" fmla="*/ 258510 h 913708"/>
                  <a:gd name="connsiteX64" fmla="*/ 203308 w 1544448"/>
                  <a:gd name="connsiteY64" fmla="*/ 252081 h 913708"/>
                  <a:gd name="connsiteX65" fmla="*/ 201940 w 1544448"/>
                  <a:gd name="connsiteY65" fmla="*/ 239669 h 913708"/>
                  <a:gd name="connsiteX66" fmla="*/ 199991 w 1544448"/>
                  <a:gd name="connsiteY66" fmla="*/ 216758 h 913708"/>
                  <a:gd name="connsiteX67" fmla="*/ 199956 w 1544448"/>
                  <a:gd name="connsiteY67" fmla="*/ 216075 h 913708"/>
                  <a:gd name="connsiteX68" fmla="*/ 257369 w 1544448"/>
                  <a:gd name="connsiteY68" fmla="*/ 234061 h 913708"/>
                  <a:gd name="connsiteX69" fmla="*/ 266123 w 1544448"/>
                  <a:gd name="connsiteY69" fmla="*/ 235429 h 913708"/>
                  <a:gd name="connsiteX70" fmla="*/ 291392 w 1544448"/>
                  <a:gd name="connsiteY70" fmla="*/ 220109 h 913708"/>
                  <a:gd name="connsiteX71" fmla="*/ 289922 w 1544448"/>
                  <a:gd name="connsiteY71" fmla="*/ 190634 h 913708"/>
                  <a:gd name="connsiteX72" fmla="*/ 171370 w 1544448"/>
                  <a:gd name="connsiteY72" fmla="*/ 12823 h 913708"/>
                  <a:gd name="connsiteX73" fmla="*/ 147434 w 1544448"/>
                  <a:gd name="connsiteY73" fmla="*/ 0 h 913708"/>
                  <a:gd name="connsiteX74" fmla="*/ 123498 w 1544448"/>
                  <a:gd name="connsiteY74" fmla="*/ 12823 h 913708"/>
                  <a:gd name="connsiteX75" fmla="*/ 4912 w 1544448"/>
                  <a:gd name="connsiteY75" fmla="*/ 190497 h 913708"/>
                  <a:gd name="connsiteX76" fmla="*/ 3441 w 1544448"/>
                  <a:gd name="connsiteY76" fmla="*/ 219973 h 913708"/>
                  <a:gd name="connsiteX77" fmla="*/ 28711 w 1544448"/>
                  <a:gd name="connsiteY77" fmla="*/ 235292 h 913708"/>
                  <a:gd name="connsiteX78" fmla="*/ 37465 w 1544448"/>
                  <a:gd name="connsiteY78" fmla="*/ 233924 h 913708"/>
                  <a:gd name="connsiteX79" fmla="*/ 97852 w 1544448"/>
                  <a:gd name="connsiteY79" fmla="*/ 215014 h 913708"/>
                  <a:gd name="connsiteX80" fmla="*/ 202692 w 1544448"/>
                  <a:gd name="connsiteY80" fmla="*/ 553437 h 913708"/>
                  <a:gd name="connsiteX81" fmla="*/ 479975 w 1544448"/>
                  <a:gd name="connsiteY81" fmla="*/ 820871 h 913708"/>
                  <a:gd name="connsiteX82" fmla="*/ 839632 w 1544448"/>
                  <a:gd name="connsiteY82" fmla="*/ 913709 h 913708"/>
                  <a:gd name="connsiteX83" fmla="*/ 839632 w 1544448"/>
                  <a:gd name="connsiteY83" fmla="*/ 913709 h 913708"/>
                  <a:gd name="connsiteX84" fmla="*/ 870270 w 1544448"/>
                  <a:gd name="connsiteY84" fmla="*/ 913059 h 913708"/>
                  <a:gd name="connsiteX85" fmla="*/ 1263745 w 1544448"/>
                  <a:gd name="connsiteY85" fmla="*/ 781069 h 913708"/>
                  <a:gd name="connsiteX86" fmla="*/ 1521400 w 1544448"/>
                  <a:gd name="connsiteY86" fmla="*/ 467540 h 913708"/>
                  <a:gd name="connsiteX87" fmla="*/ 1542019 w 1544448"/>
                  <a:gd name="connsiteY87" fmla="*/ 415531 h 913708"/>
                  <a:gd name="connsiteX88" fmla="*/ 1537984 w 1544448"/>
                  <a:gd name="connsiteY88" fmla="*/ 376857 h 913708"/>
                  <a:gd name="connsiteX89" fmla="*/ 1506081 w 1544448"/>
                  <a:gd name="connsiteY89" fmla="*/ 351690 h 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44448" h="913708">
                    <a:moveTo>
                      <a:pt x="1506047" y="351690"/>
                    </a:moveTo>
                    <a:cubicBezTo>
                      <a:pt x="1501841" y="350732"/>
                      <a:pt x="1497635" y="350253"/>
                      <a:pt x="1493497" y="350253"/>
                    </a:cubicBezTo>
                    <a:cubicBezTo>
                      <a:pt x="1471066" y="350253"/>
                      <a:pt x="1452190" y="364136"/>
                      <a:pt x="1444223" y="386500"/>
                    </a:cubicBezTo>
                    <a:cubicBezTo>
                      <a:pt x="1441522" y="394091"/>
                      <a:pt x="1438786" y="401477"/>
                      <a:pt x="1436051" y="408418"/>
                    </a:cubicBezTo>
                    <a:cubicBezTo>
                      <a:pt x="1434854" y="411496"/>
                      <a:pt x="1433623" y="414539"/>
                      <a:pt x="1432392" y="417582"/>
                    </a:cubicBezTo>
                    <a:cubicBezTo>
                      <a:pt x="1431400" y="419668"/>
                      <a:pt x="1430477" y="421617"/>
                      <a:pt x="1429827" y="423532"/>
                    </a:cubicBezTo>
                    <a:cubicBezTo>
                      <a:pt x="1429622" y="424011"/>
                      <a:pt x="1429417" y="424524"/>
                      <a:pt x="1429212" y="425002"/>
                    </a:cubicBezTo>
                    <a:cubicBezTo>
                      <a:pt x="1423023" y="439090"/>
                      <a:pt x="1416218" y="453144"/>
                      <a:pt x="1409071" y="466754"/>
                    </a:cubicBezTo>
                    <a:cubicBezTo>
                      <a:pt x="1394812" y="493836"/>
                      <a:pt x="1378570" y="520234"/>
                      <a:pt x="1360755" y="545230"/>
                    </a:cubicBezTo>
                    <a:cubicBezTo>
                      <a:pt x="1358840" y="547931"/>
                      <a:pt x="1356822" y="550564"/>
                      <a:pt x="1354805" y="553231"/>
                    </a:cubicBezTo>
                    <a:cubicBezTo>
                      <a:pt x="1353369" y="555112"/>
                      <a:pt x="1351932" y="557027"/>
                      <a:pt x="1350462" y="558976"/>
                    </a:cubicBezTo>
                    <a:cubicBezTo>
                      <a:pt x="1349675" y="559865"/>
                      <a:pt x="1349060" y="560720"/>
                      <a:pt x="1348581" y="561404"/>
                    </a:cubicBezTo>
                    <a:cubicBezTo>
                      <a:pt x="1347521" y="562874"/>
                      <a:pt x="1345880" y="565234"/>
                      <a:pt x="1345162" y="566123"/>
                    </a:cubicBezTo>
                    <a:cubicBezTo>
                      <a:pt x="1342358" y="569645"/>
                      <a:pt x="1339486" y="573167"/>
                      <a:pt x="1336613" y="576655"/>
                    </a:cubicBezTo>
                    <a:cubicBezTo>
                      <a:pt x="1326628" y="588691"/>
                      <a:pt x="1316165" y="600488"/>
                      <a:pt x="1305462" y="611738"/>
                    </a:cubicBezTo>
                    <a:cubicBezTo>
                      <a:pt x="1284433" y="633862"/>
                      <a:pt x="1261693" y="654720"/>
                      <a:pt x="1237928" y="673767"/>
                    </a:cubicBezTo>
                    <a:cubicBezTo>
                      <a:pt x="1236287" y="675066"/>
                      <a:pt x="1234646" y="676366"/>
                      <a:pt x="1232970" y="677699"/>
                    </a:cubicBezTo>
                    <a:lnTo>
                      <a:pt x="1230576" y="679546"/>
                    </a:lnTo>
                    <a:cubicBezTo>
                      <a:pt x="1228901" y="680811"/>
                      <a:pt x="1227225" y="682042"/>
                      <a:pt x="1225550" y="683307"/>
                    </a:cubicBezTo>
                    <a:cubicBezTo>
                      <a:pt x="1219463" y="687821"/>
                      <a:pt x="1213171" y="692334"/>
                      <a:pt x="1206880" y="696711"/>
                    </a:cubicBezTo>
                    <a:cubicBezTo>
                      <a:pt x="1193715" y="705841"/>
                      <a:pt x="1180071" y="714561"/>
                      <a:pt x="1166325" y="722699"/>
                    </a:cubicBezTo>
                    <a:cubicBezTo>
                      <a:pt x="1153126" y="730495"/>
                      <a:pt x="1139482" y="737984"/>
                      <a:pt x="1125770" y="744857"/>
                    </a:cubicBezTo>
                    <a:cubicBezTo>
                      <a:pt x="1119273" y="748140"/>
                      <a:pt x="1112571" y="751354"/>
                      <a:pt x="1105835" y="754466"/>
                    </a:cubicBezTo>
                    <a:cubicBezTo>
                      <a:pt x="1102313" y="756107"/>
                      <a:pt x="1098791" y="757680"/>
                      <a:pt x="1095235" y="759253"/>
                    </a:cubicBezTo>
                    <a:cubicBezTo>
                      <a:pt x="1093628" y="759971"/>
                      <a:pt x="1089764" y="761646"/>
                      <a:pt x="1089764" y="761646"/>
                    </a:cubicBezTo>
                    <a:cubicBezTo>
                      <a:pt x="1059741" y="773922"/>
                      <a:pt x="1029718" y="783975"/>
                      <a:pt x="1000585" y="791498"/>
                    </a:cubicBezTo>
                    <a:cubicBezTo>
                      <a:pt x="984889" y="795567"/>
                      <a:pt x="968921" y="799089"/>
                      <a:pt x="953123" y="801962"/>
                    </a:cubicBezTo>
                    <a:cubicBezTo>
                      <a:pt x="945942" y="803261"/>
                      <a:pt x="938727" y="804458"/>
                      <a:pt x="931615" y="805552"/>
                    </a:cubicBezTo>
                    <a:cubicBezTo>
                      <a:pt x="930110" y="805791"/>
                      <a:pt x="926314" y="806339"/>
                      <a:pt x="926314" y="806339"/>
                    </a:cubicBezTo>
                    <a:cubicBezTo>
                      <a:pt x="921937" y="806886"/>
                      <a:pt x="917595" y="807399"/>
                      <a:pt x="913218" y="807877"/>
                    </a:cubicBezTo>
                    <a:cubicBezTo>
                      <a:pt x="889042" y="810476"/>
                      <a:pt x="864422" y="811775"/>
                      <a:pt x="839973" y="811775"/>
                    </a:cubicBezTo>
                    <a:cubicBezTo>
                      <a:pt x="832211" y="811775"/>
                      <a:pt x="824381" y="811639"/>
                      <a:pt x="816619" y="811365"/>
                    </a:cubicBezTo>
                    <a:cubicBezTo>
                      <a:pt x="800616" y="810818"/>
                      <a:pt x="784442" y="809724"/>
                      <a:pt x="768507" y="808048"/>
                    </a:cubicBezTo>
                    <a:cubicBezTo>
                      <a:pt x="765054" y="807672"/>
                      <a:pt x="761600" y="807296"/>
                      <a:pt x="758146" y="806886"/>
                    </a:cubicBezTo>
                    <a:cubicBezTo>
                      <a:pt x="756881" y="806749"/>
                      <a:pt x="753701" y="806202"/>
                      <a:pt x="751889" y="805928"/>
                    </a:cubicBezTo>
                    <a:cubicBezTo>
                      <a:pt x="750418" y="805689"/>
                      <a:pt x="749734" y="805586"/>
                      <a:pt x="749016" y="805552"/>
                    </a:cubicBezTo>
                    <a:cubicBezTo>
                      <a:pt x="747204" y="805278"/>
                      <a:pt x="745392" y="805005"/>
                      <a:pt x="743579" y="804731"/>
                    </a:cubicBezTo>
                    <a:cubicBezTo>
                      <a:pt x="739442" y="804116"/>
                      <a:pt x="735304" y="803500"/>
                      <a:pt x="731167" y="802782"/>
                    </a:cubicBezTo>
                    <a:cubicBezTo>
                      <a:pt x="701794" y="797619"/>
                      <a:pt x="672523" y="790404"/>
                      <a:pt x="644142" y="781411"/>
                    </a:cubicBezTo>
                    <a:cubicBezTo>
                      <a:pt x="630088" y="776965"/>
                      <a:pt x="616034" y="771973"/>
                      <a:pt x="602391" y="766605"/>
                    </a:cubicBezTo>
                    <a:cubicBezTo>
                      <a:pt x="598937" y="765271"/>
                      <a:pt x="595518" y="763869"/>
                      <a:pt x="592098" y="762467"/>
                    </a:cubicBezTo>
                    <a:cubicBezTo>
                      <a:pt x="590901" y="761920"/>
                      <a:pt x="589739" y="761441"/>
                      <a:pt x="588747" y="761031"/>
                    </a:cubicBezTo>
                    <a:cubicBezTo>
                      <a:pt x="581464" y="757885"/>
                      <a:pt x="574214" y="754568"/>
                      <a:pt x="567170" y="751217"/>
                    </a:cubicBezTo>
                    <a:cubicBezTo>
                      <a:pt x="540977" y="738736"/>
                      <a:pt x="515297" y="724409"/>
                      <a:pt x="490848" y="708611"/>
                    </a:cubicBezTo>
                    <a:cubicBezTo>
                      <a:pt x="478675" y="700746"/>
                      <a:pt x="466639" y="692403"/>
                      <a:pt x="455047" y="683820"/>
                    </a:cubicBezTo>
                    <a:cubicBezTo>
                      <a:pt x="453713" y="682828"/>
                      <a:pt x="452414" y="681837"/>
                      <a:pt x="451114" y="680845"/>
                    </a:cubicBezTo>
                    <a:cubicBezTo>
                      <a:pt x="449576" y="679682"/>
                      <a:pt x="448037" y="678486"/>
                      <a:pt x="446498" y="677357"/>
                    </a:cubicBezTo>
                    <a:lnTo>
                      <a:pt x="443729" y="675169"/>
                    </a:lnTo>
                    <a:cubicBezTo>
                      <a:pt x="437813" y="670450"/>
                      <a:pt x="431897" y="665594"/>
                      <a:pt x="426187" y="660739"/>
                    </a:cubicBezTo>
                    <a:cubicBezTo>
                      <a:pt x="403960" y="641795"/>
                      <a:pt x="382760" y="621244"/>
                      <a:pt x="363201" y="599633"/>
                    </a:cubicBezTo>
                    <a:cubicBezTo>
                      <a:pt x="353524" y="588965"/>
                      <a:pt x="344052" y="577817"/>
                      <a:pt x="335059" y="566533"/>
                    </a:cubicBezTo>
                    <a:lnTo>
                      <a:pt x="332289" y="563011"/>
                    </a:lnTo>
                    <a:lnTo>
                      <a:pt x="329861" y="559797"/>
                    </a:lnTo>
                    <a:cubicBezTo>
                      <a:pt x="328698" y="558258"/>
                      <a:pt x="327536" y="556753"/>
                      <a:pt x="326407" y="555215"/>
                    </a:cubicBezTo>
                    <a:cubicBezTo>
                      <a:pt x="322099" y="549402"/>
                      <a:pt x="317825" y="543452"/>
                      <a:pt x="313721" y="537536"/>
                    </a:cubicBezTo>
                    <a:cubicBezTo>
                      <a:pt x="296795" y="513121"/>
                      <a:pt x="281373" y="487373"/>
                      <a:pt x="267832" y="460975"/>
                    </a:cubicBezTo>
                    <a:cubicBezTo>
                      <a:pt x="261199" y="448049"/>
                      <a:pt x="254941" y="434782"/>
                      <a:pt x="249162" y="421480"/>
                    </a:cubicBezTo>
                    <a:cubicBezTo>
                      <a:pt x="248684" y="420249"/>
                      <a:pt x="248136" y="418950"/>
                      <a:pt x="247555" y="417651"/>
                    </a:cubicBezTo>
                    <a:cubicBezTo>
                      <a:pt x="246222" y="414402"/>
                      <a:pt x="244922" y="411119"/>
                      <a:pt x="243623" y="407837"/>
                    </a:cubicBezTo>
                    <a:cubicBezTo>
                      <a:pt x="240990" y="401100"/>
                      <a:pt x="238391" y="394125"/>
                      <a:pt x="235895" y="387115"/>
                    </a:cubicBezTo>
                    <a:cubicBezTo>
                      <a:pt x="225739" y="358528"/>
                      <a:pt x="217498" y="328950"/>
                      <a:pt x="211309" y="299235"/>
                    </a:cubicBezTo>
                    <a:cubicBezTo>
                      <a:pt x="209292" y="289558"/>
                      <a:pt x="207684" y="279505"/>
                      <a:pt x="206111" y="269760"/>
                    </a:cubicBezTo>
                    <a:cubicBezTo>
                      <a:pt x="205599" y="266545"/>
                      <a:pt x="205086" y="263331"/>
                      <a:pt x="204539" y="260151"/>
                    </a:cubicBezTo>
                    <a:cubicBezTo>
                      <a:pt x="204470" y="259536"/>
                      <a:pt x="204368" y="258989"/>
                      <a:pt x="204299" y="258510"/>
                    </a:cubicBezTo>
                    <a:cubicBezTo>
                      <a:pt x="204026" y="256697"/>
                      <a:pt x="203479" y="253415"/>
                      <a:pt x="203308" y="252081"/>
                    </a:cubicBezTo>
                    <a:cubicBezTo>
                      <a:pt x="202795" y="247944"/>
                      <a:pt x="202350" y="243806"/>
                      <a:pt x="201940" y="239669"/>
                    </a:cubicBezTo>
                    <a:cubicBezTo>
                      <a:pt x="201187" y="232112"/>
                      <a:pt x="200504" y="224418"/>
                      <a:pt x="199991" y="216758"/>
                    </a:cubicBezTo>
                    <a:cubicBezTo>
                      <a:pt x="199991" y="216519"/>
                      <a:pt x="199991" y="216314"/>
                      <a:pt x="199956" y="216075"/>
                    </a:cubicBezTo>
                    <a:lnTo>
                      <a:pt x="257369" y="234061"/>
                    </a:lnTo>
                    <a:cubicBezTo>
                      <a:pt x="260241" y="234950"/>
                      <a:pt x="263182" y="235429"/>
                      <a:pt x="266123" y="235429"/>
                    </a:cubicBezTo>
                    <a:cubicBezTo>
                      <a:pt x="276655" y="235429"/>
                      <a:pt x="286332" y="229547"/>
                      <a:pt x="291392" y="220109"/>
                    </a:cubicBezTo>
                    <a:cubicBezTo>
                      <a:pt x="296453" y="210638"/>
                      <a:pt x="295906" y="199627"/>
                      <a:pt x="289922" y="190634"/>
                    </a:cubicBezTo>
                    <a:lnTo>
                      <a:pt x="171370" y="12823"/>
                    </a:lnTo>
                    <a:cubicBezTo>
                      <a:pt x="166036" y="4787"/>
                      <a:pt x="157077" y="0"/>
                      <a:pt x="147434" y="0"/>
                    </a:cubicBezTo>
                    <a:cubicBezTo>
                      <a:pt x="137791" y="0"/>
                      <a:pt x="128832" y="4787"/>
                      <a:pt x="123498" y="12823"/>
                    </a:cubicBezTo>
                    <a:lnTo>
                      <a:pt x="4912" y="190497"/>
                    </a:lnTo>
                    <a:cubicBezTo>
                      <a:pt x="-1073" y="199490"/>
                      <a:pt x="-1620" y="210501"/>
                      <a:pt x="3441" y="219973"/>
                    </a:cubicBezTo>
                    <a:cubicBezTo>
                      <a:pt x="8502" y="229410"/>
                      <a:pt x="18179" y="235292"/>
                      <a:pt x="28711" y="235292"/>
                    </a:cubicBezTo>
                    <a:cubicBezTo>
                      <a:pt x="31652" y="235292"/>
                      <a:pt x="34592" y="234847"/>
                      <a:pt x="37465" y="233924"/>
                    </a:cubicBezTo>
                    <a:lnTo>
                      <a:pt x="97852" y="215014"/>
                    </a:lnTo>
                    <a:cubicBezTo>
                      <a:pt x="105170" y="335105"/>
                      <a:pt x="141040" y="451264"/>
                      <a:pt x="202692" y="553437"/>
                    </a:cubicBezTo>
                    <a:cubicBezTo>
                      <a:pt x="270363" y="665526"/>
                      <a:pt x="366244" y="758022"/>
                      <a:pt x="479975" y="820871"/>
                    </a:cubicBezTo>
                    <a:cubicBezTo>
                      <a:pt x="589841" y="881600"/>
                      <a:pt x="714206" y="913709"/>
                      <a:pt x="839632" y="913709"/>
                    </a:cubicBezTo>
                    <a:lnTo>
                      <a:pt x="839632" y="913709"/>
                    </a:lnTo>
                    <a:cubicBezTo>
                      <a:pt x="849821" y="913709"/>
                      <a:pt x="860114" y="913504"/>
                      <a:pt x="870270" y="913059"/>
                    </a:cubicBezTo>
                    <a:cubicBezTo>
                      <a:pt x="1013066" y="907041"/>
                      <a:pt x="1149125" y="861391"/>
                      <a:pt x="1263745" y="781069"/>
                    </a:cubicBezTo>
                    <a:cubicBezTo>
                      <a:pt x="1378843" y="700404"/>
                      <a:pt x="1467920" y="591974"/>
                      <a:pt x="1521400" y="467540"/>
                    </a:cubicBezTo>
                    <a:cubicBezTo>
                      <a:pt x="1529846" y="447913"/>
                      <a:pt x="1536377" y="431397"/>
                      <a:pt x="1542019" y="415531"/>
                    </a:cubicBezTo>
                    <a:cubicBezTo>
                      <a:pt x="1546328" y="403426"/>
                      <a:pt x="1544857" y="389338"/>
                      <a:pt x="1537984" y="376857"/>
                    </a:cubicBezTo>
                    <a:cubicBezTo>
                      <a:pt x="1530940" y="364034"/>
                      <a:pt x="1519006" y="354630"/>
                      <a:pt x="1506081" y="351690"/>
                    </a:cubicBezTo>
                    <a:close/>
                  </a:path>
                </a:pathLst>
              </a:custGeom>
              <a:solidFill>
                <a:schemeClr val="accent4"/>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35F5A56-BA5E-FBE7-A493-D560466C9BD4}"/>
                  </a:ext>
                </a:extLst>
              </p:cNvPr>
              <p:cNvSpPr/>
              <p:nvPr/>
            </p:nvSpPr>
            <p:spPr>
              <a:xfrm>
                <a:off x="5331426" y="1767908"/>
                <a:ext cx="1621443" cy="957815"/>
              </a:xfrm>
              <a:custGeom>
                <a:avLst/>
                <a:gdLst>
                  <a:gd name="connsiteX0" fmla="*/ 1541007 w 1544345"/>
                  <a:gd name="connsiteY0" fmla="*/ 692266 h 912272"/>
                  <a:gd name="connsiteX1" fmla="*/ 1515737 w 1544345"/>
                  <a:gd name="connsiteY1" fmla="*/ 676947 h 912272"/>
                  <a:gd name="connsiteX2" fmla="*/ 1506984 w 1544345"/>
                  <a:gd name="connsiteY2" fmla="*/ 678315 h 912272"/>
                  <a:gd name="connsiteX3" fmla="*/ 1446528 w 1544345"/>
                  <a:gd name="connsiteY3" fmla="*/ 697258 h 912272"/>
                  <a:gd name="connsiteX4" fmla="*/ 1341756 w 1544345"/>
                  <a:gd name="connsiteY4" fmla="*/ 360272 h 912272"/>
                  <a:gd name="connsiteX5" fmla="*/ 1064474 w 1544345"/>
                  <a:gd name="connsiteY5" fmla="*/ 92838 h 912272"/>
                  <a:gd name="connsiteX6" fmla="*/ 704817 w 1544345"/>
                  <a:gd name="connsiteY6" fmla="*/ 0 h 912272"/>
                  <a:gd name="connsiteX7" fmla="*/ 674178 w 1544345"/>
                  <a:gd name="connsiteY7" fmla="*/ 650 h 912272"/>
                  <a:gd name="connsiteX8" fmla="*/ 280703 w 1544345"/>
                  <a:gd name="connsiteY8" fmla="*/ 132640 h 912272"/>
                  <a:gd name="connsiteX9" fmla="*/ 23048 w 1544345"/>
                  <a:gd name="connsiteY9" fmla="*/ 446169 h 912272"/>
                  <a:gd name="connsiteX10" fmla="*/ 2429 w 1544345"/>
                  <a:gd name="connsiteY10" fmla="*/ 498178 h 912272"/>
                  <a:gd name="connsiteX11" fmla="*/ 6464 w 1544345"/>
                  <a:gd name="connsiteY11" fmla="*/ 536852 h 912272"/>
                  <a:gd name="connsiteX12" fmla="*/ 38367 w 1544345"/>
                  <a:gd name="connsiteY12" fmla="*/ 562019 h 912272"/>
                  <a:gd name="connsiteX13" fmla="*/ 50917 w 1544345"/>
                  <a:gd name="connsiteY13" fmla="*/ 563456 h 912272"/>
                  <a:gd name="connsiteX14" fmla="*/ 50917 w 1544345"/>
                  <a:gd name="connsiteY14" fmla="*/ 563456 h 912272"/>
                  <a:gd name="connsiteX15" fmla="*/ 100157 w 1544345"/>
                  <a:gd name="connsiteY15" fmla="*/ 527209 h 912272"/>
                  <a:gd name="connsiteX16" fmla="*/ 108329 w 1544345"/>
                  <a:gd name="connsiteY16" fmla="*/ 505291 h 912272"/>
                  <a:gd name="connsiteX17" fmla="*/ 111988 w 1544345"/>
                  <a:gd name="connsiteY17" fmla="*/ 496161 h 912272"/>
                  <a:gd name="connsiteX18" fmla="*/ 114553 w 1544345"/>
                  <a:gd name="connsiteY18" fmla="*/ 490211 h 912272"/>
                  <a:gd name="connsiteX19" fmla="*/ 115202 w 1544345"/>
                  <a:gd name="connsiteY19" fmla="*/ 488741 h 912272"/>
                  <a:gd name="connsiteX20" fmla="*/ 135343 w 1544345"/>
                  <a:gd name="connsiteY20" fmla="*/ 446989 h 912272"/>
                  <a:gd name="connsiteX21" fmla="*/ 183659 w 1544345"/>
                  <a:gd name="connsiteY21" fmla="*/ 368513 h 912272"/>
                  <a:gd name="connsiteX22" fmla="*/ 189609 w 1544345"/>
                  <a:gd name="connsiteY22" fmla="*/ 360512 h 912272"/>
                  <a:gd name="connsiteX23" fmla="*/ 193884 w 1544345"/>
                  <a:gd name="connsiteY23" fmla="*/ 354835 h 912272"/>
                  <a:gd name="connsiteX24" fmla="*/ 195833 w 1544345"/>
                  <a:gd name="connsiteY24" fmla="*/ 352305 h 912272"/>
                  <a:gd name="connsiteX25" fmla="*/ 199218 w 1544345"/>
                  <a:gd name="connsiteY25" fmla="*/ 347620 h 912272"/>
                  <a:gd name="connsiteX26" fmla="*/ 207767 w 1544345"/>
                  <a:gd name="connsiteY26" fmla="*/ 337089 h 912272"/>
                  <a:gd name="connsiteX27" fmla="*/ 238918 w 1544345"/>
                  <a:gd name="connsiteY27" fmla="*/ 302005 h 912272"/>
                  <a:gd name="connsiteX28" fmla="*/ 306452 w 1544345"/>
                  <a:gd name="connsiteY28" fmla="*/ 239976 h 912272"/>
                  <a:gd name="connsiteX29" fmla="*/ 311341 w 1544345"/>
                  <a:gd name="connsiteY29" fmla="*/ 236078 h 912272"/>
                  <a:gd name="connsiteX30" fmla="*/ 313803 w 1544345"/>
                  <a:gd name="connsiteY30" fmla="*/ 234198 h 912272"/>
                  <a:gd name="connsiteX31" fmla="*/ 318830 w 1544345"/>
                  <a:gd name="connsiteY31" fmla="*/ 230436 h 912272"/>
                  <a:gd name="connsiteX32" fmla="*/ 337500 w 1544345"/>
                  <a:gd name="connsiteY32" fmla="*/ 217032 h 912272"/>
                  <a:gd name="connsiteX33" fmla="*/ 378055 w 1544345"/>
                  <a:gd name="connsiteY33" fmla="*/ 191044 h 912272"/>
                  <a:gd name="connsiteX34" fmla="*/ 418609 w 1544345"/>
                  <a:gd name="connsiteY34" fmla="*/ 168886 h 912272"/>
                  <a:gd name="connsiteX35" fmla="*/ 438545 w 1544345"/>
                  <a:gd name="connsiteY35" fmla="*/ 159278 h 912272"/>
                  <a:gd name="connsiteX36" fmla="*/ 449145 w 1544345"/>
                  <a:gd name="connsiteY36" fmla="*/ 154490 h 912272"/>
                  <a:gd name="connsiteX37" fmla="*/ 454616 w 1544345"/>
                  <a:gd name="connsiteY37" fmla="*/ 152097 h 912272"/>
                  <a:gd name="connsiteX38" fmla="*/ 543795 w 1544345"/>
                  <a:gd name="connsiteY38" fmla="*/ 122245 h 912272"/>
                  <a:gd name="connsiteX39" fmla="*/ 591257 w 1544345"/>
                  <a:gd name="connsiteY39" fmla="*/ 111782 h 912272"/>
                  <a:gd name="connsiteX40" fmla="*/ 612765 w 1544345"/>
                  <a:gd name="connsiteY40" fmla="*/ 108191 h 912272"/>
                  <a:gd name="connsiteX41" fmla="*/ 618100 w 1544345"/>
                  <a:gd name="connsiteY41" fmla="*/ 107405 h 912272"/>
                  <a:gd name="connsiteX42" fmla="*/ 631162 w 1544345"/>
                  <a:gd name="connsiteY42" fmla="*/ 105866 h 912272"/>
                  <a:gd name="connsiteX43" fmla="*/ 704406 w 1544345"/>
                  <a:gd name="connsiteY43" fmla="*/ 101968 h 912272"/>
                  <a:gd name="connsiteX44" fmla="*/ 727761 w 1544345"/>
                  <a:gd name="connsiteY44" fmla="*/ 102378 h 912272"/>
                  <a:gd name="connsiteX45" fmla="*/ 775873 w 1544345"/>
                  <a:gd name="connsiteY45" fmla="*/ 105695 h 912272"/>
                  <a:gd name="connsiteX46" fmla="*/ 786199 w 1544345"/>
                  <a:gd name="connsiteY46" fmla="*/ 106858 h 912272"/>
                  <a:gd name="connsiteX47" fmla="*/ 792457 w 1544345"/>
                  <a:gd name="connsiteY47" fmla="*/ 107815 h 912272"/>
                  <a:gd name="connsiteX48" fmla="*/ 795329 w 1544345"/>
                  <a:gd name="connsiteY48" fmla="*/ 108191 h 912272"/>
                  <a:gd name="connsiteX49" fmla="*/ 800766 w 1544345"/>
                  <a:gd name="connsiteY49" fmla="*/ 109012 h 912272"/>
                  <a:gd name="connsiteX50" fmla="*/ 813179 w 1544345"/>
                  <a:gd name="connsiteY50" fmla="*/ 110961 h 912272"/>
                  <a:gd name="connsiteX51" fmla="*/ 900204 w 1544345"/>
                  <a:gd name="connsiteY51" fmla="*/ 132332 h 912272"/>
                  <a:gd name="connsiteX52" fmla="*/ 941955 w 1544345"/>
                  <a:gd name="connsiteY52" fmla="*/ 147139 h 912272"/>
                  <a:gd name="connsiteX53" fmla="*/ 952213 w 1544345"/>
                  <a:gd name="connsiteY53" fmla="*/ 151242 h 912272"/>
                  <a:gd name="connsiteX54" fmla="*/ 955599 w 1544345"/>
                  <a:gd name="connsiteY54" fmla="*/ 152678 h 912272"/>
                  <a:gd name="connsiteX55" fmla="*/ 977209 w 1544345"/>
                  <a:gd name="connsiteY55" fmla="*/ 162492 h 912272"/>
                  <a:gd name="connsiteX56" fmla="*/ 1053531 w 1544345"/>
                  <a:gd name="connsiteY56" fmla="*/ 205098 h 912272"/>
                  <a:gd name="connsiteX57" fmla="*/ 1089333 w 1544345"/>
                  <a:gd name="connsiteY57" fmla="*/ 229889 h 912272"/>
                  <a:gd name="connsiteX58" fmla="*/ 1093265 w 1544345"/>
                  <a:gd name="connsiteY58" fmla="*/ 232898 h 912272"/>
                  <a:gd name="connsiteX59" fmla="*/ 1097882 w 1544345"/>
                  <a:gd name="connsiteY59" fmla="*/ 236386 h 912272"/>
                  <a:gd name="connsiteX60" fmla="*/ 1100651 w 1544345"/>
                  <a:gd name="connsiteY60" fmla="*/ 238574 h 912272"/>
                  <a:gd name="connsiteX61" fmla="*/ 1118193 w 1544345"/>
                  <a:gd name="connsiteY61" fmla="*/ 253004 h 912272"/>
                  <a:gd name="connsiteX62" fmla="*/ 1181179 w 1544345"/>
                  <a:gd name="connsiteY62" fmla="*/ 314110 h 912272"/>
                  <a:gd name="connsiteX63" fmla="*/ 1209321 w 1544345"/>
                  <a:gd name="connsiteY63" fmla="*/ 347210 h 912272"/>
                  <a:gd name="connsiteX64" fmla="*/ 1212057 w 1544345"/>
                  <a:gd name="connsiteY64" fmla="*/ 350664 h 912272"/>
                  <a:gd name="connsiteX65" fmla="*/ 1214519 w 1544345"/>
                  <a:gd name="connsiteY65" fmla="*/ 353946 h 912272"/>
                  <a:gd name="connsiteX66" fmla="*/ 1217972 w 1544345"/>
                  <a:gd name="connsiteY66" fmla="*/ 358528 h 912272"/>
                  <a:gd name="connsiteX67" fmla="*/ 1230658 w 1544345"/>
                  <a:gd name="connsiteY67" fmla="*/ 376207 h 912272"/>
                  <a:gd name="connsiteX68" fmla="*/ 1276547 w 1544345"/>
                  <a:gd name="connsiteY68" fmla="*/ 452768 h 912272"/>
                  <a:gd name="connsiteX69" fmla="*/ 1295183 w 1544345"/>
                  <a:gd name="connsiteY69" fmla="*/ 492194 h 912272"/>
                  <a:gd name="connsiteX70" fmla="*/ 1296825 w 1544345"/>
                  <a:gd name="connsiteY70" fmla="*/ 496058 h 912272"/>
                  <a:gd name="connsiteX71" fmla="*/ 1300757 w 1544345"/>
                  <a:gd name="connsiteY71" fmla="*/ 505906 h 912272"/>
                  <a:gd name="connsiteX72" fmla="*/ 1308485 w 1544345"/>
                  <a:gd name="connsiteY72" fmla="*/ 526628 h 912272"/>
                  <a:gd name="connsiteX73" fmla="*/ 1333071 w 1544345"/>
                  <a:gd name="connsiteY73" fmla="*/ 614542 h 912272"/>
                  <a:gd name="connsiteX74" fmla="*/ 1338303 w 1544345"/>
                  <a:gd name="connsiteY74" fmla="*/ 644086 h 912272"/>
                  <a:gd name="connsiteX75" fmla="*/ 1339841 w 1544345"/>
                  <a:gd name="connsiteY75" fmla="*/ 653592 h 912272"/>
                  <a:gd name="connsiteX76" fmla="*/ 1340081 w 1544345"/>
                  <a:gd name="connsiteY76" fmla="*/ 655233 h 912272"/>
                  <a:gd name="connsiteX77" fmla="*/ 1341072 w 1544345"/>
                  <a:gd name="connsiteY77" fmla="*/ 661662 h 912272"/>
                  <a:gd name="connsiteX78" fmla="*/ 1342440 w 1544345"/>
                  <a:gd name="connsiteY78" fmla="*/ 674074 h 912272"/>
                  <a:gd name="connsiteX79" fmla="*/ 1344321 w 1544345"/>
                  <a:gd name="connsiteY79" fmla="*/ 696164 h 912272"/>
                  <a:gd name="connsiteX80" fmla="*/ 1287011 w 1544345"/>
                  <a:gd name="connsiteY80" fmla="*/ 678212 h 912272"/>
                  <a:gd name="connsiteX81" fmla="*/ 1278257 w 1544345"/>
                  <a:gd name="connsiteY81" fmla="*/ 676844 h 912272"/>
                  <a:gd name="connsiteX82" fmla="*/ 1252987 w 1544345"/>
                  <a:gd name="connsiteY82" fmla="*/ 692163 h 912272"/>
                  <a:gd name="connsiteX83" fmla="*/ 1254458 w 1544345"/>
                  <a:gd name="connsiteY83" fmla="*/ 721639 h 912272"/>
                  <a:gd name="connsiteX84" fmla="*/ 1373010 w 1544345"/>
                  <a:gd name="connsiteY84" fmla="*/ 899450 h 912272"/>
                  <a:gd name="connsiteX85" fmla="*/ 1396946 w 1544345"/>
                  <a:gd name="connsiteY85" fmla="*/ 912273 h 912272"/>
                  <a:gd name="connsiteX86" fmla="*/ 1420882 w 1544345"/>
                  <a:gd name="connsiteY86" fmla="*/ 899450 h 912272"/>
                  <a:gd name="connsiteX87" fmla="*/ 1539434 w 1544345"/>
                  <a:gd name="connsiteY87" fmla="*/ 721639 h 912272"/>
                  <a:gd name="connsiteX88" fmla="*/ 1540904 w 1544345"/>
                  <a:gd name="connsiteY88" fmla="*/ 692163 h 9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4345" h="912272">
                    <a:moveTo>
                      <a:pt x="1541007" y="692266"/>
                    </a:moveTo>
                    <a:cubicBezTo>
                      <a:pt x="1535946" y="682828"/>
                      <a:pt x="1526269" y="676947"/>
                      <a:pt x="1515737" y="676947"/>
                    </a:cubicBezTo>
                    <a:cubicBezTo>
                      <a:pt x="1512797" y="676947"/>
                      <a:pt x="1509856" y="677391"/>
                      <a:pt x="1506984" y="678315"/>
                    </a:cubicBezTo>
                    <a:lnTo>
                      <a:pt x="1446528" y="697258"/>
                    </a:lnTo>
                    <a:cubicBezTo>
                      <a:pt x="1439005" y="577680"/>
                      <a:pt x="1403169" y="462035"/>
                      <a:pt x="1341756" y="360272"/>
                    </a:cubicBezTo>
                    <a:cubicBezTo>
                      <a:pt x="1274085" y="248183"/>
                      <a:pt x="1178204" y="155687"/>
                      <a:pt x="1064474" y="92838"/>
                    </a:cubicBezTo>
                    <a:cubicBezTo>
                      <a:pt x="954607" y="32109"/>
                      <a:pt x="830242" y="0"/>
                      <a:pt x="704817" y="0"/>
                    </a:cubicBezTo>
                    <a:cubicBezTo>
                      <a:pt x="694627" y="0"/>
                      <a:pt x="684334" y="205"/>
                      <a:pt x="674178" y="650"/>
                    </a:cubicBezTo>
                    <a:cubicBezTo>
                      <a:pt x="531383" y="6668"/>
                      <a:pt x="395323" y="52317"/>
                      <a:pt x="280703" y="132640"/>
                    </a:cubicBezTo>
                    <a:cubicBezTo>
                      <a:pt x="165605" y="213305"/>
                      <a:pt x="76494" y="321735"/>
                      <a:pt x="23048" y="446169"/>
                    </a:cubicBezTo>
                    <a:cubicBezTo>
                      <a:pt x="14636" y="465762"/>
                      <a:pt x="8071" y="482312"/>
                      <a:pt x="2429" y="498178"/>
                    </a:cubicBezTo>
                    <a:cubicBezTo>
                      <a:pt x="-1879" y="510283"/>
                      <a:pt x="-409" y="524371"/>
                      <a:pt x="6464" y="536852"/>
                    </a:cubicBezTo>
                    <a:cubicBezTo>
                      <a:pt x="13508" y="549675"/>
                      <a:pt x="25442" y="559079"/>
                      <a:pt x="38367" y="562019"/>
                    </a:cubicBezTo>
                    <a:cubicBezTo>
                      <a:pt x="42573" y="562977"/>
                      <a:pt x="46779" y="563456"/>
                      <a:pt x="50917" y="563456"/>
                    </a:cubicBezTo>
                    <a:lnTo>
                      <a:pt x="50917" y="563456"/>
                    </a:lnTo>
                    <a:cubicBezTo>
                      <a:pt x="73348" y="563456"/>
                      <a:pt x="92224" y="549573"/>
                      <a:pt x="100157" y="527209"/>
                    </a:cubicBezTo>
                    <a:cubicBezTo>
                      <a:pt x="102858" y="519618"/>
                      <a:pt x="105594" y="512232"/>
                      <a:pt x="108329" y="505291"/>
                    </a:cubicBezTo>
                    <a:cubicBezTo>
                      <a:pt x="109526" y="502248"/>
                      <a:pt x="110757" y="499204"/>
                      <a:pt x="111988" y="496161"/>
                    </a:cubicBezTo>
                    <a:cubicBezTo>
                      <a:pt x="112980" y="494075"/>
                      <a:pt x="113903" y="492126"/>
                      <a:pt x="114553" y="490211"/>
                    </a:cubicBezTo>
                    <a:cubicBezTo>
                      <a:pt x="114758" y="489698"/>
                      <a:pt x="114963" y="489219"/>
                      <a:pt x="115202" y="488741"/>
                    </a:cubicBezTo>
                    <a:cubicBezTo>
                      <a:pt x="121391" y="474687"/>
                      <a:pt x="128196" y="460633"/>
                      <a:pt x="135343" y="446989"/>
                    </a:cubicBezTo>
                    <a:cubicBezTo>
                      <a:pt x="149568" y="419907"/>
                      <a:pt x="165810" y="393509"/>
                      <a:pt x="183659" y="368513"/>
                    </a:cubicBezTo>
                    <a:cubicBezTo>
                      <a:pt x="185574" y="365812"/>
                      <a:pt x="187592" y="363179"/>
                      <a:pt x="189609" y="360512"/>
                    </a:cubicBezTo>
                    <a:cubicBezTo>
                      <a:pt x="191011" y="358665"/>
                      <a:pt x="192447" y="356750"/>
                      <a:pt x="193884" y="354835"/>
                    </a:cubicBezTo>
                    <a:cubicBezTo>
                      <a:pt x="194704" y="353912"/>
                      <a:pt x="195320" y="353023"/>
                      <a:pt x="195833" y="352305"/>
                    </a:cubicBezTo>
                    <a:cubicBezTo>
                      <a:pt x="196893" y="350835"/>
                      <a:pt x="198534" y="348509"/>
                      <a:pt x="199218" y="347620"/>
                    </a:cubicBezTo>
                    <a:cubicBezTo>
                      <a:pt x="202022" y="344098"/>
                      <a:pt x="204894" y="340576"/>
                      <a:pt x="207767" y="337089"/>
                    </a:cubicBezTo>
                    <a:cubicBezTo>
                      <a:pt x="217751" y="325052"/>
                      <a:pt x="228215" y="313255"/>
                      <a:pt x="238918" y="302005"/>
                    </a:cubicBezTo>
                    <a:cubicBezTo>
                      <a:pt x="259947" y="279881"/>
                      <a:pt x="282687" y="259023"/>
                      <a:pt x="306452" y="239976"/>
                    </a:cubicBezTo>
                    <a:cubicBezTo>
                      <a:pt x="308059" y="238677"/>
                      <a:pt x="309700" y="237378"/>
                      <a:pt x="311341" y="236078"/>
                    </a:cubicBezTo>
                    <a:lnTo>
                      <a:pt x="313803" y="234198"/>
                    </a:lnTo>
                    <a:cubicBezTo>
                      <a:pt x="315479" y="232932"/>
                      <a:pt x="317120" y="231701"/>
                      <a:pt x="318830" y="230436"/>
                    </a:cubicBezTo>
                    <a:cubicBezTo>
                      <a:pt x="324882" y="225922"/>
                      <a:pt x="331174" y="221443"/>
                      <a:pt x="337500" y="217032"/>
                    </a:cubicBezTo>
                    <a:cubicBezTo>
                      <a:pt x="350631" y="207936"/>
                      <a:pt x="364274" y="199217"/>
                      <a:pt x="378055" y="191044"/>
                    </a:cubicBezTo>
                    <a:cubicBezTo>
                      <a:pt x="391322" y="183214"/>
                      <a:pt x="404966" y="175759"/>
                      <a:pt x="418609" y="168886"/>
                    </a:cubicBezTo>
                    <a:cubicBezTo>
                      <a:pt x="425175" y="165569"/>
                      <a:pt x="431877" y="162355"/>
                      <a:pt x="438545" y="159278"/>
                    </a:cubicBezTo>
                    <a:cubicBezTo>
                      <a:pt x="442067" y="157670"/>
                      <a:pt x="445589" y="156063"/>
                      <a:pt x="449145" y="154490"/>
                    </a:cubicBezTo>
                    <a:cubicBezTo>
                      <a:pt x="450752" y="153772"/>
                      <a:pt x="454616" y="152097"/>
                      <a:pt x="454616" y="152097"/>
                    </a:cubicBezTo>
                    <a:cubicBezTo>
                      <a:pt x="484639" y="139821"/>
                      <a:pt x="514627" y="129768"/>
                      <a:pt x="543795" y="122245"/>
                    </a:cubicBezTo>
                    <a:cubicBezTo>
                      <a:pt x="559456" y="118176"/>
                      <a:pt x="575425" y="114654"/>
                      <a:pt x="591257" y="111782"/>
                    </a:cubicBezTo>
                    <a:cubicBezTo>
                      <a:pt x="598438" y="110482"/>
                      <a:pt x="605653" y="109285"/>
                      <a:pt x="612765" y="108191"/>
                    </a:cubicBezTo>
                    <a:lnTo>
                      <a:pt x="618100" y="107405"/>
                    </a:lnTo>
                    <a:cubicBezTo>
                      <a:pt x="622442" y="106858"/>
                      <a:pt x="626819" y="106345"/>
                      <a:pt x="631162" y="105866"/>
                    </a:cubicBezTo>
                    <a:cubicBezTo>
                      <a:pt x="655337" y="103267"/>
                      <a:pt x="679957" y="101968"/>
                      <a:pt x="704406" y="101968"/>
                    </a:cubicBezTo>
                    <a:cubicBezTo>
                      <a:pt x="712168" y="101968"/>
                      <a:pt x="719999" y="102105"/>
                      <a:pt x="727761" y="102378"/>
                    </a:cubicBezTo>
                    <a:cubicBezTo>
                      <a:pt x="743764" y="102925"/>
                      <a:pt x="759938" y="104019"/>
                      <a:pt x="775873" y="105695"/>
                    </a:cubicBezTo>
                    <a:cubicBezTo>
                      <a:pt x="779326" y="106071"/>
                      <a:pt x="782780" y="106447"/>
                      <a:pt x="786199" y="106858"/>
                    </a:cubicBezTo>
                    <a:cubicBezTo>
                      <a:pt x="787499" y="107029"/>
                      <a:pt x="790645" y="107541"/>
                      <a:pt x="792457" y="107815"/>
                    </a:cubicBezTo>
                    <a:cubicBezTo>
                      <a:pt x="793927" y="108054"/>
                      <a:pt x="794611" y="108157"/>
                      <a:pt x="795329" y="108191"/>
                    </a:cubicBezTo>
                    <a:cubicBezTo>
                      <a:pt x="797142" y="108465"/>
                      <a:pt x="798954" y="108738"/>
                      <a:pt x="800766" y="109012"/>
                    </a:cubicBezTo>
                    <a:cubicBezTo>
                      <a:pt x="804904" y="109627"/>
                      <a:pt x="809041" y="110243"/>
                      <a:pt x="813179" y="110961"/>
                    </a:cubicBezTo>
                    <a:cubicBezTo>
                      <a:pt x="842552" y="116124"/>
                      <a:pt x="871822" y="123339"/>
                      <a:pt x="900204" y="132332"/>
                    </a:cubicBezTo>
                    <a:cubicBezTo>
                      <a:pt x="914257" y="136778"/>
                      <a:pt x="928311" y="141770"/>
                      <a:pt x="941955" y="147139"/>
                    </a:cubicBezTo>
                    <a:cubicBezTo>
                      <a:pt x="945409" y="148472"/>
                      <a:pt x="948828" y="149874"/>
                      <a:pt x="952213" y="151242"/>
                    </a:cubicBezTo>
                    <a:cubicBezTo>
                      <a:pt x="953410" y="151823"/>
                      <a:pt x="954573" y="152268"/>
                      <a:pt x="955599" y="152678"/>
                    </a:cubicBezTo>
                    <a:cubicBezTo>
                      <a:pt x="962882" y="155824"/>
                      <a:pt x="970131" y="159141"/>
                      <a:pt x="977209" y="162492"/>
                    </a:cubicBezTo>
                    <a:cubicBezTo>
                      <a:pt x="1003436" y="174973"/>
                      <a:pt x="1029117" y="189300"/>
                      <a:pt x="1053531" y="205098"/>
                    </a:cubicBezTo>
                    <a:cubicBezTo>
                      <a:pt x="1065670" y="212929"/>
                      <a:pt x="1077707" y="221272"/>
                      <a:pt x="1089333" y="229889"/>
                    </a:cubicBezTo>
                    <a:cubicBezTo>
                      <a:pt x="1090666" y="230881"/>
                      <a:pt x="1091966" y="231872"/>
                      <a:pt x="1093265" y="232898"/>
                    </a:cubicBezTo>
                    <a:cubicBezTo>
                      <a:pt x="1094804" y="234061"/>
                      <a:pt x="1096343" y="235258"/>
                      <a:pt x="1097882" y="236386"/>
                    </a:cubicBezTo>
                    <a:lnTo>
                      <a:pt x="1100651" y="238574"/>
                    </a:lnTo>
                    <a:cubicBezTo>
                      <a:pt x="1106499" y="243259"/>
                      <a:pt x="1112414" y="248115"/>
                      <a:pt x="1118193" y="253004"/>
                    </a:cubicBezTo>
                    <a:cubicBezTo>
                      <a:pt x="1140419" y="271948"/>
                      <a:pt x="1161620" y="292499"/>
                      <a:pt x="1181179" y="314110"/>
                    </a:cubicBezTo>
                    <a:cubicBezTo>
                      <a:pt x="1190856" y="324813"/>
                      <a:pt x="1200328" y="335926"/>
                      <a:pt x="1209321" y="347210"/>
                    </a:cubicBezTo>
                    <a:lnTo>
                      <a:pt x="1212057" y="350664"/>
                    </a:lnTo>
                    <a:lnTo>
                      <a:pt x="1214519" y="353946"/>
                    </a:lnTo>
                    <a:cubicBezTo>
                      <a:pt x="1215681" y="355485"/>
                      <a:pt x="1216844" y="356990"/>
                      <a:pt x="1217972" y="358528"/>
                    </a:cubicBezTo>
                    <a:cubicBezTo>
                      <a:pt x="1222212" y="364239"/>
                      <a:pt x="1226487" y="370189"/>
                      <a:pt x="1230658" y="376207"/>
                    </a:cubicBezTo>
                    <a:cubicBezTo>
                      <a:pt x="1247585" y="400622"/>
                      <a:pt x="1263006" y="426370"/>
                      <a:pt x="1276547" y="452768"/>
                    </a:cubicBezTo>
                    <a:cubicBezTo>
                      <a:pt x="1283181" y="465694"/>
                      <a:pt x="1289439" y="478927"/>
                      <a:pt x="1295183" y="492194"/>
                    </a:cubicBezTo>
                    <a:cubicBezTo>
                      <a:pt x="1295696" y="493460"/>
                      <a:pt x="1296209" y="494759"/>
                      <a:pt x="1296825" y="496058"/>
                    </a:cubicBezTo>
                    <a:cubicBezTo>
                      <a:pt x="1298158" y="499341"/>
                      <a:pt x="1299492" y="502589"/>
                      <a:pt x="1300757" y="505906"/>
                    </a:cubicBezTo>
                    <a:cubicBezTo>
                      <a:pt x="1303390" y="512643"/>
                      <a:pt x="1305989" y="519618"/>
                      <a:pt x="1308485" y="526628"/>
                    </a:cubicBezTo>
                    <a:cubicBezTo>
                      <a:pt x="1318641" y="555249"/>
                      <a:pt x="1326882" y="584827"/>
                      <a:pt x="1333071" y="614542"/>
                    </a:cubicBezTo>
                    <a:cubicBezTo>
                      <a:pt x="1335088" y="624253"/>
                      <a:pt x="1336730" y="634341"/>
                      <a:pt x="1338303" y="644086"/>
                    </a:cubicBezTo>
                    <a:cubicBezTo>
                      <a:pt x="1338815" y="647266"/>
                      <a:pt x="1339328" y="650446"/>
                      <a:pt x="1339841" y="653592"/>
                    </a:cubicBezTo>
                    <a:cubicBezTo>
                      <a:pt x="1339910" y="654208"/>
                      <a:pt x="1340012" y="654789"/>
                      <a:pt x="1340081" y="655233"/>
                    </a:cubicBezTo>
                    <a:cubicBezTo>
                      <a:pt x="1340388" y="657046"/>
                      <a:pt x="1340901" y="660328"/>
                      <a:pt x="1341072" y="661662"/>
                    </a:cubicBezTo>
                    <a:cubicBezTo>
                      <a:pt x="1341585" y="665799"/>
                      <a:pt x="1342030" y="669937"/>
                      <a:pt x="1342440" y="674074"/>
                    </a:cubicBezTo>
                    <a:cubicBezTo>
                      <a:pt x="1343192" y="681392"/>
                      <a:pt x="1343808" y="688812"/>
                      <a:pt x="1344321" y="696164"/>
                    </a:cubicBezTo>
                    <a:lnTo>
                      <a:pt x="1287011" y="678212"/>
                    </a:lnTo>
                    <a:cubicBezTo>
                      <a:pt x="1284139" y="677323"/>
                      <a:pt x="1281198" y="676844"/>
                      <a:pt x="1278257" y="676844"/>
                    </a:cubicBezTo>
                    <a:cubicBezTo>
                      <a:pt x="1267725" y="676844"/>
                      <a:pt x="1258048" y="682726"/>
                      <a:pt x="1252987" y="692163"/>
                    </a:cubicBezTo>
                    <a:cubicBezTo>
                      <a:pt x="1247927" y="701635"/>
                      <a:pt x="1248474" y="712646"/>
                      <a:pt x="1254458" y="721639"/>
                    </a:cubicBezTo>
                    <a:lnTo>
                      <a:pt x="1373010" y="899450"/>
                    </a:lnTo>
                    <a:cubicBezTo>
                      <a:pt x="1378344" y="907486"/>
                      <a:pt x="1387303" y="912273"/>
                      <a:pt x="1396946" y="912273"/>
                    </a:cubicBezTo>
                    <a:cubicBezTo>
                      <a:pt x="1406589" y="912273"/>
                      <a:pt x="1415548" y="907486"/>
                      <a:pt x="1420882" y="899450"/>
                    </a:cubicBezTo>
                    <a:lnTo>
                      <a:pt x="1539434" y="721639"/>
                    </a:lnTo>
                    <a:cubicBezTo>
                      <a:pt x="1545418" y="712646"/>
                      <a:pt x="1545965" y="701635"/>
                      <a:pt x="1540904" y="692163"/>
                    </a:cubicBezTo>
                    <a:close/>
                  </a:path>
                </a:pathLst>
              </a:custGeom>
              <a:solidFill>
                <a:schemeClr val="accent4"/>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914BC8-8031-96AB-02B5-3AD802C03067}"/>
                  </a:ext>
                </a:extLst>
              </p:cNvPr>
              <p:cNvSpPr/>
              <p:nvPr/>
            </p:nvSpPr>
            <p:spPr>
              <a:xfrm>
                <a:off x="5999176" y="2452561"/>
                <a:ext cx="209270" cy="251109"/>
              </a:xfrm>
              <a:custGeom>
                <a:avLst/>
                <a:gdLst>
                  <a:gd name="connsiteX0" fmla="*/ 0 w 199319"/>
                  <a:gd name="connsiteY0" fmla="*/ 40168 h 239169"/>
                  <a:gd name="connsiteX1" fmla="*/ 0 w 199319"/>
                  <a:gd name="connsiteY1" fmla="*/ 199001 h 239169"/>
                  <a:gd name="connsiteX2" fmla="*/ 62336 w 199319"/>
                  <a:gd name="connsiteY2" fmla="*/ 232375 h 239169"/>
                  <a:gd name="connsiteX3" fmla="*/ 181470 w 199319"/>
                  <a:gd name="connsiteY3" fmla="*/ 152941 h 239169"/>
                  <a:gd name="connsiteX4" fmla="*/ 181470 w 199319"/>
                  <a:gd name="connsiteY4" fmla="*/ 86228 h 239169"/>
                  <a:gd name="connsiteX5" fmla="*/ 62336 w 199319"/>
                  <a:gd name="connsiteY5" fmla="*/ 6795 h 239169"/>
                  <a:gd name="connsiteX6" fmla="*/ 0 w 199319"/>
                  <a:gd name="connsiteY6" fmla="*/ 40168 h 2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9" h="239169">
                    <a:moveTo>
                      <a:pt x="0" y="40168"/>
                    </a:moveTo>
                    <a:lnTo>
                      <a:pt x="0" y="199001"/>
                    </a:lnTo>
                    <a:cubicBezTo>
                      <a:pt x="0" y="231041"/>
                      <a:pt x="35699" y="250122"/>
                      <a:pt x="62336" y="232375"/>
                    </a:cubicBezTo>
                    <a:lnTo>
                      <a:pt x="181470" y="152941"/>
                    </a:lnTo>
                    <a:cubicBezTo>
                      <a:pt x="205269" y="137075"/>
                      <a:pt x="205269" y="102094"/>
                      <a:pt x="181470" y="86228"/>
                    </a:cubicBezTo>
                    <a:lnTo>
                      <a:pt x="62336" y="6795"/>
                    </a:lnTo>
                    <a:cubicBezTo>
                      <a:pt x="35699" y="-10952"/>
                      <a:pt x="0" y="8128"/>
                      <a:pt x="0" y="40168"/>
                    </a:cubicBezTo>
                    <a:close/>
                  </a:path>
                </a:pathLst>
              </a:custGeom>
              <a:solidFill>
                <a:schemeClr val="accent4"/>
              </a:solidFill>
              <a:ln w="0" cap="flat">
                <a:noFill/>
                <a:prstDash val="solid"/>
                <a:miter/>
              </a:ln>
            </p:spPr>
            <p:txBody>
              <a:bodyPr rtlCol="0" anchor="ctr"/>
              <a:lstStyle/>
              <a:p>
                <a:endParaRPr lang="en-US"/>
              </a:p>
            </p:txBody>
          </p:sp>
        </p:grpSp>
        <p:sp>
          <p:nvSpPr>
            <p:cNvPr id="11" name="Freeform: Shape 10">
              <a:extLst>
                <a:ext uri="{FF2B5EF4-FFF2-40B4-BE49-F238E27FC236}">
                  <a16:creationId xmlns:a16="http://schemas.microsoft.com/office/drawing/2014/main" id="{F5D6A4B5-B3CB-06BF-706D-483CCF5A711F}"/>
                </a:ext>
              </a:extLst>
            </p:cNvPr>
            <p:cNvSpPr/>
            <p:nvPr/>
          </p:nvSpPr>
          <p:spPr>
            <a:xfrm>
              <a:off x="3305988" y="2021306"/>
              <a:ext cx="5525192" cy="900158"/>
            </a:xfrm>
            <a:custGeom>
              <a:avLst/>
              <a:gdLst>
                <a:gd name="connsiteX0" fmla="*/ 0 w 5790488"/>
                <a:gd name="connsiteY0" fmla="*/ 43584 h 693289"/>
                <a:gd name="connsiteX1" fmla="*/ 5428649 w 5790488"/>
                <a:gd name="connsiteY1" fmla="*/ 58022 h 693289"/>
                <a:gd name="connsiteX2" fmla="*/ 5289083 w 5790488"/>
                <a:gd name="connsiteY2" fmla="*/ 43584 h 693289"/>
                <a:gd name="connsiteX3" fmla="*/ 5327584 w 5790488"/>
                <a:gd name="connsiteY3" fmla="*/ 693289 h 693289"/>
                <a:gd name="connsiteX0" fmla="*/ 0 w 5790488"/>
                <a:gd name="connsiteY0" fmla="*/ 43584 h 58022"/>
                <a:gd name="connsiteX1" fmla="*/ 5428649 w 5790488"/>
                <a:gd name="connsiteY1" fmla="*/ 58022 h 58022"/>
                <a:gd name="connsiteX2" fmla="*/ 5289083 w 5790488"/>
                <a:gd name="connsiteY2" fmla="*/ 43584 h 58022"/>
                <a:gd name="connsiteX0" fmla="*/ 0 w 5428649"/>
                <a:gd name="connsiteY0" fmla="*/ 0 h 14438"/>
                <a:gd name="connsiteX1" fmla="*/ 5428649 w 5428649"/>
                <a:gd name="connsiteY1" fmla="*/ 14438 h 14438"/>
                <a:gd name="connsiteX0" fmla="*/ 0 w 5428649"/>
                <a:gd name="connsiteY0" fmla="*/ 9625 h 24063"/>
                <a:gd name="connsiteX1" fmla="*/ 1029905 w 5428649"/>
                <a:gd name="connsiteY1" fmla="*/ 0 h 24063"/>
                <a:gd name="connsiteX2" fmla="*/ 5428649 w 5428649"/>
                <a:gd name="connsiteY2" fmla="*/ 24063 h 24063"/>
                <a:gd name="connsiteX0" fmla="*/ 0 w 5428649"/>
                <a:gd name="connsiteY0" fmla="*/ 0 h 404634"/>
                <a:gd name="connsiteX1" fmla="*/ 1501543 w 5428649"/>
                <a:gd name="connsiteY1" fmla="*/ 404261 h 404634"/>
                <a:gd name="connsiteX2" fmla="*/ 5428649 w 5428649"/>
                <a:gd name="connsiteY2" fmla="*/ 14438 h 404634"/>
                <a:gd name="connsiteX0" fmla="*/ 0 w 5428649"/>
                <a:gd name="connsiteY0" fmla="*/ 0 h 404896"/>
                <a:gd name="connsiteX1" fmla="*/ 1501543 w 5428649"/>
                <a:gd name="connsiteY1" fmla="*/ 404261 h 404896"/>
                <a:gd name="connsiteX2" fmla="*/ 4052237 w 5428649"/>
                <a:gd name="connsiteY2" fmla="*/ 91440 h 404896"/>
                <a:gd name="connsiteX3" fmla="*/ 5428649 w 5428649"/>
                <a:gd name="connsiteY3" fmla="*/ 14438 h 404896"/>
                <a:gd name="connsiteX0" fmla="*/ 0 w 5428649"/>
                <a:gd name="connsiteY0" fmla="*/ 0 h 422311"/>
                <a:gd name="connsiteX1" fmla="*/ 1501543 w 5428649"/>
                <a:gd name="connsiteY1" fmla="*/ 404261 h 422311"/>
                <a:gd name="connsiteX2" fmla="*/ 4023362 w 5428649"/>
                <a:gd name="connsiteY2" fmla="*/ 380198 h 422311"/>
                <a:gd name="connsiteX3" fmla="*/ 5428649 w 5428649"/>
                <a:gd name="connsiteY3" fmla="*/ 14438 h 422311"/>
                <a:gd name="connsiteX0" fmla="*/ 0 w 5428649"/>
                <a:gd name="connsiteY0" fmla="*/ 0 h 444993"/>
                <a:gd name="connsiteX1" fmla="*/ 1501543 w 5428649"/>
                <a:gd name="connsiteY1" fmla="*/ 404261 h 444993"/>
                <a:gd name="connsiteX2" fmla="*/ 1915429 w 5428649"/>
                <a:gd name="connsiteY2" fmla="*/ 428324 h 444993"/>
                <a:gd name="connsiteX3" fmla="*/ 4023362 w 5428649"/>
                <a:gd name="connsiteY3" fmla="*/ 380198 h 444993"/>
                <a:gd name="connsiteX4" fmla="*/ 5428649 w 5428649"/>
                <a:gd name="connsiteY4" fmla="*/ 14438 h 444993"/>
                <a:gd name="connsiteX0" fmla="*/ 0 w 5428649"/>
                <a:gd name="connsiteY0" fmla="*/ 490901 h 898945"/>
                <a:gd name="connsiteX1" fmla="*/ 1501543 w 5428649"/>
                <a:gd name="connsiteY1" fmla="*/ 895162 h 898945"/>
                <a:gd name="connsiteX2" fmla="*/ 2781702 w 5428649"/>
                <a:gd name="connsiteY2" fmla="*/ 12 h 898945"/>
                <a:gd name="connsiteX3" fmla="*/ 4023362 w 5428649"/>
                <a:gd name="connsiteY3" fmla="*/ 871099 h 898945"/>
                <a:gd name="connsiteX4" fmla="*/ 5428649 w 5428649"/>
                <a:gd name="connsiteY4" fmla="*/ 505339 h 898945"/>
                <a:gd name="connsiteX0" fmla="*/ 0 w 5428649"/>
                <a:gd name="connsiteY0" fmla="*/ 490901 h 898945"/>
                <a:gd name="connsiteX1" fmla="*/ 1501543 w 5428649"/>
                <a:gd name="connsiteY1" fmla="*/ 895162 h 898945"/>
                <a:gd name="connsiteX2" fmla="*/ 2781702 w 5428649"/>
                <a:gd name="connsiteY2" fmla="*/ 12 h 898945"/>
                <a:gd name="connsiteX3" fmla="*/ 4023362 w 5428649"/>
                <a:gd name="connsiteY3" fmla="*/ 871099 h 898945"/>
                <a:gd name="connsiteX4" fmla="*/ 5428649 w 5428649"/>
                <a:gd name="connsiteY4" fmla="*/ 505339 h 898945"/>
                <a:gd name="connsiteX0" fmla="*/ 0 w 5428649"/>
                <a:gd name="connsiteY0" fmla="*/ 491033 h 899077"/>
                <a:gd name="connsiteX1" fmla="*/ 1501543 w 5428649"/>
                <a:gd name="connsiteY1" fmla="*/ 895294 h 899077"/>
                <a:gd name="connsiteX2" fmla="*/ 2781702 w 5428649"/>
                <a:gd name="connsiteY2" fmla="*/ 144 h 899077"/>
                <a:gd name="connsiteX3" fmla="*/ 4023362 w 5428649"/>
                <a:gd name="connsiteY3" fmla="*/ 871231 h 899077"/>
                <a:gd name="connsiteX4" fmla="*/ 5428649 w 5428649"/>
                <a:gd name="connsiteY4" fmla="*/ 505471 h 899077"/>
                <a:gd name="connsiteX0" fmla="*/ 0 w 5428649"/>
                <a:gd name="connsiteY0" fmla="*/ 491033 h 932644"/>
                <a:gd name="connsiteX1" fmla="*/ 1573732 w 5428649"/>
                <a:gd name="connsiteY1" fmla="*/ 928983 h 932644"/>
                <a:gd name="connsiteX2" fmla="*/ 2781702 w 5428649"/>
                <a:gd name="connsiteY2" fmla="*/ 144 h 932644"/>
                <a:gd name="connsiteX3" fmla="*/ 4023362 w 5428649"/>
                <a:gd name="connsiteY3" fmla="*/ 871231 h 932644"/>
                <a:gd name="connsiteX4" fmla="*/ 5428649 w 5428649"/>
                <a:gd name="connsiteY4" fmla="*/ 505471 h 932644"/>
                <a:gd name="connsiteX0" fmla="*/ 0 w 5428649"/>
                <a:gd name="connsiteY0" fmla="*/ 491033 h 932644"/>
                <a:gd name="connsiteX1" fmla="*/ 1573732 w 5428649"/>
                <a:gd name="connsiteY1" fmla="*/ 928983 h 932644"/>
                <a:gd name="connsiteX2" fmla="*/ 2781702 w 5428649"/>
                <a:gd name="connsiteY2" fmla="*/ 144 h 932644"/>
                <a:gd name="connsiteX3" fmla="*/ 4023362 w 5428649"/>
                <a:gd name="connsiteY3" fmla="*/ 871231 h 932644"/>
                <a:gd name="connsiteX4" fmla="*/ 5428649 w 5428649"/>
                <a:gd name="connsiteY4" fmla="*/ 505471 h 932644"/>
                <a:gd name="connsiteX0" fmla="*/ 0 w 5428649"/>
                <a:gd name="connsiteY0" fmla="*/ 491033 h 928983"/>
                <a:gd name="connsiteX1" fmla="*/ 1573732 w 5428649"/>
                <a:gd name="connsiteY1" fmla="*/ 928983 h 928983"/>
                <a:gd name="connsiteX2" fmla="*/ 2781702 w 5428649"/>
                <a:gd name="connsiteY2" fmla="*/ 144 h 928983"/>
                <a:gd name="connsiteX3" fmla="*/ 4023362 w 5428649"/>
                <a:gd name="connsiteY3" fmla="*/ 871231 h 928983"/>
                <a:gd name="connsiteX4" fmla="*/ 5428649 w 5428649"/>
                <a:gd name="connsiteY4" fmla="*/ 505471 h 928983"/>
                <a:gd name="connsiteX0" fmla="*/ 0 w 5428649"/>
                <a:gd name="connsiteY0" fmla="*/ 491033 h 928983"/>
                <a:gd name="connsiteX1" fmla="*/ 1573732 w 5428649"/>
                <a:gd name="connsiteY1" fmla="*/ 928983 h 928983"/>
                <a:gd name="connsiteX2" fmla="*/ 2781702 w 5428649"/>
                <a:gd name="connsiteY2" fmla="*/ 144 h 928983"/>
                <a:gd name="connsiteX3" fmla="*/ 4023362 w 5428649"/>
                <a:gd name="connsiteY3" fmla="*/ 871231 h 928983"/>
                <a:gd name="connsiteX4" fmla="*/ 5428649 w 5428649"/>
                <a:gd name="connsiteY4" fmla="*/ 505471 h 928983"/>
                <a:gd name="connsiteX0" fmla="*/ 0 w 5428649"/>
                <a:gd name="connsiteY0" fmla="*/ 491032 h 928982"/>
                <a:gd name="connsiteX1" fmla="*/ 1573732 w 5428649"/>
                <a:gd name="connsiteY1" fmla="*/ 928982 h 928982"/>
                <a:gd name="connsiteX2" fmla="*/ 2781702 w 5428649"/>
                <a:gd name="connsiteY2" fmla="*/ 143 h 928982"/>
                <a:gd name="connsiteX3" fmla="*/ 4013736 w 5428649"/>
                <a:gd name="connsiteY3" fmla="*/ 890481 h 928982"/>
                <a:gd name="connsiteX4" fmla="*/ 5428649 w 5428649"/>
                <a:gd name="connsiteY4" fmla="*/ 505470 h 92898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91042 h 928992"/>
                <a:gd name="connsiteX1" fmla="*/ 1573732 w 5428649"/>
                <a:gd name="connsiteY1" fmla="*/ 928992 h 928992"/>
                <a:gd name="connsiteX2" fmla="*/ 2781702 w 5428649"/>
                <a:gd name="connsiteY2" fmla="*/ 153 h 928992"/>
                <a:gd name="connsiteX3" fmla="*/ 4013736 w 5428649"/>
                <a:gd name="connsiteY3" fmla="*/ 890491 h 928992"/>
                <a:gd name="connsiteX4" fmla="*/ 5428649 w 5428649"/>
                <a:gd name="connsiteY4" fmla="*/ 505480 h 928992"/>
                <a:gd name="connsiteX0" fmla="*/ 0 w 5428649"/>
                <a:gd name="connsiteY0" fmla="*/ 462172 h 900122"/>
                <a:gd name="connsiteX1" fmla="*/ 1573732 w 5428649"/>
                <a:gd name="connsiteY1" fmla="*/ 900122 h 900122"/>
                <a:gd name="connsiteX2" fmla="*/ 2772077 w 5428649"/>
                <a:gd name="connsiteY2" fmla="*/ 159 h 900122"/>
                <a:gd name="connsiteX3" fmla="*/ 4013736 w 5428649"/>
                <a:gd name="connsiteY3" fmla="*/ 861621 h 900122"/>
                <a:gd name="connsiteX4" fmla="*/ 5428649 w 5428649"/>
                <a:gd name="connsiteY4" fmla="*/ 476610 h 900122"/>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28649"/>
                <a:gd name="connsiteY0" fmla="*/ 462027 h 899977"/>
                <a:gd name="connsiteX1" fmla="*/ 1573732 w 5428649"/>
                <a:gd name="connsiteY1" fmla="*/ 899977 h 899977"/>
                <a:gd name="connsiteX2" fmla="*/ 2772077 w 5428649"/>
                <a:gd name="connsiteY2" fmla="*/ 14 h 899977"/>
                <a:gd name="connsiteX3" fmla="*/ 4013736 w 5428649"/>
                <a:gd name="connsiteY3" fmla="*/ 861476 h 899977"/>
                <a:gd name="connsiteX4" fmla="*/ 5428649 w 5428649"/>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27 h 899977"/>
                <a:gd name="connsiteX1" fmla="*/ 1573732 w 5485990"/>
                <a:gd name="connsiteY1" fmla="*/ 899977 h 899977"/>
                <a:gd name="connsiteX2" fmla="*/ 2772077 w 5485990"/>
                <a:gd name="connsiteY2" fmla="*/ 14 h 899977"/>
                <a:gd name="connsiteX3" fmla="*/ 4013736 w 5485990"/>
                <a:gd name="connsiteY3" fmla="*/ 861476 h 899977"/>
                <a:gd name="connsiteX4" fmla="*/ 5485990 w 5485990"/>
                <a:gd name="connsiteY4" fmla="*/ 476465 h 899977"/>
                <a:gd name="connsiteX0" fmla="*/ 0 w 5485990"/>
                <a:gd name="connsiteY0" fmla="*/ 462014 h 899964"/>
                <a:gd name="connsiteX1" fmla="*/ 1573732 w 5485990"/>
                <a:gd name="connsiteY1" fmla="*/ 899964 h 899964"/>
                <a:gd name="connsiteX2" fmla="*/ 2772077 w 5485990"/>
                <a:gd name="connsiteY2" fmla="*/ 1 h 899964"/>
                <a:gd name="connsiteX3" fmla="*/ 4013736 w 5485990"/>
                <a:gd name="connsiteY3" fmla="*/ 861463 h 899964"/>
                <a:gd name="connsiteX4" fmla="*/ 5485990 w 5485990"/>
                <a:gd name="connsiteY4" fmla="*/ 476452 h 899964"/>
                <a:gd name="connsiteX0" fmla="*/ 0 w 5485990"/>
                <a:gd name="connsiteY0" fmla="*/ 462014 h 900158"/>
                <a:gd name="connsiteX1" fmla="*/ 1573732 w 5485990"/>
                <a:gd name="connsiteY1" fmla="*/ 899964 h 900158"/>
                <a:gd name="connsiteX2" fmla="*/ 2772077 w 5485990"/>
                <a:gd name="connsiteY2" fmla="*/ 1 h 900158"/>
                <a:gd name="connsiteX3" fmla="*/ 4013736 w 5485990"/>
                <a:gd name="connsiteY3" fmla="*/ 861463 h 900158"/>
                <a:gd name="connsiteX4" fmla="*/ 5485990 w 5485990"/>
                <a:gd name="connsiteY4" fmla="*/ 476452 h 900158"/>
                <a:gd name="connsiteX0" fmla="*/ 0 w 5485990"/>
                <a:gd name="connsiteY0" fmla="*/ 462014 h 900158"/>
                <a:gd name="connsiteX1" fmla="*/ 1573732 w 5485990"/>
                <a:gd name="connsiteY1" fmla="*/ 899964 h 900158"/>
                <a:gd name="connsiteX2" fmla="*/ 2772077 w 5485990"/>
                <a:gd name="connsiteY2" fmla="*/ 1 h 900158"/>
                <a:gd name="connsiteX3" fmla="*/ 4013736 w 5485990"/>
                <a:gd name="connsiteY3" fmla="*/ 861463 h 900158"/>
                <a:gd name="connsiteX4" fmla="*/ 5485990 w 5485990"/>
                <a:gd name="connsiteY4" fmla="*/ 476452 h 90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990" h="900158">
                  <a:moveTo>
                    <a:pt x="0" y="462014"/>
                  </a:moveTo>
                  <a:cubicBezTo>
                    <a:pt x="904775" y="497307"/>
                    <a:pt x="989765" y="910393"/>
                    <a:pt x="1573732" y="899964"/>
                  </a:cubicBezTo>
                  <a:cubicBezTo>
                    <a:pt x="2157699" y="889535"/>
                    <a:pt x="2150055" y="-802"/>
                    <a:pt x="2772077" y="1"/>
                  </a:cubicBezTo>
                  <a:cubicBezTo>
                    <a:pt x="3394099" y="804"/>
                    <a:pt x="3421099" y="854244"/>
                    <a:pt x="4013736" y="861463"/>
                  </a:cubicBezTo>
                  <a:cubicBezTo>
                    <a:pt x="4606373" y="868682"/>
                    <a:pt x="4521417" y="498912"/>
                    <a:pt x="5485990" y="476452"/>
                  </a:cubicBezTo>
                </a:path>
              </a:pathLst>
            </a:custGeom>
            <a:noFill/>
            <a:ln w="57150" cap="rnd">
              <a:gradFill flip="none" rotWithShape="1">
                <a:gsLst>
                  <a:gs pos="0">
                    <a:schemeClr val="accent5">
                      <a:lumMod val="60000"/>
                      <a:lumOff val="40000"/>
                    </a:schemeClr>
                  </a:gs>
                  <a:gs pos="54000">
                    <a:schemeClr val="accent4">
                      <a:lumMod val="60000"/>
                      <a:lumOff val="40000"/>
                    </a:schemeClr>
                  </a:gs>
                  <a:gs pos="100000">
                    <a:schemeClr val="accent3">
                      <a:lumMod val="60000"/>
                      <a:lumOff val="40000"/>
                    </a:schemeClr>
                  </a:gs>
                </a:gsLst>
                <a:lin ang="0" scaled="1"/>
                <a:tileRect/>
              </a:gradFill>
              <a:headEnd type="ova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F3AF29AF-1C0D-D35D-A43B-A50A72B685A7}"/>
              </a:ext>
            </a:extLst>
          </p:cNvPr>
          <p:cNvSpPr txBox="1"/>
          <p:nvPr/>
        </p:nvSpPr>
        <p:spPr>
          <a:xfrm>
            <a:off x="2165285" y="423419"/>
            <a:ext cx="2840802" cy="707886"/>
          </a:xfrm>
          <a:prstGeom prst="rect">
            <a:avLst/>
          </a:prstGeom>
          <a:noFill/>
        </p:spPr>
        <p:txBody>
          <a:bodyPr wrap="square" rtlCol="0">
            <a:spAutoFit/>
          </a:bodyPr>
          <a:lstStyle/>
          <a:p>
            <a:pPr algn="ctr"/>
            <a:r>
              <a:rPr lang="en-US" sz="4000" b="1" cap="all">
                <a:solidFill>
                  <a:schemeClr val="accent4">
                    <a:lumMod val="50000"/>
                  </a:schemeClr>
                </a:solidFill>
              </a:rPr>
              <a:t>Process</a:t>
            </a:r>
            <a:endParaRPr lang="en-US" sz="4800" b="1" cap="all">
              <a:solidFill>
                <a:schemeClr val="accent4">
                  <a:lumMod val="50000"/>
                </a:schemeClr>
              </a:solidFill>
            </a:endParaRPr>
          </a:p>
        </p:txBody>
      </p:sp>
      <p:cxnSp>
        <p:nvCxnSpPr>
          <p:cNvPr id="2" name="Straight Connector 1">
            <a:extLst>
              <a:ext uri="{FF2B5EF4-FFF2-40B4-BE49-F238E27FC236}">
                <a16:creationId xmlns:a16="http://schemas.microsoft.com/office/drawing/2014/main" id="{5E21EE61-E6D7-24F9-0D14-8589B463E0EE}"/>
              </a:ext>
            </a:extLst>
          </p:cNvPr>
          <p:cNvCxnSpPr/>
          <p:nvPr/>
        </p:nvCxnSpPr>
        <p:spPr>
          <a:xfrm>
            <a:off x="7525484" y="1922367"/>
            <a:ext cx="4297680"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1B159BD-D197-6EF8-E355-D77FE3B060F6}"/>
              </a:ext>
            </a:extLst>
          </p:cNvPr>
          <p:cNvCxnSpPr/>
          <p:nvPr/>
        </p:nvCxnSpPr>
        <p:spPr>
          <a:xfrm>
            <a:off x="561289" y="3200988"/>
            <a:ext cx="2286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3CE5BEE-003F-A501-02C1-16C7AD97F1AF}"/>
              </a:ext>
            </a:extLst>
          </p:cNvPr>
          <p:cNvCxnSpPr/>
          <p:nvPr/>
        </p:nvCxnSpPr>
        <p:spPr>
          <a:xfrm>
            <a:off x="3581247" y="3200988"/>
            <a:ext cx="2286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1B5F0E7-6B36-3FCA-146D-BB768E44B5F9}"/>
              </a:ext>
            </a:extLst>
          </p:cNvPr>
          <p:cNvCxnSpPr/>
          <p:nvPr/>
        </p:nvCxnSpPr>
        <p:spPr>
          <a:xfrm>
            <a:off x="6563968" y="3200988"/>
            <a:ext cx="2286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077DAC1-4892-EB29-11EC-38EAAECDBAD7}"/>
              </a:ext>
            </a:extLst>
          </p:cNvPr>
          <p:cNvCxnSpPr/>
          <p:nvPr/>
        </p:nvCxnSpPr>
        <p:spPr>
          <a:xfrm>
            <a:off x="9249865" y="3261872"/>
            <a:ext cx="2286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nvGrpSpPr>
          <p:cNvPr id="17" name="Graphic 15">
            <a:extLst>
              <a:ext uri="{FF2B5EF4-FFF2-40B4-BE49-F238E27FC236}">
                <a16:creationId xmlns:a16="http://schemas.microsoft.com/office/drawing/2014/main" id="{89B4A22E-FCE0-8B45-A4F7-815D55C3CA2D}"/>
              </a:ext>
            </a:extLst>
          </p:cNvPr>
          <p:cNvGrpSpPr/>
          <p:nvPr/>
        </p:nvGrpSpPr>
        <p:grpSpPr>
          <a:xfrm>
            <a:off x="10114520" y="2259024"/>
            <a:ext cx="680240" cy="680240"/>
            <a:chOff x="5883728" y="3216728"/>
            <a:chExt cx="424542" cy="424542"/>
          </a:xfrm>
          <a:noFill/>
        </p:grpSpPr>
        <p:sp>
          <p:nvSpPr>
            <p:cNvPr id="20" name="Freeform: Shape 19">
              <a:extLst>
                <a:ext uri="{FF2B5EF4-FFF2-40B4-BE49-F238E27FC236}">
                  <a16:creationId xmlns:a16="http://schemas.microsoft.com/office/drawing/2014/main" id="{8E1CF94F-42D4-FFAC-8775-DB2CAD753D8A}"/>
                </a:ext>
              </a:extLst>
            </p:cNvPr>
            <p:cNvSpPr/>
            <p:nvPr/>
          </p:nvSpPr>
          <p:spPr>
            <a:xfrm>
              <a:off x="6079671" y="3412671"/>
              <a:ext cx="195942" cy="195942"/>
            </a:xfrm>
            <a:custGeom>
              <a:avLst/>
              <a:gdLst>
                <a:gd name="connsiteX0" fmla="*/ 97971 w 195942"/>
                <a:gd name="connsiteY0" fmla="*/ 195943 h 195942"/>
                <a:gd name="connsiteX1" fmla="*/ 195943 w 195942"/>
                <a:gd name="connsiteY1" fmla="*/ 97971 h 195942"/>
                <a:gd name="connsiteX2" fmla="*/ 97971 w 195942"/>
                <a:gd name="connsiteY2" fmla="*/ 0 h 195942"/>
                <a:gd name="connsiteX3" fmla="*/ 0 w 195942"/>
                <a:gd name="connsiteY3" fmla="*/ 97971 h 195942"/>
                <a:gd name="connsiteX4" fmla="*/ 97971 w 195942"/>
                <a:gd name="connsiteY4" fmla="*/ 195943 h 1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2" h="195942">
                  <a:moveTo>
                    <a:pt x="97971" y="195943"/>
                  </a:moveTo>
                  <a:cubicBezTo>
                    <a:pt x="152081" y="195943"/>
                    <a:pt x="195943" y="152081"/>
                    <a:pt x="195943" y="97971"/>
                  </a:cubicBezTo>
                  <a:cubicBezTo>
                    <a:pt x="195943" y="43864"/>
                    <a:pt x="152081" y="0"/>
                    <a:pt x="97971" y="0"/>
                  </a:cubicBezTo>
                  <a:cubicBezTo>
                    <a:pt x="43864" y="0"/>
                    <a:pt x="0" y="43864"/>
                    <a:pt x="0" y="97971"/>
                  </a:cubicBezTo>
                  <a:cubicBezTo>
                    <a:pt x="0" y="152081"/>
                    <a:pt x="43864" y="195943"/>
                    <a:pt x="97971" y="195943"/>
                  </a:cubicBezTo>
                  <a:close/>
                </a:path>
              </a:pathLst>
            </a:custGeom>
            <a:noFill/>
            <a:ln w="38100" cap="rnd">
              <a:solidFill>
                <a:schemeClr val="accent4"/>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90C154A3-7D49-BA85-8EC6-A0C3CB81D1DE}"/>
                </a:ext>
              </a:extLst>
            </p:cNvPr>
            <p:cNvSpPr/>
            <p:nvPr/>
          </p:nvSpPr>
          <p:spPr>
            <a:xfrm>
              <a:off x="6246918" y="3579918"/>
              <a:ext cx="61352" cy="61352"/>
            </a:xfrm>
            <a:custGeom>
              <a:avLst/>
              <a:gdLst>
                <a:gd name="connsiteX0" fmla="*/ 61352 w 61352"/>
                <a:gd name="connsiteY0" fmla="*/ 61352 h 61352"/>
                <a:gd name="connsiteX1" fmla="*/ 0 w 61352"/>
                <a:gd name="connsiteY1" fmla="*/ 0 h 61352"/>
              </a:gdLst>
              <a:ahLst/>
              <a:cxnLst>
                <a:cxn ang="0">
                  <a:pos x="connsiteX0" y="connsiteY0"/>
                </a:cxn>
                <a:cxn ang="0">
                  <a:pos x="connsiteX1" y="connsiteY1"/>
                </a:cxn>
              </a:cxnLst>
              <a:rect l="l" t="t" r="r" b="b"/>
              <a:pathLst>
                <a:path w="61352" h="61352">
                  <a:moveTo>
                    <a:pt x="61352" y="61352"/>
                  </a:moveTo>
                  <a:lnTo>
                    <a:pt x="0" y="0"/>
                  </a:lnTo>
                </a:path>
              </a:pathLst>
            </a:custGeom>
            <a:noFill/>
            <a:ln w="38100" cap="rnd">
              <a:solidFill>
                <a:schemeClr val="accent4"/>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C155BF0B-8A1A-A517-1EF1-FCE32F1D91F6}"/>
                </a:ext>
              </a:extLst>
            </p:cNvPr>
            <p:cNvSpPr/>
            <p:nvPr/>
          </p:nvSpPr>
          <p:spPr>
            <a:xfrm>
              <a:off x="5965371" y="3216728"/>
              <a:ext cx="9525" cy="293913"/>
            </a:xfrm>
            <a:custGeom>
              <a:avLst/>
              <a:gdLst>
                <a:gd name="connsiteX0" fmla="*/ 0 w 9525"/>
                <a:gd name="connsiteY0" fmla="*/ 0 h 293913"/>
                <a:gd name="connsiteX1" fmla="*/ 0 w 9525"/>
                <a:gd name="connsiteY1" fmla="*/ 293914 h 293913"/>
              </a:gdLst>
              <a:ahLst/>
              <a:cxnLst>
                <a:cxn ang="0">
                  <a:pos x="connsiteX0" y="connsiteY0"/>
                </a:cxn>
                <a:cxn ang="0">
                  <a:pos x="connsiteX1" y="connsiteY1"/>
                </a:cxn>
              </a:cxnLst>
              <a:rect l="l" t="t" r="r" b="b"/>
              <a:pathLst>
                <a:path w="9525" h="293913">
                  <a:moveTo>
                    <a:pt x="0" y="0"/>
                  </a:moveTo>
                  <a:lnTo>
                    <a:pt x="0" y="293914"/>
                  </a:lnTo>
                </a:path>
              </a:pathLst>
            </a:custGeom>
            <a:noFill/>
            <a:ln w="38100" cap="rnd">
              <a:solidFill>
                <a:schemeClr val="accent4"/>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E8547989-623F-BF5F-D743-CFE88AD17145}"/>
                </a:ext>
              </a:extLst>
            </p:cNvPr>
            <p:cNvSpPr/>
            <p:nvPr/>
          </p:nvSpPr>
          <p:spPr>
            <a:xfrm>
              <a:off x="5883728" y="3298371"/>
              <a:ext cx="9525" cy="130628"/>
            </a:xfrm>
            <a:custGeom>
              <a:avLst/>
              <a:gdLst>
                <a:gd name="connsiteX0" fmla="*/ 0 w 9525"/>
                <a:gd name="connsiteY0" fmla="*/ 0 h 130628"/>
                <a:gd name="connsiteX1" fmla="*/ 0 w 9525"/>
                <a:gd name="connsiteY1" fmla="*/ 130629 h 130628"/>
              </a:gdLst>
              <a:ahLst/>
              <a:cxnLst>
                <a:cxn ang="0">
                  <a:pos x="connsiteX0" y="connsiteY0"/>
                </a:cxn>
                <a:cxn ang="0">
                  <a:pos x="connsiteX1" y="connsiteY1"/>
                </a:cxn>
              </a:cxnLst>
              <a:rect l="l" t="t" r="r" b="b"/>
              <a:pathLst>
                <a:path w="9525" h="130628">
                  <a:moveTo>
                    <a:pt x="0" y="0"/>
                  </a:moveTo>
                  <a:lnTo>
                    <a:pt x="0" y="130629"/>
                  </a:lnTo>
                </a:path>
              </a:pathLst>
            </a:custGeom>
            <a:noFill/>
            <a:ln w="38100" cap="rnd">
              <a:solidFill>
                <a:schemeClr val="accent4"/>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C728191D-1C01-9E85-8B10-8A37376D96DF}"/>
                </a:ext>
              </a:extLst>
            </p:cNvPr>
            <p:cNvSpPr/>
            <p:nvPr/>
          </p:nvSpPr>
          <p:spPr>
            <a:xfrm>
              <a:off x="6128657" y="3216728"/>
              <a:ext cx="9525" cy="130628"/>
            </a:xfrm>
            <a:custGeom>
              <a:avLst/>
              <a:gdLst>
                <a:gd name="connsiteX0" fmla="*/ 0 w 9525"/>
                <a:gd name="connsiteY0" fmla="*/ 0 h 130628"/>
                <a:gd name="connsiteX1" fmla="*/ 0 w 9525"/>
                <a:gd name="connsiteY1" fmla="*/ 130629 h 130628"/>
              </a:gdLst>
              <a:ahLst/>
              <a:cxnLst>
                <a:cxn ang="0">
                  <a:pos x="connsiteX0" y="connsiteY0"/>
                </a:cxn>
                <a:cxn ang="0">
                  <a:pos x="connsiteX1" y="connsiteY1"/>
                </a:cxn>
              </a:cxnLst>
              <a:rect l="l" t="t" r="r" b="b"/>
              <a:pathLst>
                <a:path w="9525" h="130628">
                  <a:moveTo>
                    <a:pt x="0" y="0"/>
                  </a:moveTo>
                  <a:lnTo>
                    <a:pt x="0" y="130629"/>
                  </a:lnTo>
                </a:path>
              </a:pathLst>
            </a:custGeom>
            <a:noFill/>
            <a:ln w="38100" cap="rnd">
              <a:solidFill>
                <a:schemeClr val="accent4"/>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82430220-1F7A-1991-206D-60435A996385}"/>
                </a:ext>
              </a:extLst>
            </p:cNvPr>
            <p:cNvSpPr/>
            <p:nvPr/>
          </p:nvSpPr>
          <p:spPr>
            <a:xfrm>
              <a:off x="6047013" y="3298371"/>
              <a:ext cx="9525" cy="97971"/>
            </a:xfrm>
            <a:custGeom>
              <a:avLst/>
              <a:gdLst>
                <a:gd name="connsiteX0" fmla="*/ 0 w 9525"/>
                <a:gd name="connsiteY0" fmla="*/ 0 h 97971"/>
                <a:gd name="connsiteX1" fmla="*/ 0 w 9525"/>
                <a:gd name="connsiteY1" fmla="*/ 97971 h 97971"/>
              </a:gdLst>
              <a:ahLst/>
              <a:cxnLst>
                <a:cxn ang="0">
                  <a:pos x="connsiteX0" y="connsiteY0"/>
                </a:cxn>
                <a:cxn ang="0">
                  <a:pos x="connsiteX1" y="connsiteY1"/>
                </a:cxn>
              </a:cxnLst>
              <a:rect l="l" t="t" r="r" b="b"/>
              <a:pathLst>
                <a:path w="9525" h="97971">
                  <a:moveTo>
                    <a:pt x="0" y="0"/>
                  </a:moveTo>
                  <a:lnTo>
                    <a:pt x="0" y="97971"/>
                  </a:lnTo>
                </a:path>
              </a:pathLst>
            </a:custGeom>
            <a:noFill/>
            <a:ln w="38100" cap="rnd">
              <a:solidFill>
                <a:schemeClr val="accent4"/>
              </a:solidFill>
              <a:prstDash val="solid"/>
              <a:round/>
            </a:ln>
          </p:spPr>
          <p:txBody>
            <a:bodyPr rtlCol="0" anchor="ctr"/>
            <a:lstStyle/>
            <a:p>
              <a:endParaRPr lang="en-US"/>
            </a:p>
          </p:txBody>
        </p:sp>
      </p:grpSp>
      <p:pic>
        <p:nvPicPr>
          <p:cNvPr id="47" name="Graphic 46">
            <a:extLst>
              <a:ext uri="{FF2B5EF4-FFF2-40B4-BE49-F238E27FC236}">
                <a16:creationId xmlns:a16="http://schemas.microsoft.com/office/drawing/2014/main" id="{E0F9A3E6-AB5A-265E-324B-5F831CB567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6087" y="2371351"/>
            <a:ext cx="697458" cy="697458"/>
          </a:xfrm>
          <a:prstGeom prst="rect">
            <a:avLst/>
          </a:prstGeom>
        </p:spPr>
      </p:pic>
      <p:grpSp>
        <p:nvGrpSpPr>
          <p:cNvPr id="50" name="Graphic 48">
            <a:extLst>
              <a:ext uri="{FF2B5EF4-FFF2-40B4-BE49-F238E27FC236}">
                <a16:creationId xmlns:a16="http://schemas.microsoft.com/office/drawing/2014/main" id="{B611C6AB-6DF8-07E6-55D3-5F386FCE2558}"/>
              </a:ext>
            </a:extLst>
          </p:cNvPr>
          <p:cNvGrpSpPr/>
          <p:nvPr/>
        </p:nvGrpSpPr>
        <p:grpSpPr>
          <a:xfrm>
            <a:off x="7462111" y="2396314"/>
            <a:ext cx="582268" cy="533745"/>
            <a:chOff x="5981700" y="2985293"/>
            <a:chExt cx="582268" cy="533745"/>
          </a:xfrm>
          <a:solidFill>
            <a:schemeClr val="accent4"/>
          </a:solidFill>
        </p:grpSpPr>
        <p:sp>
          <p:nvSpPr>
            <p:cNvPr id="51" name="Freeform: Shape 50">
              <a:extLst>
                <a:ext uri="{FF2B5EF4-FFF2-40B4-BE49-F238E27FC236}">
                  <a16:creationId xmlns:a16="http://schemas.microsoft.com/office/drawing/2014/main" id="{27B6AEF8-3F55-A4B0-DE3A-61AA5608CDDD}"/>
                </a:ext>
              </a:extLst>
            </p:cNvPr>
            <p:cNvSpPr/>
            <p:nvPr/>
          </p:nvSpPr>
          <p:spPr>
            <a:xfrm>
              <a:off x="5981700" y="2985293"/>
              <a:ext cx="582268" cy="533745"/>
            </a:xfrm>
            <a:custGeom>
              <a:avLst/>
              <a:gdLst>
                <a:gd name="connsiteX0" fmla="*/ 533746 w 582268"/>
                <a:gd name="connsiteY0" fmla="*/ 315395 h 533745"/>
                <a:gd name="connsiteX1" fmla="*/ 432091 w 582268"/>
                <a:gd name="connsiteY1" fmla="*/ 315395 h 533745"/>
                <a:gd name="connsiteX2" fmla="*/ 315395 w 582268"/>
                <a:gd name="connsiteY2" fmla="*/ 230238 h 533745"/>
                <a:gd name="connsiteX3" fmla="*/ 315395 w 582268"/>
                <a:gd name="connsiteY3" fmla="*/ 24261 h 533745"/>
                <a:gd name="connsiteX4" fmla="*/ 291134 w 582268"/>
                <a:gd name="connsiteY4" fmla="*/ 0 h 533745"/>
                <a:gd name="connsiteX5" fmla="*/ 266873 w 582268"/>
                <a:gd name="connsiteY5" fmla="*/ 24261 h 533745"/>
                <a:gd name="connsiteX6" fmla="*/ 266873 w 582268"/>
                <a:gd name="connsiteY6" fmla="*/ 230238 h 533745"/>
                <a:gd name="connsiteX7" fmla="*/ 149449 w 582268"/>
                <a:gd name="connsiteY7" fmla="*/ 315395 h 533745"/>
                <a:gd name="connsiteX8" fmla="*/ 48522 w 582268"/>
                <a:gd name="connsiteY8" fmla="*/ 315395 h 533745"/>
                <a:gd name="connsiteX9" fmla="*/ 0 w 582268"/>
                <a:gd name="connsiteY9" fmla="*/ 363918 h 533745"/>
                <a:gd name="connsiteX10" fmla="*/ 0 w 582268"/>
                <a:gd name="connsiteY10" fmla="*/ 509485 h 533745"/>
                <a:gd name="connsiteX11" fmla="*/ 24261 w 582268"/>
                <a:gd name="connsiteY11" fmla="*/ 533746 h 533745"/>
                <a:gd name="connsiteX12" fmla="*/ 48522 w 582268"/>
                <a:gd name="connsiteY12" fmla="*/ 509485 h 533745"/>
                <a:gd name="connsiteX13" fmla="*/ 48522 w 582268"/>
                <a:gd name="connsiteY13" fmla="*/ 363918 h 533745"/>
                <a:gd name="connsiteX14" fmla="*/ 149449 w 582268"/>
                <a:gd name="connsiteY14" fmla="*/ 363918 h 533745"/>
                <a:gd name="connsiteX15" fmla="*/ 276577 w 582268"/>
                <a:gd name="connsiteY15" fmla="*/ 456353 h 533745"/>
                <a:gd name="connsiteX16" fmla="*/ 304963 w 582268"/>
                <a:gd name="connsiteY16" fmla="*/ 456353 h 533745"/>
                <a:gd name="connsiteX17" fmla="*/ 432091 w 582268"/>
                <a:gd name="connsiteY17" fmla="*/ 363918 h 533745"/>
                <a:gd name="connsiteX18" fmla="*/ 533746 w 582268"/>
                <a:gd name="connsiteY18" fmla="*/ 363918 h 533745"/>
                <a:gd name="connsiteX19" fmla="*/ 533746 w 582268"/>
                <a:gd name="connsiteY19" fmla="*/ 509485 h 533745"/>
                <a:gd name="connsiteX20" fmla="*/ 558007 w 582268"/>
                <a:gd name="connsiteY20" fmla="*/ 533746 h 533745"/>
                <a:gd name="connsiteX21" fmla="*/ 582268 w 582268"/>
                <a:gd name="connsiteY21" fmla="*/ 509485 h 533745"/>
                <a:gd name="connsiteX22" fmla="*/ 582268 w 582268"/>
                <a:gd name="connsiteY22" fmla="*/ 363918 h 533745"/>
                <a:gd name="connsiteX23" fmla="*/ 533746 w 582268"/>
                <a:gd name="connsiteY23" fmla="*/ 315395 h 533745"/>
                <a:gd name="connsiteX24" fmla="*/ 291134 w 582268"/>
                <a:gd name="connsiteY24" fmla="*/ 406617 h 533745"/>
                <a:gd name="connsiteX25" fmla="*/ 198456 w 582268"/>
                <a:gd name="connsiteY25" fmla="*/ 339656 h 533745"/>
                <a:gd name="connsiteX26" fmla="*/ 291134 w 582268"/>
                <a:gd name="connsiteY26" fmla="*/ 272696 h 533745"/>
                <a:gd name="connsiteX27" fmla="*/ 382841 w 582268"/>
                <a:gd name="connsiteY27" fmla="*/ 339656 h 53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2268" h="533745">
                  <a:moveTo>
                    <a:pt x="533746" y="315395"/>
                  </a:moveTo>
                  <a:lnTo>
                    <a:pt x="432091" y="315395"/>
                  </a:lnTo>
                  <a:lnTo>
                    <a:pt x="315395" y="230238"/>
                  </a:lnTo>
                  <a:lnTo>
                    <a:pt x="315395" y="24261"/>
                  </a:lnTo>
                  <a:cubicBezTo>
                    <a:pt x="315395" y="10862"/>
                    <a:pt x="304533" y="0"/>
                    <a:pt x="291134" y="0"/>
                  </a:cubicBezTo>
                  <a:cubicBezTo>
                    <a:pt x="277735" y="0"/>
                    <a:pt x="266873" y="10862"/>
                    <a:pt x="266873" y="24261"/>
                  </a:cubicBezTo>
                  <a:lnTo>
                    <a:pt x="266873" y="230238"/>
                  </a:lnTo>
                  <a:lnTo>
                    <a:pt x="149449" y="315395"/>
                  </a:lnTo>
                  <a:lnTo>
                    <a:pt x="48522" y="315395"/>
                  </a:lnTo>
                  <a:cubicBezTo>
                    <a:pt x="21724" y="315395"/>
                    <a:pt x="0" y="337119"/>
                    <a:pt x="0" y="363918"/>
                  </a:cubicBezTo>
                  <a:lnTo>
                    <a:pt x="0" y="509485"/>
                  </a:lnTo>
                  <a:cubicBezTo>
                    <a:pt x="0" y="522884"/>
                    <a:pt x="10862" y="533746"/>
                    <a:pt x="24261" y="533746"/>
                  </a:cubicBezTo>
                  <a:cubicBezTo>
                    <a:pt x="37660" y="533746"/>
                    <a:pt x="48522" y="522884"/>
                    <a:pt x="48522" y="509485"/>
                  </a:cubicBezTo>
                  <a:lnTo>
                    <a:pt x="48522" y="363918"/>
                  </a:lnTo>
                  <a:lnTo>
                    <a:pt x="149449" y="363918"/>
                  </a:lnTo>
                  <a:lnTo>
                    <a:pt x="276577" y="456353"/>
                  </a:lnTo>
                  <a:cubicBezTo>
                    <a:pt x="285052" y="462466"/>
                    <a:pt x="296488" y="462466"/>
                    <a:pt x="304963" y="456353"/>
                  </a:cubicBezTo>
                  <a:lnTo>
                    <a:pt x="432091" y="363918"/>
                  </a:lnTo>
                  <a:lnTo>
                    <a:pt x="533746" y="363918"/>
                  </a:lnTo>
                  <a:lnTo>
                    <a:pt x="533746" y="509485"/>
                  </a:lnTo>
                  <a:cubicBezTo>
                    <a:pt x="533746" y="522884"/>
                    <a:pt x="544607" y="533746"/>
                    <a:pt x="558007" y="533746"/>
                  </a:cubicBezTo>
                  <a:cubicBezTo>
                    <a:pt x="571406" y="533746"/>
                    <a:pt x="582268" y="522884"/>
                    <a:pt x="582268" y="509485"/>
                  </a:cubicBezTo>
                  <a:lnTo>
                    <a:pt x="582268" y="363918"/>
                  </a:lnTo>
                  <a:cubicBezTo>
                    <a:pt x="582268" y="337119"/>
                    <a:pt x="560545" y="315395"/>
                    <a:pt x="533746" y="315395"/>
                  </a:cubicBezTo>
                  <a:close/>
                  <a:moveTo>
                    <a:pt x="291134" y="406617"/>
                  </a:moveTo>
                  <a:lnTo>
                    <a:pt x="198456" y="339656"/>
                  </a:lnTo>
                  <a:lnTo>
                    <a:pt x="291134" y="272696"/>
                  </a:lnTo>
                  <a:lnTo>
                    <a:pt x="382841" y="339656"/>
                  </a:lnTo>
                  <a:close/>
                </a:path>
              </a:pathLst>
            </a:custGeom>
            <a:grpFill/>
            <a:ln w="2420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90F7B9A-271A-419C-468D-7C7BC1D50A25}"/>
                </a:ext>
              </a:extLst>
            </p:cNvPr>
            <p:cNvSpPr/>
            <p:nvPr/>
          </p:nvSpPr>
          <p:spPr>
            <a:xfrm>
              <a:off x="5998784" y="3085588"/>
              <a:ext cx="194855" cy="150826"/>
            </a:xfrm>
            <a:custGeom>
              <a:avLst/>
              <a:gdLst>
                <a:gd name="connsiteX0" fmla="*/ 51574 w 194855"/>
                <a:gd name="connsiteY0" fmla="*/ 143772 h 150826"/>
                <a:gd name="connsiteX1" fmla="*/ 85783 w 194855"/>
                <a:gd name="connsiteY1" fmla="*/ 143772 h 150826"/>
                <a:gd name="connsiteX2" fmla="*/ 187679 w 194855"/>
                <a:gd name="connsiteY2" fmla="*/ 41875 h 150826"/>
                <a:gd name="connsiteX3" fmla="*/ 187820 w 194855"/>
                <a:gd name="connsiteY3" fmla="*/ 7565 h 150826"/>
                <a:gd name="connsiteX4" fmla="*/ 187679 w 194855"/>
                <a:gd name="connsiteY4" fmla="*/ 7425 h 150826"/>
                <a:gd name="connsiteX5" fmla="*/ 153375 w 194855"/>
                <a:gd name="connsiteY5" fmla="*/ 6793 h 150826"/>
                <a:gd name="connsiteX6" fmla="*/ 152743 w 194855"/>
                <a:gd name="connsiteY6" fmla="*/ 7425 h 150826"/>
                <a:gd name="connsiteX7" fmla="*/ 67829 w 194855"/>
                <a:gd name="connsiteY7" fmla="*/ 92339 h 150826"/>
                <a:gd name="connsiteX8" fmla="*/ 42112 w 194855"/>
                <a:gd name="connsiteY8" fmla="*/ 65651 h 150826"/>
                <a:gd name="connsiteX9" fmla="*/ 7808 w 194855"/>
                <a:gd name="connsiteY9" fmla="*/ 65020 h 150826"/>
                <a:gd name="connsiteX10" fmla="*/ 7176 w 194855"/>
                <a:gd name="connsiteY10" fmla="*/ 65651 h 150826"/>
                <a:gd name="connsiteX11" fmla="*/ 7036 w 194855"/>
                <a:gd name="connsiteY11" fmla="*/ 99962 h 150826"/>
                <a:gd name="connsiteX12" fmla="*/ 7176 w 194855"/>
                <a:gd name="connsiteY12" fmla="*/ 100102 h 15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55" h="150826">
                  <a:moveTo>
                    <a:pt x="51574" y="143772"/>
                  </a:moveTo>
                  <a:cubicBezTo>
                    <a:pt x="61037" y="153178"/>
                    <a:pt x="76320" y="153178"/>
                    <a:pt x="85783" y="143772"/>
                  </a:cubicBezTo>
                  <a:lnTo>
                    <a:pt x="187679" y="41875"/>
                  </a:lnTo>
                  <a:cubicBezTo>
                    <a:pt x="197193" y="32440"/>
                    <a:pt x="197256" y="17079"/>
                    <a:pt x="187820" y="7565"/>
                  </a:cubicBezTo>
                  <a:cubicBezTo>
                    <a:pt x="187773" y="7518"/>
                    <a:pt x="187727" y="7471"/>
                    <a:pt x="187679" y="7425"/>
                  </a:cubicBezTo>
                  <a:cubicBezTo>
                    <a:pt x="178381" y="-2223"/>
                    <a:pt x="163022" y="-2506"/>
                    <a:pt x="153375" y="6793"/>
                  </a:cubicBezTo>
                  <a:cubicBezTo>
                    <a:pt x="153160" y="7000"/>
                    <a:pt x="152950" y="7210"/>
                    <a:pt x="152743" y="7425"/>
                  </a:cubicBezTo>
                  <a:lnTo>
                    <a:pt x="67829" y="92339"/>
                  </a:lnTo>
                  <a:lnTo>
                    <a:pt x="42112" y="65651"/>
                  </a:lnTo>
                  <a:cubicBezTo>
                    <a:pt x="32814" y="56004"/>
                    <a:pt x="17455" y="55721"/>
                    <a:pt x="7808" y="65020"/>
                  </a:cubicBezTo>
                  <a:cubicBezTo>
                    <a:pt x="7593" y="65227"/>
                    <a:pt x="7383" y="65437"/>
                    <a:pt x="7176" y="65651"/>
                  </a:cubicBezTo>
                  <a:cubicBezTo>
                    <a:pt x="-2337" y="75087"/>
                    <a:pt x="-2400" y="90448"/>
                    <a:pt x="7036" y="99962"/>
                  </a:cubicBezTo>
                  <a:cubicBezTo>
                    <a:pt x="7082" y="100009"/>
                    <a:pt x="7129" y="100056"/>
                    <a:pt x="7176" y="100102"/>
                  </a:cubicBezTo>
                  <a:close/>
                </a:path>
              </a:pathLst>
            </a:custGeom>
            <a:grpFill/>
            <a:ln w="2420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D784975-E4AF-46A6-9803-98AA8549DA1F}"/>
                </a:ext>
              </a:extLst>
            </p:cNvPr>
            <p:cNvSpPr/>
            <p:nvPr/>
          </p:nvSpPr>
          <p:spPr>
            <a:xfrm>
              <a:off x="6375056" y="3075282"/>
              <a:ext cx="158239" cy="159676"/>
            </a:xfrm>
            <a:custGeom>
              <a:avLst/>
              <a:gdLst>
                <a:gd name="connsiteX0" fmla="*/ 7680 w 158239"/>
                <a:gd name="connsiteY0" fmla="*/ 152622 h 159676"/>
                <a:gd name="connsiteX1" fmla="*/ 41889 w 158239"/>
                <a:gd name="connsiteY1" fmla="*/ 152622 h 159676"/>
                <a:gd name="connsiteX2" fmla="*/ 79251 w 158239"/>
                <a:gd name="connsiteY2" fmla="*/ 115017 h 159676"/>
                <a:gd name="connsiteX3" fmla="*/ 116128 w 158239"/>
                <a:gd name="connsiteY3" fmla="*/ 152622 h 159676"/>
                <a:gd name="connsiteX4" fmla="*/ 150457 w 158239"/>
                <a:gd name="connsiteY4" fmla="*/ 152501 h 159676"/>
                <a:gd name="connsiteX5" fmla="*/ 150336 w 158239"/>
                <a:gd name="connsiteY5" fmla="*/ 118171 h 159676"/>
                <a:gd name="connsiteX6" fmla="*/ 113702 w 158239"/>
                <a:gd name="connsiteY6" fmla="*/ 79838 h 159676"/>
                <a:gd name="connsiteX7" fmla="*/ 151064 w 158239"/>
                <a:gd name="connsiteY7" fmla="*/ 42476 h 159676"/>
                <a:gd name="connsiteX8" fmla="*/ 151205 w 158239"/>
                <a:gd name="connsiteY8" fmla="*/ 8166 h 159676"/>
                <a:gd name="connsiteX9" fmla="*/ 151064 w 158239"/>
                <a:gd name="connsiteY9" fmla="*/ 8025 h 159676"/>
                <a:gd name="connsiteX10" fmla="*/ 116790 w 158239"/>
                <a:gd name="connsiteY10" fmla="*/ 6428 h 159676"/>
                <a:gd name="connsiteX11" fmla="*/ 116128 w 158239"/>
                <a:gd name="connsiteY11" fmla="*/ 7055 h 159676"/>
                <a:gd name="connsiteX12" fmla="*/ 79251 w 158239"/>
                <a:gd name="connsiteY12" fmla="*/ 45630 h 159676"/>
                <a:gd name="connsiteX13" fmla="*/ 41889 w 158239"/>
                <a:gd name="connsiteY13" fmla="*/ 7055 h 159676"/>
                <a:gd name="connsiteX14" fmla="*/ 7680 w 158239"/>
                <a:gd name="connsiteY14" fmla="*/ 7055 h 159676"/>
                <a:gd name="connsiteX15" fmla="*/ 7540 w 158239"/>
                <a:gd name="connsiteY15" fmla="*/ 41365 h 159676"/>
                <a:gd name="connsiteX16" fmla="*/ 7680 w 158239"/>
                <a:gd name="connsiteY16" fmla="*/ 41506 h 159676"/>
                <a:gd name="connsiteX17" fmla="*/ 45043 w 158239"/>
                <a:gd name="connsiteY17" fmla="*/ 79838 h 159676"/>
                <a:gd name="connsiteX18" fmla="*/ 7680 w 158239"/>
                <a:gd name="connsiteY18" fmla="*/ 117201 h 159676"/>
                <a:gd name="connsiteX19" fmla="*/ 6550 w 158239"/>
                <a:gd name="connsiteY19" fmla="*/ 151491 h 159676"/>
                <a:gd name="connsiteX20" fmla="*/ 7680 w 158239"/>
                <a:gd name="connsiteY20" fmla="*/ 152622 h 15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39" h="159676">
                  <a:moveTo>
                    <a:pt x="7680" y="152622"/>
                  </a:moveTo>
                  <a:cubicBezTo>
                    <a:pt x="17142" y="162028"/>
                    <a:pt x="32427" y="162028"/>
                    <a:pt x="41889" y="152622"/>
                  </a:cubicBezTo>
                  <a:lnTo>
                    <a:pt x="79251" y="115017"/>
                  </a:lnTo>
                  <a:lnTo>
                    <a:pt x="116128" y="152622"/>
                  </a:lnTo>
                  <a:cubicBezTo>
                    <a:pt x="125641" y="162069"/>
                    <a:pt x="141010" y="162013"/>
                    <a:pt x="150457" y="152501"/>
                  </a:cubicBezTo>
                  <a:cubicBezTo>
                    <a:pt x="159905" y="142988"/>
                    <a:pt x="159849" y="127617"/>
                    <a:pt x="150336" y="118171"/>
                  </a:cubicBezTo>
                  <a:lnTo>
                    <a:pt x="113702" y="79838"/>
                  </a:lnTo>
                  <a:lnTo>
                    <a:pt x="151064" y="42476"/>
                  </a:lnTo>
                  <a:cubicBezTo>
                    <a:pt x="160577" y="33041"/>
                    <a:pt x="160640" y="17679"/>
                    <a:pt x="151205" y="8166"/>
                  </a:cubicBezTo>
                  <a:cubicBezTo>
                    <a:pt x="151158" y="8119"/>
                    <a:pt x="151110" y="8072"/>
                    <a:pt x="151064" y="8025"/>
                  </a:cubicBezTo>
                  <a:cubicBezTo>
                    <a:pt x="142041" y="-1880"/>
                    <a:pt x="126696" y="-2595"/>
                    <a:pt x="116790" y="6428"/>
                  </a:cubicBezTo>
                  <a:cubicBezTo>
                    <a:pt x="116567" y="6633"/>
                    <a:pt x="116344" y="6842"/>
                    <a:pt x="116128" y="7055"/>
                  </a:cubicBezTo>
                  <a:lnTo>
                    <a:pt x="79251" y="45630"/>
                  </a:lnTo>
                  <a:lnTo>
                    <a:pt x="41889" y="7055"/>
                  </a:lnTo>
                  <a:cubicBezTo>
                    <a:pt x="32427" y="-2352"/>
                    <a:pt x="17142" y="-2352"/>
                    <a:pt x="7680" y="7055"/>
                  </a:cubicBezTo>
                  <a:cubicBezTo>
                    <a:pt x="-1832" y="16491"/>
                    <a:pt x="-1896" y="31852"/>
                    <a:pt x="7540" y="41365"/>
                  </a:cubicBezTo>
                  <a:cubicBezTo>
                    <a:pt x="7586" y="41412"/>
                    <a:pt x="7634" y="41459"/>
                    <a:pt x="7680" y="41506"/>
                  </a:cubicBezTo>
                  <a:lnTo>
                    <a:pt x="45043" y="79838"/>
                  </a:lnTo>
                  <a:lnTo>
                    <a:pt x="7680" y="117201"/>
                  </a:lnTo>
                  <a:cubicBezTo>
                    <a:pt x="-2102" y="126358"/>
                    <a:pt x="-2606" y="141712"/>
                    <a:pt x="6550" y="151491"/>
                  </a:cubicBezTo>
                  <a:cubicBezTo>
                    <a:pt x="6916" y="151882"/>
                    <a:pt x="7292" y="152258"/>
                    <a:pt x="7680" y="152622"/>
                  </a:cubicBezTo>
                  <a:close/>
                </a:path>
              </a:pathLst>
            </a:custGeom>
            <a:grpFill/>
            <a:ln w="24209" cap="flat">
              <a:noFill/>
              <a:prstDash val="solid"/>
              <a:miter/>
            </a:ln>
          </p:spPr>
          <p:txBody>
            <a:bodyPr rtlCol="0" anchor="ctr"/>
            <a:lstStyle/>
            <a:p>
              <a:endParaRPr lang="en-US"/>
            </a:p>
          </p:txBody>
        </p:sp>
      </p:grpSp>
      <p:grpSp>
        <p:nvGrpSpPr>
          <p:cNvPr id="64" name="Group 63">
            <a:extLst>
              <a:ext uri="{FF2B5EF4-FFF2-40B4-BE49-F238E27FC236}">
                <a16:creationId xmlns:a16="http://schemas.microsoft.com/office/drawing/2014/main" id="{FC87FC05-7928-8E65-EAB7-850301B94DF0}"/>
              </a:ext>
            </a:extLst>
          </p:cNvPr>
          <p:cNvGrpSpPr/>
          <p:nvPr/>
        </p:nvGrpSpPr>
        <p:grpSpPr>
          <a:xfrm>
            <a:off x="1364759" y="2401716"/>
            <a:ext cx="656483" cy="656483"/>
            <a:chOff x="5988843" y="3321843"/>
            <a:chExt cx="214313" cy="214313"/>
          </a:xfrm>
        </p:grpSpPr>
        <p:sp>
          <p:nvSpPr>
            <p:cNvPr id="57" name="Freeform: Shape 56">
              <a:extLst>
                <a:ext uri="{FF2B5EF4-FFF2-40B4-BE49-F238E27FC236}">
                  <a16:creationId xmlns:a16="http://schemas.microsoft.com/office/drawing/2014/main" id="{6EE5D24D-746E-3C33-F657-780AA2E104D3}"/>
                </a:ext>
              </a:extLst>
            </p:cNvPr>
            <p:cNvSpPr/>
            <p:nvPr/>
          </p:nvSpPr>
          <p:spPr>
            <a:xfrm>
              <a:off x="5988843" y="3321843"/>
              <a:ext cx="171450" cy="171450"/>
            </a:xfrm>
            <a:custGeom>
              <a:avLst/>
              <a:gdLst>
                <a:gd name="connsiteX0" fmla="*/ 71438 w 171450"/>
                <a:gd name="connsiteY0" fmla="*/ 171450 h 171450"/>
                <a:gd name="connsiteX1" fmla="*/ 28575 w 171450"/>
                <a:gd name="connsiteY1" fmla="*/ 171450 h 171450"/>
                <a:gd name="connsiteX2" fmla="*/ 0 w 171450"/>
                <a:gd name="connsiteY2" fmla="*/ 142875 h 171450"/>
                <a:gd name="connsiteX3" fmla="*/ 0 w 171450"/>
                <a:gd name="connsiteY3" fmla="*/ 28575 h 171450"/>
                <a:gd name="connsiteX4" fmla="*/ 28575 w 171450"/>
                <a:gd name="connsiteY4" fmla="*/ 0 h 171450"/>
                <a:gd name="connsiteX5" fmla="*/ 142875 w 171450"/>
                <a:gd name="connsiteY5" fmla="*/ 0 h 171450"/>
                <a:gd name="connsiteX6" fmla="*/ 171450 w 171450"/>
                <a:gd name="connsiteY6" fmla="*/ 28575 h 171450"/>
                <a:gd name="connsiteX7" fmla="*/ 171450 w 171450"/>
                <a:gd name="connsiteY7" fmla="*/ 7143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71438" y="171450"/>
                  </a:moveTo>
                  <a:lnTo>
                    <a:pt x="28575" y="171450"/>
                  </a:lnTo>
                  <a:cubicBezTo>
                    <a:pt x="12794" y="171450"/>
                    <a:pt x="0" y="158657"/>
                    <a:pt x="0" y="142875"/>
                  </a:cubicBezTo>
                  <a:lnTo>
                    <a:pt x="0" y="28575"/>
                  </a:lnTo>
                  <a:cubicBezTo>
                    <a:pt x="0" y="12794"/>
                    <a:pt x="12794" y="0"/>
                    <a:pt x="28575" y="0"/>
                  </a:cubicBezTo>
                  <a:lnTo>
                    <a:pt x="142875" y="0"/>
                  </a:lnTo>
                  <a:cubicBezTo>
                    <a:pt x="158657" y="0"/>
                    <a:pt x="171450" y="12794"/>
                    <a:pt x="171450" y="28575"/>
                  </a:cubicBezTo>
                  <a:lnTo>
                    <a:pt x="171450" y="71438"/>
                  </a:lnTo>
                </a:path>
              </a:pathLst>
            </a:custGeom>
            <a:noFill/>
            <a:ln w="38100" cap="rnd">
              <a:solidFill>
                <a:schemeClr val="accent4"/>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369400A2-D673-25B6-4304-63E6538E64F8}"/>
                </a:ext>
              </a:extLst>
            </p:cNvPr>
            <p:cNvSpPr/>
            <p:nvPr/>
          </p:nvSpPr>
          <p:spPr>
            <a:xfrm>
              <a:off x="6045993" y="3321843"/>
              <a:ext cx="9525" cy="171450"/>
            </a:xfrm>
            <a:custGeom>
              <a:avLst/>
              <a:gdLst>
                <a:gd name="connsiteX0" fmla="*/ 0 w 9525"/>
                <a:gd name="connsiteY0" fmla="*/ 0 h 171450"/>
                <a:gd name="connsiteX1" fmla="*/ 0 w 9525"/>
                <a:gd name="connsiteY1" fmla="*/ 171450 h 171450"/>
              </a:gdLst>
              <a:ahLst/>
              <a:cxnLst>
                <a:cxn ang="0">
                  <a:pos x="connsiteX0" y="connsiteY0"/>
                </a:cxn>
                <a:cxn ang="0">
                  <a:pos x="connsiteX1" y="connsiteY1"/>
                </a:cxn>
              </a:cxnLst>
              <a:rect l="l" t="t" r="r" b="b"/>
              <a:pathLst>
                <a:path w="9525" h="171450">
                  <a:moveTo>
                    <a:pt x="0" y="0"/>
                  </a:moveTo>
                  <a:lnTo>
                    <a:pt x="0" y="171450"/>
                  </a:lnTo>
                </a:path>
              </a:pathLst>
            </a:custGeom>
            <a:noFill/>
            <a:ln w="38100" cap="rnd">
              <a:solidFill>
                <a:schemeClr val="accent4"/>
              </a:solidFill>
              <a:prstDash val="solid"/>
              <a:round/>
            </a:ln>
          </p:spPr>
          <p:txBody>
            <a:bodyPr rtlCol="0" anchor="ctr"/>
            <a:lstStyle/>
            <a:p>
              <a:endParaRPr lang="en-US"/>
            </a:p>
          </p:txBody>
        </p:sp>
        <p:sp>
          <p:nvSpPr>
            <p:cNvPr id="59" name="Freeform: Shape 58">
              <a:extLst>
                <a:ext uri="{FF2B5EF4-FFF2-40B4-BE49-F238E27FC236}">
                  <a16:creationId xmlns:a16="http://schemas.microsoft.com/office/drawing/2014/main" id="{1E2255EB-9CDE-9C47-549B-3A7909E7686D}"/>
                </a:ext>
              </a:extLst>
            </p:cNvPr>
            <p:cNvSpPr/>
            <p:nvPr/>
          </p:nvSpPr>
          <p:spPr>
            <a:xfrm>
              <a:off x="6103143" y="3321843"/>
              <a:ext cx="9525" cy="85725"/>
            </a:xfrm>
            <a:custGeom>
              <a:avLst/>
              <a:gdLst>
                <a:gd name="connsiteX0" fmla="*/ 0 w 9525"/>
                <a:gd name="connsiteY0" fmla="*/ 0 h 85725"/>
                <a:gd name="connsiteX1" fmla="*/ 0 w 9525"/>
                <a:gd name="connsiteY1" fmla="*/ 85725 h 85725"/>
              </a:gdLst>
              <a:ahLst/>
              <a:cxnLst>
                <a:cxn ang="0">
                  <a:pos x="connsiteX0" y="connsiteY0"/>
                </a:cxn>
                <a:cxn ang="0">
                  <a:pos x="connsiteX1" y="connsiteY1"/>
                </a:cxn>
              </a:cxnLst>
              <a:rect l="l" t="t" r="r" b="b"/>
              <a:pathLst>
                <a:path w="9525" h="85725">
                  <a:moveTo>
                    <a:pt x="0" y="0"/>
                  </a:moveTo>
                  <a:lnTo>
                    <a:pt x="0" y="85725"/>
                  </a:lnTo>
                </a:path>
              </a:pathLst>
            </a:custGeom>
            <a:noFill/>
            <a:ln w="38100" cap="rnd">
              <a:solidFill>
                <a:schemeClr val="accent4"/>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06F8E142-8C54-5353-80DD-01E028BDE9A7}"/>
                </a:ext>
              </a:extLst>
            </p:cNvPr>
            <p:cNvSpPr/>
            <p:nvPr/>
          </p:nvSpPr>
          <p:spPr>
            <a:xfrm>
              <a:off x="5988843" y="3378993"/>
              <a:ext cx="171450" cy="9525"/>
            </a:xfrm>
            <a:custGeom>
              <a:avLst/>
              <a:gdLst>
                <a:gd name="connsiteX0" fmla="*/ 171450 w 171450"/>
                <a:gd name="connsiteY0" fmla="*/ 0 h 9525"/>
                <a:gd name="connsiteX1" fmla="*/ 0 w 171450"/>
                <a:gd name="connsiteY1" fmla="*/ 0 h 9525"/>
              </a:gdLst>
              <a:ahLst/>
              <a:cxnLst>
                <a:cxn ang="0">
                  <a:pos x="connsiteX0" y="connsiteY0"/>
                </a:cxn>
                <a:cxn ang="0">
                  <a:pos x="connsiteX1" y="connsiteY1"/>
                </a:cxn>
              </a:cxnLst>
              <a:rect l="l" t="t" r="r" b="b"/>
              <a:pathLst>
                <a:path w="171450" h="9525">
                  <a:moveTo>
                    <a:pt x="171450" y="0"/>
                  </a:moveTo>
                  <a:lnTo>
                    <a:pt x="0" y="0"/>
                  </a:lnTo>
                </a:path>
              </a:pathLst>
            </a:custGeom>
            <a:noFill/>
            <a:ln w="38100" cap="rnd">
              <a:solidFill>
                <a:schemeClr val="accent4"/>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1414C486-E42E-CF13-5AD6-4FD8B6BAAE9E}"/>
                </a:ext>
              </a:extLst>
            </p:cNvPr>
            <p:cNvSpPr/>
            <p:nvPr/>
          </p:nvSpPr>
          <p:spPr>
            <a:xfrm>
              <a:off x="5988843" y="3436143"/>
              <a:ext cx="85725" cy="9525"/>
            </a:xfrm>
            <a:custGeom>
              <a:avLst/>
              <a:gdLst>
                <a:gd name="connsiteX0" fmla="*/ 85725 w 85725"/>
                <a:gd name="connsiteY0" fmla="*/ 0 h 9525"/>
                <a:gd name="connsiteX1" fmla="*/ 0 w 85725"/>
                <a:gd name="connsiteY1" fmla="*/ 0 h 9525"/>
              </a:gdLst>
              <a:ahLst/>
              <a:cxnLst>
                <a:cxn ang="0">
                  <a:pos x="connsiteX0" y="connsiteY0"/>
                </a:cxn>
                <a:cxn ang="0">
                  <a:pos x="connsiteX1" y="connsiteY1"/>
                </a:cxn>
              </a:cxnLst>
              <a:rect l="l" t="t" r="r" b="b"/>
              <a:pathLst>
                <a:path w="85725" h="9525">
                  <a:moveTo>
                    <a:pt x="85725" y="0"/>
                  </a:moveTo>
                  <a:lnTo>
                    <a:pt x="0" y="0"/>
                  </a:lnTo>
                </a:path>
              </a:pathLst>
            </a:custGeom>
            <a:noFill/>
            <a:ln w="38100" cap="rnd">
              <a:solidFill>
                <a:schemeClr val="accent4"/>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9C147AFE-1F0F-992A-984C-FEAA3A188FF2}"/>
                </a:ext>
              </a:extLst>
            </p:cNvPr>
            <p:cNvSpPr/>
            <p:nvPr/>
          </p:nvSpPr>
          <p:spPr>
            <a:xfrm>
              <a:off x="6088856" y="3421856"/>
              <a:ext cx="114300" cy="114300"/>
            </a:xfrm>
            <a:custGeom>
              <a:avLst/>
              <a:gdLst>
                <a:gd name="connsiteX0" fmla="*/ 0 w 114300"/>
                <a:gd name="connsiteY0" fmla="*/ 57150 h 114300"/>
                <a:gd name="connsiteX1" fmla="*/ 57150 w 114300"/>
                <a:gd name="connsiteY1" fmla="*/ 114300 h 114300"/>
                <a:gd name="connsiteX2" fmla="*/ 114300 w 114300"/>
                <a:gd name="connsiteY2" fmla="*/ 57150 h 114300"/>
                <a:gd name="connsiteX3" fmla="*/ 57150 w 114300"/>
                <a:gd name="connsiteY3" fmla="*/ 0 h 114300"/>
                <a:gd name="connsiteX4" fmla="*/ 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0" y="57150"/>
                  </a:moveTo>
                  <a:cubicBezTo>
                    <a:pt x="0" y="88713"/>
                    <a:pt x="25587" y="114300"/>
                    <a:pt x="57150" y="114300"/>
                  </a:cubicBezTo>
                  <a:cubicBezTo>
                    <a:pt x="88713" y="114300"/>
                    <a:pt x="114300" y="88713"/>
                    <a:pt x="114300" y="57150"/>
                  </a:cubicBezTo>
                  <a:cubicBezTo>
                    <a:pt x="114300" y="25587"/>
                    <a:pt x="88713" y="0"/>
                    <a:pt x="57150" y="0"/>
                  </a:cubicBezTo>
                  <a:cubicBezTo>
                    <a:pt x="25587" y="0"/>
                    <a:pt x="0" y="25587"/>
                    <a:pt x="0" y="57150"/>
                  </a:cubicBezTo>
                  <a:close/>
                </a:path>
              </a:pathLst>
            </a:custGeom>
            <a:noFill/>
            <a:ln w="38100" cap="rnd">
              <a:solidFill>
                <a:schemeClr val="accent4"/>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3FEA8F80-4877-8BA5-7398-222A19FEDCC2}"/>
                </a:ext>
              </a:extLst>
            </p:cNvPr>
            <p:cNvSpPr/>
            <p:nvPr/>
          </p:nvSpPr>
          <p:spPr>
            <a:xfrm>
              <a:off x="6118755" y="3462394"/>
              <a:ext cx="52720" cy="39745"/>
            </a:xfrm>
            <a:custGeom>
              <a:avLst/>
              <a:gdLst>
                <a:gd name="connsiteX0" fmla="*/ 52721 w 52720"/>
                <a:gd name="connsiteY0" fmla="*/ 0 h 39745"/>
                <a:gd name="connsiteX1" fmla="*/ 25051 w 52720"/>
                <a:gd name="connsiteY1" fmla="*/ 36890 h 39745"/>
                <a:gd name="connsiteX2" fmla="*/ 15034 w 52720"/>
                <a:gd name="connsiteY2" fmla="*/ 38309 h 39745"/>
                <a:gd name="connsiteX3" fmla="*/ 14288 w 52720"/>
                <a:gd name="connsiteY3" fmla="*/ 37662 h 39745"/>
                <a:gd name="connsiteX4" fmla="*/ 0 w 52720"/>
                <a:gd name="connsiteY4" fmla="*/ 23374 h 39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0" h="39745">
                  <a:moveTo>
                    <a:pt x="52721" y="0"/>
                  </a:moveTo>
                  <a:lnTo>
                    <a:pt x="25051" y="36890"/>
                  </a:lnTo>
                  <a:cubicBezTo>
                    <a:pt x="22676" y="40048"/>
                    <a:pt x="18192" y="40683"/>
                    <a:pt x="15034" y="38309"/>
                  </a:cubicBezTo>
                  <a:cubicBezTo>
                    <a:pt x="14770" y="38110"/>
                    <a:pt x="14521" y="37894"/>
                    <a:pt x="14288" y="37662"/>
                  </a:cubicBezTo>
                  <a:lnTo>
                    <a:pt x="0" y="23374"/>
                  </a:lnTo>
                </a:path>
              </a:pathLst>
            </a:custGeom>
            <a:noFill/>
            <a:ln w="38100" cap="rnd">
              <a:solidFill>
                <a:schemeClr val="accent4"/>
              </a:solidFill>
              <a:prstDash val="solid"/>
              <a:round/>
            </a:ln>
          </p:spPr>
          <p:txBody>
            <a:bodyPr rtlCol="0" anchor="ctr"/>
            <a:lstStyle/>
            <a:p>
              <a:endParaRPr lang="en-US"/>
            </a:p>
          </p:txBody>
        </p:sp>
      </p:grpSp>
    </p:spTree>
    <p:extLst>
      <p:ext uri="{BB962C8B-B14F-4D97-AF65-F5344CB8AC3E}">
        <p14:creationId xmlns:p14="http://schemas.microsoft.com/office/powerpoint/2010/main" val="1459324518"/>
      </p:ext>
    </p:extLst>
  </p:cSld>
  <p:clrMapOvr>
    <a:masterClrMapping/>
  </p:clrMapOvr>
</p:sld>
</file>

<file path=ppt/theme/theme1.xml><?xml version="1.0" encoding="utf-8"?>
<a:theme xmlns:a="http://schemas.openxmlformats.org/drawingml/2006/main" name="Office Theme">
  <a:themeElements>
    <a:clrScheme name="FTO Brand">
      <a:dk1>
        <a:srgbClr val="0A1A2B"/>
      </a:dk1>
      <a:lt1>
        <a:sysClr val="window" lastClr="FFFFFF"/>
      </a:lt1>
      <a:dk2>
        <a:srgbClr val="000000"/>
      </a:dk2>
      <a:lt2>
        <a:srgbClr val="E6E7E8"/>
      </a:lt2>
      <a:accent1>
        <a:srgbClr val="065EA0"/>
      </a:accent1>
      <a:accent2>
        <a:srgbClr val="39C1F1"/>
      </a:accent2>
      <a:accent3>
        <a:srgbClr val="ABD037"/>
      </a:accent3>
      <a:accent4>
        <a:srgbClr val="A62662"/>
      </a:accent4>
      <a:accent5>
        <a:srgbClr val="F49121"/>
      </a:accent5>
      <a:accent6>
        <a:srgbClr val="000000"/>
      </a:accent6>
      <a:hlink>
        <a:srgbClr val="065EA0"/>
      </a:hlink>
      <a:folHlink>
        <a:srgbClr val="A6266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902c75-ef42-4c23-b3ae-440cacf802ff" xsi:nil="true"/>
    <lcf76f155ced4ddcb4097134ff3c332f xmlns="80f4cd8f-94a4-400c-8e5c-522c4b7a562a">
      <Terms xmlns="http://schemas.microsoft.com/office/infopath/2007/PartnerControls"/>
    </lcf76f155ced4ddcb4097134ff3c332f>
    <TWOTitle xmlns="80f4cd8f-94a4-400c-8e5c-522c4b7a56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3A1CEA5DD5CD41A5D16E93E1ACB810" ma:contentTypeVersion="18" ma:contentTypeDescription="Create a new document." ma:contentTypeScope="" ma:versionID="dc1407c2c8d9239a029f938a9e17c4c2">
  <xsd:schema xmlns:xsd="http://www.w3.org/2001/XMLSchema" xmlns:xs="http://www.w3.org/2001/XMLSchema" xmlns:p="http://schemas.microsoft.com/office/2006/metadata/properties" xmlns:ns2="80f4cd8f-94a4-400c-8e5c-522c4b7a562a" xmlns:ns3="b4902c75-ef42-4c23-b3ae-440cacf802ff" targetNamespace="http://schemas.microsoft.com/office/2006/metadata/properties" ma:root="true" ma:fieldsID="f1e581bbd57a133fb60bbeec8671e85f" ns2:_="" ns3:_="">
    <xsd:import namespace="80f4cd8f-94a4-400c-8e5c-522c4b7a562a"/>
    <xsd:import namespace="b4902c75-ef42-4c23-b3ae-440cacf802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TWOTitle"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4cd8f-94a4-400c-8e5c-522c4b7a5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WOTitle" ma:index="12" nillable="true" ma:displayName="TWO" ma:decimals="0" ma:format="Dropdown" ma:internalName="TWOTitle" ma:percentage="FALSE">
      <xsd:simpleType>
        <xsd:restriction base="dms:Number"/>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0d9232b-3ef6-462c-bf90-a33a2db08da6"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902c75-ef42-4c23-b3ae-440cacf802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3" nillable="true" ma:displayName="Taxonomy Catch All Column" ma:hidden="true" ma:list="{c65369ea-d3a6-40af-9c67-13e9c7c8f925}" ma:internalName="TaxCatchAll" ma:showField="CatchAllData" ma:web="b4902c75-ef42-4c23-b3ae-440cacf802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07BAC7-6748-4BBB-9162-5BAB5FA5376B}">
  <ds:schemaRefs>
    <ds:schemaRef ds:uri="80f4cd8f-94a4-400c-8e5c-522c4b7a562a"/>
    <ds:schemaRef ds:uri="b4902c75-ef42-4c23-b3ae-440cacf802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648365-AC94-4412-87EA-DC08F4D5F0BA}">
  <ds:schemaRefs>
    <ds:schemaRef ds:uri="http://schemas.microsoft.com/sharepoint/v3/contenttype/forms"/>
  </ds:schemaRefs>
</ds:datastoreItem>
</file>

<file path=customXml/itemProps3.xml><?xml version="1.0" encoding="utf-8"?>
<ds:datastoreItem xmlns:ds="http://schemas.openxmlformats.org/officeDocument/2006/customXml" ds:itemID="{E6953E8D-43F2-4BF2-A103-820C524F8ACA}">
  <ds:schemaRefs>
    <ds:schemaRef ds:uri="80f4cd8f-94a4-400c-8e5c-522c4b7a562a"/>
    <ds:schemaRef ds:uri="b4902c75-ef42-4c23-b3ae-440cacf802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FTO Brand</Template>
  <Application>Microsoft Office PowerPoint</Application>
  <PresentationFormat>Widescreen</PresentationFormat>
  <Slides>12</Slides>
  <Notes>11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Modeling promotional materials</vt:lpstr>
      <vt:lpstr>Suggestions for use</vt:lpstr>
      <vt:lpstr>Value Principles  Travel Demand Modeling  </vt:lpstr>
      <vt:lpstr>How Does a Model Work?</vt:lpstr>
      <vt:lpstr>How Does a Model Work?</vt:lpstr>
      <vt:lpstr>PowerPoint Presentation</vt:lpstr>
      <vt:lpstr>Four-Step Approach</vt:lpstr>
      <vt:lpstr>PowerPoint Presentation</vt:lpstr>
      <vt:lpstr>PowerPoint Presentation</vt:lpstr>
      <vt:lpstr>PowerPoint Presentation</vt:lpstr>
      <vt:lpstr>PowerPoint Presentation</vt:lpstr>
      <vt:lpstr>Model  Downloads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Liu</dc:creator>
  <cp:revision>2</cp:revision>
  <cp:lastPrinted>2024-10-24T19:33:35Z</cp:lastPrinted>
  <dcterms:created xsi:type="dcterms:W3CDTF">2024-01-16T23:37:41Z</dcterms:created>
  <dcterms:modified xsi:type="dcterms:W3CDTF">2024-11-04T13:57:12Z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0x0101002D3A1CEA5DD5CD41A5D16E93E1ACB810</vt:lpwstr>
  </property>
  <property fmtid="{D5CDD505-2E9C-101B-9397-08002B2CF9AE}" pid="3" name="MediaServiceImageTags">
    <vt:lpwstr/>
  </property>
</Properties>
</file>