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60" r:id="rId6"/>
    <p:sldId id="258" r:id="rId7"/>
    <p:sldId id="262" r:id="rId8"/>
    <p:sldId id="263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2D5B"/>
    <a:srgbClr val="154C5C"/>
    <a:srgbClr val="BEB8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E88F8F-FBDC-4A55-B896-6FB135DE9C4E}" v="17" dt="2022-02-24T21:37:33.2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27" autoAdjust="0"/>
    <p:restoredTop sz="94660"/>
  </p:normalViewPr>
  <p:slideViewPr>
    <p:cSldViewPr snapToGrid="0">
      <p:cViewPr varScale="1">
        <p:scale>
          <a:sx n="67" d="100"/>
          <a:sy n="67" d="100"/>
        </p:scale>
        <p:origin x="4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Lawrence" userId="1e1f26d7-6645-42d9-a0ee-d1548db79e7d" providerId="ADAL" clId="{D0381917-5F7F-0E48-8F44-5A361C1E5B9B}"/>
    <pc:docChg chg="modMainMaster">
      <pc:chgData name="Lisa Lawrence" userId="1e1f26d7-6645-42d9-a0ee-d1548db79e7d" providerId="ADAL" clId="{D0381917-5F7F-0E48-8F44-5A361C1E5B9B}" dt="2022-01-19T21:15:51.752" v="6" actId="948"/>
      <pc:docMkLst>
        <pc:docMk/>
      </pc:docMkLst>
      <pc:sldMasterChg chg="modSldLayout">
        <pc:chgData name="Lisa Lawrence" userId="1e1f26d7-6645-42d9-a0ee-d1548db79e7d" providerId="ADAL" clId="{D0381917-5F7F-0E48-8F44-5A361C1E5B9B}" dt="2022-01-19T21:15:51.752" v="6" actId="948"/>
        <pc:sldMasterMkLst>
          <pc:docMk/>
          <pc:sldMasterMk cId="2460954070" sldId="2147483660"/>
        </pc:sldMasterMkLst>
        <pc:sldLayoutChg chg="addSp delSp modSp mod">
          <pc:chgData name="Lisa Lawrence" userId="1e1f26d7-6645-42d9-a0ee-d1548db79e7d" providerId="ADAL" clId="{D0381917-5F7F-0E48-8F44-5A361C1E5B9B}" dt="2022-01-19T21:15:51.752" v="6" actId="948"/>
          <pc:sldLayoutMkLst>
            <pc:docMk/>
            <pc:sldMasterMk cId="2460954070" sldId="2147483660"/>
            <pc:sldLayoutMk cId="612643687" sldId="2147483668"/>
          </pc:sldLayoutMkLst>
          <pc:spChg chg="add del mod">
            <ac:chgData name="Lisa Lawrence" userId="1e1f26d7-6645-42d9-a0ee-d1548db79e7d" providerId="ADAL" clId="{D0381917-5F7F-0E48-8F44-5A361C1E5B9B}" dt="2022-01-19T02:39:21.404" v="2"/>
            <ac:spMkLst>
              <pc:docMk/>
              <pc:sldMasterMk cId="2460954070" sldId="2147483660"/>
              <pc:sldLayoutMk cId="612643687" sldId="2147483668"/>
              <ac:spMk id="2" creationId="{3DB0BAE3-E889-3A41-9866-E05B4B99EB3C}"/>
            </ac:spMkLst>
          </pc:spChg>
          <pc:spChg chg="add del mod">
            <ac:chgData name="Lisa Lawrence" userId="1e1f26d7-6645-42d9-a0ee-d1548db79e7d" providerId="ADAL" clId="{D0381917-5F7F-0E48-8F44-5A361C1E5B9B}" dt="2022-01-19T02:40:02.958" v="5"/>
            <ac:spMkLst>
              <pc:docMk/>
              <pc:sldMasterMk cId="2460954070" sldId="2147483660"/>
              <pc:sldLayoutMk cId="612643687" sldId="2147483668"/>
              <ac:spMk id="3" creationId="{8CA6E008-A6DA-274D-A42D-C478EDDD9E33}"/>
            </ac:spMkLst>
          </pc:spChg>
          <pc:spChg chg="mod">
            <ac:chgData name="Lisa Lawrence" userId="1e1f26d7-6645-42d9-a0ee-d1548db79e7d" providerId="ADAL" clId="{D0381917-5F7F-0E48-8F44-5A361C1E5B9B}" dt="2022-01-19T21:15:51.752" v="6" actId="948"/>
            <ac:spMkLst>
              <pc:docMk/>
              <pc:sldMasterMk cId="2460954070" sldId="2147483660"/>
              <pc:sldLayoutMk cId="612643687" sldId="2147483668"/>
              <ac:spMk id="8" creationId="{0842B067-C92F-4834-940D-5097BEAE4DDF}"/>
            </ac:spMkLst>
          </pc:spChg>
        </pc:sldLayoutChg>
      </pc:sldMasterChg>
    </pc:docChg>
  </pc:docChgLst>
  <pc:docChgLst>
    <pc:chgData name="Brown, Sarah (Orlando)" userId="f3615a30-00c1-4e2f-9197-debefea4f008" providerId="ADAL" clId="{1CE88F8F-FBDC-4A55-B896-6FB135DE9C4E}"/>
    <pc:docChg chg="undo custSel addSld delSld modSld sldOrd modMainMaster">
      <pc:chgData name="Brown, Sarah (Orlando)" userId="f3615a30-00c1-4e2f-9197-debefea4f008" providerId="ADAL" clId="{1CE88F8F-FBDC-4A55-B896-6FB135DE9C4E}" dt="2022-02-24T21:37:50.485" v="67" actId="2696"/>
      <pc:docMkLst>
        <pc:docMk/>
      </pc:docMkLst>
      <pc:sldChg chg="addSp delSp modSp del mod ord">
        <pc:chgData name="Brown, Sarah (Orlando)" userId="f3615a30-00c1-4e2f-9197-debefea4f008" providerId="ADAL" clId="{1CE88F8F-FBDC-4A55-B896-6FB135DE9C4E}" dt="2022-02-24T21:37:50.485" v="67" actId="2696"/>
        <pc:sldMkLst>
          <pc:docMk/>
          <pc:sldMk cId="109857222" sldId="256"/>
        </pc:sldMkLst>
        <pc:spChg chg="add mod">
          <ac:chgData name="Brown, Sarah (Orlando)" userId="f3615a30-00c1-4e2f-9197-debefea4f008" providerId="ADAL" clId="{1CE88F8F-FBDC-4A55-B896-6FB135DE9C4E}" dt="2022-02-24T21:36:49.801" v="66" actId="1076"/>
          <ac:spMkLst>
            <pc:docMk/>
            <pc:sldMk cId="109857222" sldId="256"/>
            <ac:spMk id="3" creationId="{80D8FFDE-9EF0-40BE-8B19-101A02C9D18D}"/>
          </ac:spMkLst>
        </pc:spChg>
        <pc:spChg chg="mod">
          <ac:chgData name="Brown, Sarah (Orlando)" userId="f3615a30-00c1-4e2f-9197-debefea4f008" providerId="ADAL" clId="{1CE88F8F-FBDC-4A55-B896-6FB135DE9C4E}" dt="2022-02-24T21:20:35.421" v="8" actId="20577"/>
          <ac:spMkLst>
            <pc:docMk/>
            <pc:sldMk cId="109857222" sldId="256"/>
            <ac:spMk id="6" creationId="{3255E120-2B80-43CD-8992-79A443EF2E5D}"/>
          </ac:spMkLst>
        </pc:spChg>
        <pc:spChg chg="del">
          <ac:chgData name="Brown, Sarah (Orlando)" userId="f3615a30-00c1-4e2f-9197-debefea4f008" providerId="ADAL" clId="{1CE88F8F-FBDC-4A55-B896-6FB135DE9C4E}" dt="2022-02-24T21:20:32.829" v="7" actId="478"/>
          <ac:spMkLst>
            <pc:docMk/>
            <pc:sldMk cId="109857222" sldId="256"/>
            <ac:spMk id="7" creationId="{1F3AED2C-1A56-4349-BF44-BBEB1E8A4952}"/>
          </ac:spMkLst>
        </pc:spChg>
      </pc:sldChg>
      <pc:sldChg chg="del">
        <pc:chgData name="Brown, Sarah (Orlando)" userId="f3615a30-00c1-4e2f-9197-debefea4f008" providerId="ADAL" clId="{1CE88F8F-FBDC-4A55-B896-6FB135DE9C4E}" dt="2022-02-24T21:20:51.565" v="9" actId="2696"/>
        <pc:sldMkLst>
          <pc:docMk/>
          <pc:sldMk cId="3408126855" sldId="259"/>
        </pc:sldMkLst>
      </pc:sldChg>
      <pc:sldChg chg="modSp mod ord">
        <pc:chgData name="Brown, Sarah (Orlando)" userId="f3615a30-00c1-4e2f-9197-debefea4f008" providerId="ADAL" clId="{1CE88F8F-FBDC-4A55-B896-6FB135DE9C4E}" dt="2022-02-24T21:20:26.490" v="4" actId="1076"/>
        <pc:sldMkLst>
          <pc:docMk/>
          <pc:sldMk cId="1504923024" sldId="260"/>
        </pc:sldMkLst>
        <pc:spChg chg="mod">
          <ac:chgData name="Brown, Sarah (Orlando)" userId="f3615a30-00c1-4e2f-9197-debefea4f008" providerId="ADAL" clId="{1CE88F8F-FBDC-4A55-B896-6FB135DE9C4E}" dt="2022-02-24T21:20:26.490" v="4" actId="1076"/>
          <ac:spMkLst>
            <pc:docMk/>
            <pc:sldMk cId="1504923024" sldId="260"/>
            <ac:spMk id="4" creationId="{1CACEBCB-DC17-43E1-B87D-FEA655460B08}"/>
          </ac:spMkLst>
        </pc:spChg>
      </pc:sldChg>
      <pc:sldChg chg="addSp delSp modSp mod">
        <pc:chgData name="Brown, Sarah (Orlando)" userId="f3615a30-00c1-4e2f-9197-debefea4f008" providerId="ADAL" clId="{1CE88F8F-FBDC-4A55-B896-6FB135DE9C4E}" dt="2022-02-24T21:36:16.750" v="47" actId="27309"/>
        <pc:sldMkLst>
          <pc:docMk/>
          <pc:sldMk cId="1319661075" sldId="261"/>
        </pc:sldMkLst>
        <pc:graphicFrameChg chg="add del modGraphic">
          <ac:chgData name="Brown, Sarah (Orlando)" userId="f3615a30-00c1-4e2f-9197-debefea4f008" providerId="ADAL" clId="{1CE88F8F-FBDC-4A55-B896-6FB135DE9C4E}" dt="2022-02-24T21:36:16.750" v="47" actId="27309"/>
          <ac:graphicFrameMkLst>
            <pc:docMk/>
            <pc:sldMk cId="1319661075" sldId="261"/>
            <ac:graphicFrameMk id="4" creationId="{80DA76BC-58A2-4D4A-96A6-FAA5A90FEC72}"/>
          </ac:graphicFrameMkLst>
        </pc:graphicFrameChg>
      </pc:sldChg>
      <pc:sldChg chg="addSp delSp modSp add mod ord">
        <pc:chgData name="Brown, Sarah (Orlando)" userId="f3615a30-00c1-4e2f-9197-debefea4f008" providerId="ADAL" clId="{1CE88F8F-FBDC-4A55-B896-6FB135DE9C4E}" dt="2022-02-24T21:36:05.285" v="45" actId="16037"/>
        <pc:sldMkLst>
          <pc:docMk/>
          <pc:sldMk cId="1060633416" sldId="262"/>
        </pc:sldMkLst>
        <pc:spChg chg="del mod">
          <ac:chgData name="Brown, Sarah (Orlando)" userId="f3615a30-00c1-4e2f-9197-debefea4f008" providerId="ADAL" clId="{1CE88F8F-FBDC-4A55-B896-6FB135DE9C4E}" dt="2022-02-24T21:26:49.865" v="38" actId="478"/>
          <ac:spMkLst>
            <pc:docMk/>
            <pc:sldMk cId="1060633416" sldId="262"/>
            <ac:spMk id="5" creationId="{CEC90164-F67F-4167-8B35-74855A1B244E}"/>
          </ac:spMkLst>
        </pc:spChg>
        <pc:spChg chg="add del mod">
          <ac:chgData name="Brown, Sarah (Orlando)" userId="f3615a30-00c1-4e2f-9197-debefea4f008" providerId="ADAL" clId="{1CE88F8F-FBDC-4A55-B896-6FB135DE9C4E}" dt="2022-02-24T21:25:31.668" v="35"/>
          <ac:spMkLst>
            <pc:docMk/>
            <pc:sldMk cId="1060633416" sldId="262"/>
            <ac:spMk id="6" creationId="{5B8E6597-551E-42EA-A78A-9B72CFB2F7E9}"/>
          </ac:spMkLst>
        </pc:spChg>
        <pc:graphicFrameChg chg="add mod">
          <ac:chgData name="Brown, Sarah (Orlando)" userId="f3615a30-00c1-4e2f-9197-debefea4f008" providerId="ADAL" clId="{1CE88F8F-FBDC-4A55-B896-6FB135DE9C4E}" dt="2022-02-24T21:36:05.285" v="45" actId="16037"/>
          <ac:graphicFrameMkLst>
            <pc:docMk/>
            <pc:sldMk cId="1060633416" sldId="262"/>
            <ac:graphicFrameMk id="7" creationId="{39E33359-DD41-421E-AF96-B1972EB10BBB}"/>
          </ac:graphicFrameMkLst>
        </pc:graphicFrameChg>
      </pc:sldChg>
      <pc:sldChg chg="del">
        <pc:chgData name="Brown, Sarah (Orlando)" userId="f3615a30-00c1-4e2f-9197-debefea4f008" providerId="ADAL" clId="{1CE88F8F-FBDC-4A55-B896-6FB135DE9C4E}" dt="2022-02-24T21:25:03.632" v="29" actId="2696"/>
        <pc:sldMkLst>
          <pc:docMk/>
          <pc:sldMk cId="1340857484" sldId="262"/>
        </pc:sldMkLst>
      </pc:sldChg>
      <pc:sldChg chg="addSp delSp modSp add mod">
        <pc:chgData name="Brown, Sarah (Orlando)" userId="f3615a30-00c1-4e2f-9197-debefea4f008" providerId="ADAL" clId="{1CE88F8F-FBDC-4A55-B896-6FB135DE9C4E}" dt="2022-02-24T21:36:38.468" v="64" actId="1076"/>
        <pc:sldMkLst>
          <pc:docMk/>
          <pc:sldMk cId="2928720812" sldId="263"/>
        </pc:sldMkLst>
        <pc:graphicFrameChg chg="add mod modGraphic">
          <ac:chgData name="Brown, Sarah (Orlando)" userId="f3615a30-00c1-4e2f-9197-debefea4f008" providerId="ADAL" clId="{1CE88F8F-FBDC-4A55-B896-6FB135DE9C4E}" dt="2022-02-24T21:36:38.468" v="64" actId="1076"/>
          <ac:graphicFrameMkLst>
            <pc:docMk/>
            <pc:sldMk cId="2928720812" sldId="263"/>
            <ac:graphicFrameMk id="5" creationId="{D596BE58-4CCA-403E-996A-B7F0BAF6EB52}"/>
          </ac:graphicFrameMkLst>
        </pc:graphicFrameChg>
        <pc:graphicFrameChg chg="del">
          <ac:chgData name="Brown, Sarah (Orlando)" userId="f3615a30-00c1-4e2f-9197-debefea4f008" providerId="ADAL" clId="{1CE88F8F-FBDC-4A55-B896-6FB135DE9C4E}" dt="2022-02-24T21:27:00.876" v="41" actId="478"/>
          <ac:graphicFrameMkLst>
            <pc:docMk/>
            <pc:sldMk cId="2928720812" sldId="263"/>
            <ac:graphicFrameMk id="7" creationId="{39E33359-DD41-421E-AF96-B1972EB10BBB}"/>
          </ac:graphicFrameMkLst>
        </pc:graphicFrameChg>
      </pc:sldChg>
      <pc:sldMasterChg chg="delSldLayout modSldLayout sldLayoutOrd">
        <pc:chgData name="Brown, Sarah (Orlando)" userId="f3615a30-00c1-4e2f-9197-debefea4f008" providerId="ADAL" clId="{1CE88F8F-FBDC-4A55-B896-6FB135DE9C4E}" dt="2022-02-24T21:24:06.295" v="28" actId="20578"/>
        <pc:sldMasterMkLst>
          <pc:docMk/>
          <pc:sldMasterMk cId="2460954070" sldId="2147483660"/>
        </pc:sldMasterMkLst>
        <pc:sldLayoutChg chg="ord">
          <pc:chgData name="Brown, Sarah (Orlando)" userId="f3615a30-00c1-4e2f-9197-debefea4f008" providerId="ADAL" clId="{1CE88F8F-FBDC-4A55-B896-6FB135DE9C4E}" dt="2022-02-24T21:24:06.295" v="28" actId="20578"/>
          <pc:sldLayoutMkLst>
            <pc:docMk/>
            <pc:sldMasterMk cId="2460954070" sldId="2147483660"/>
            <pc:sldLayoutMk cId="3146388984" sldId="2147483667"/>
          </pc:sldLayoutMkLst>
        </pc:sldLayoutChg>
        <pc:sldLayoutChg chg="del">
          <pc:chgData name="Brown, Sarah (Orlando)" userId="f3615a30-00c1-4e2f-9197-debefea4f008" providerId="ADAL" clId="{1CE88F8F-FBDC-4A55-B896-6FB135DE9C4E}" dt="2022-02-24T21:23:31.209" v="20" actId="2696"/>
          <pc:sldLayoutMkLst>
            <pc:docMk/>
            <pc:sldMasterMk cId="2460954070" sldId="2147483660"/>
            <pc:sldLayoutMk cId="886291173" sldId="2147483670"/>
          </pc:sldLayoutMkLst>
        </pc:sldLayoutChg>
        <pc:sldLayoutChg chg="addSp delSp modSp mod">
          <pc:chgData name="Brown, Sarah (Orlando)" userId="f3615a30-00c1-4e2f-9197-debefea4f008" providerId="ADAL" clId="{1CE88F8F-FBDC-4A55-B896-6FB135DE9C4E}" dt="2022-02-24T21:23:56.279" v="27" actId="14100"/>
          <pc:sldLayoutMkLst>
            <pc:docMk/>
            <pc:sldMasterMk cId="2460954070" sldId="2147483660"/>
            <pc:sldLayoutMk cId="1796766234" sldId="2147483671"/>
          </pc:sldLayoutMkLst>
          <pc:spChg chg="mod">
            <ac:chgData name="Brown, Sarah (Orlando)" userId="f3615a30-00c1-4e2f-9197-debefea4f008" providerId="ADAL" clId="{1CE88F8F-FBDC-4A55-B896-6FB135DE9C4E}" dt="2022-02-24T21:23:56.279" v="27" actId="14100"/>
            <ac:spMkLst>
              <pc:docMk/>
              <pc:sldMasterMk cId="2460954070" sldId="2147483660"/>
              <pc:sldLayoutMk cId="1796766234" sldId="2147483671"/>
              <ac:spMk id="7" creationId="{C5CF559E-0959-4552-BC32-4FC730FE3072}"/>
            </ac:spMkLst>
          </pc:spChg>
          <pc:spChg chg="add mod">
            <ac:chgData name="Brown, Sarah (Orlando)" userId="f3615a30-00c1-4e2f-9197-debefea4f008" providerId="ADAL" clId="{1CE88F8F-FBDC-4A55-B896-6FB135DE9C4E}" dt="2022-02-24T21:23:53.598" v="26" actId="14100"/>
            <ac:spMkLst>
              <pc:docMk/>
              <pc:sldMasterMk cId="2460954070" sldId="2147483660"/>
              <pc:sldLayoutMk cId="1796766234" sldId="2147483671"/>
              <ac:spMk id="11" creationId="{D002F016-9FA2-4057-A2A3-DBE89AB74E5A}"/>
            </ac:spMkLst>
          </pc:spChg>
          <pc:picChg chg="del">
            <ac:chgData name="Brown, Sarah (Orlando)" userId="f3615a30-00c1-4e2f-9197-debefea4f008" providerId="ADAL" clId="{1CE88F8F-FBDC-4A55-B896-6FB135DE9C4E}" dt="2022-02-24T21:23:35.096" v="21" actId="478"/>
            <ac:picMkLst>
              <pc:docMk/>
              <pc:sldMasterMk cId="2460954070" sldId="2147483660"/>
              <pc:sldLayoutMk cId="1796766234" sldId="2147483671"/>
              <ac:picMk id="3" creationId="{D5B42EB7-50AD-4B9B-A1EA-01B219B52DA6}"/>
            </ac:picMkLst>
          </pc:picChg>
        </pc:sldLayoutChg>
        <pc:sldLayoutChg chg="delSp modSp mod">
          <pc:chgData name="Brown, Sarah (Orlando)" userId="f3615a30-00c1-4e2f-9197-debefea4f008" providerId="ADAL" clId="{1CE88F8F-FBDC-4A55-B896-6FB135DE9C4E}" dt="2022-02-24T21:23:05.767" v="19" actId="255"/>
          <pc:sldLayoutMkLst>
            <pc:docMk/>
            <pc:sldMasterMk cId="2460954070" sldId="2147483660"/>
            <pc:sldLayoutMk cId="3366775813" sldId="2147483672"/>
          </pc:sldLayoutMkLst>
          <pc:spChg chg="mod">
            <ac:chgData name="Brown, Sarah (Orlando)" userId="f3615a30-00c1-4e2f-9197-debefea4f008" providerId="ADAL" clId="{1CE88F8F-FBDC-4A55-B896-6FB135DE9C4E}" dt="2022-02-24T21:23:05.767" v="19" actId="255"/>
            <ac:spMkLst>
              <pc:docMk/>
              <pc:sldMasterMk cId="2460954070" sldId="2147483660"/>
              <pc:sldLayoutMk cId="3366775813" sldId="2147483672"/>
              <ac:spMk id="8" creationId="{00C1B1AC-064A-412D-9AA5-1CF6C1383C7E}"/>
            </ac:spMkLst>
          </pc:spChg>
          <pc:spChg chg="del mod topLvl">
            <ac:chgData name="Brown, Sarah (Orlando)" userId="f3615a30-00c1-4e2f-9197-debefea4f008" providerId="ADAL" clId="{1CE88F8F-FBDC-4A55-B896-6FB135DE9C4E}" dt="2022-02-24T21:22:46.947" v="14" actId="478"/>
            <ac:spMkLst>
              <pc:docMk/>
              <pc:sldMasterMk cId="2460954070" sldId="2147483660"/>
              <pc:sldLayoutMk cId="3366775813" sldId="2147483672"/>
              <ac:spMk id="11" creationId="{9ECD9C80-5A8C-48F5-AB10-3CBD73B574FD}"/>
            </ac:spMkLst>
          </pc:spChg>
          <pc:grpChg chg="del">
            <ac:chgData name="Brown, Sarah (Orlando)" userId="f3615a30-00c1-4e2f-9197-debefea4f008" providerId="ADAL" clId="{1CE88F8F-FBDC-4A55-B896-6FB135DE9C4E}" dt="2022-02-24T21:22:46.947" v="14" actId="478"/>
            <ac:grpSpMkLst>
              <pc:docMk/>
              <pc:sldMasterMk cId="2460954070" sldId="2147483660"/>
              <pc:sldLayoutMk cId="3366775813" sldId="2147483672"/>
              <ac:grpSpMk id="10" creationId="{92DC9326-0D7B-4C81-BF7E-989591AB9249}"/>
            </ac:grpSpMkLst>
          </pc:grpChg>
          <pc:cxnChg chg="del topLvl">
            <ac:chgData name="Brown, Sarah (Orlando)" userId="f3615a30-00c1-4e2f-9197-debefea4f008" providerId="ADAL" clId="{1CE88F8F-FBDC-4A55-B896-6FB135DE9C4E}" dt="2022-02-24T21:22:49.015" v="15" actId="478"/>
            <ac:cxnSpMkLst>
              <pc:docMk/>
              <pc:sldMasterMk cId="2460954070" sldId="2147483660"/>
              <pc:sldLayoutMk cId="3366775813" sldId="2147483672"/>
              <ac:cxnSpMk id="12" creationId="{C1C6A3DD-D53B-4EFB-9DBE-B1FE7C6DB74D}"/>
            </ac:cxnSpMkLst>
          </pc:cxnChg>
        </pc:sldLayoutChg>
      </pc:sldMasterChg>
    </pc:docChg>
  </pc:docChgLst>
  <pc:docChgLst>
    <pc:chgData name="Lisa Lawrence" userId="1e1f26d7-6645-42d9-a0ee-d1548db79e7d" providerId="ADAL" clId="{81699BA0-A47A-004C-8AA7-06B2FCFCDE4A}"/>
    <pc:docChg chg="custSel modSld sldOrd modMainMaster">
      <pc:chgData name="Lisa Lawrence" userId="1e1f26d7-6645-42d9-a0ee-d1548db79e7d" providerId="ADAL" clId="{81699BA0-A47A-004C-8AA7-06B2FCFCDE4A}" dt="2022-02-16T17:01:03.614" v="23"/>
      <pc:docMkLst>
        <pc:docMk/>
      </pc:docMkLst>
      <pc:sldChg chg="ord">
        <pc:chgData name="Lisa Lawrence" userId="1e1f26d7-6645-42d9-a0ee-d1548db79e7d" providerId="ADAL" clId="{81699BA0-A47A-004C-8AA7-06B2FCFCDE4A}" dt="2022-02-16T17:00:12.842" v="3" actId="20578"/>
        <pc:sldMkLst>
          <pc:docMk/>
          <pc:sldMk cId="1504923024" sldId="260"/>
        </pc:sldMkLst>
      </pc:sldChg>
      <pc:sldChg chg="addSp delSp modSp mod">
        <pc:chgData name="Lisa Lawrence" userId="1e1f26d7-6645-42d9-a0ee-d1548db79e7d" providerId="ADAL" clId="{81699BA0-A47A-004C-8AA7-06B2FCFCDE4A}" dt="2022-02-16T17:01:03.614" v="23"/>
        <pc:sldMkLst>
          <pc:docMk/>
          <pc:sldMk cId="1340857484" sldId="262"/>
        </pc:sldMkLst>
        <pc:spChg chg="mod">
          <ac:chgData name="Lisa Lawrence" userId="1e1f26d7-6645-42d9-a0ee-d1548db79e7d" providerId="ADAL" clId="{81699BA0-A47A-004C-8AA7-06B2FCFCDE4A}" dt="2022-02-16T17:00:41.665" v="22" actId="20577"/>
          <ac:spMkLst>
            <pc:docMk/>
            <pc:sldMk cId="1340857484" sldId="262"/>
            <ac:spMk id="4" creationId="{1CACEBCB-DC17-43E1-B87D-FEA655460B08}"/>
          </ac:spMkLst>
        </pc:spChg>
        <pc:spChg chg="del">
          <ac:chgData name="Lisa Lawrence" userId="1e1f26d7-6645-42d9-a0ee-d1548db79e7d" providerId="ADAL" clId="{81699BA0-A47A-004C-8AA7-06B2FCFCDE4A}" dt="2022-02-16T17:00:30.978" v="4" actId="478"/>
          <ac:spMkLst>
            <pc:docMk/>
            <pc:sldMk cId="1340857484" sldId="262"/>
            <ac:spMk id="5" creationId="{CEC90164-F67F-4167-8B35-74855A1B244E}"/>
          </ac:spMkLst>
        </pc:spChg>
        <pc:spChg chg="add mod">
          <ac:chgData name="Lisa Lawrence" userId="1e1f26d7-6645-42d9-a0ee-d1548db79e7d" providerId="ADAL" clId="{81699BA0-A47A-004C-8AA7-06B2FCFCDE4A}" dt="2022-02-16T17:01:03.614" v="23"/>
          <ac:spMkLst>
            <pc:docMk/>
            <pc:sldMk cId="1340857484" sldId="262"/>
            <ac:spMk id="7" creationId="{77C8584A-8D31-F94D-9C8D-E643AFEF4BFE}"/>
          </ac:spMkLst>
        </pc:spChg>
        <pc:picChg chg="add mod">
          <ac:chgData name="Lisa Lawrence" userId="1e1f26d7-6645-42d9-a0ee-d1548db79e7d" providerId="ADAL" clId="{81699BA0-A47A-004C-8AA7-06B2FCFCDE4A}" dt="2022-02-16T17:00:32.428" v="5"/>
          <ac:picMkLst>
            <pc:docMk/>
            <pc:sldMk cId="1340857484" sldId="262"/>
            <ac:picMk id="6" creationId="{98C67B2D-3EA2-FB49-8617-8BEA37B2DF41}"/>
          </ac:picMkLst>
        </pc:picChg>
      </pc:sldChg>
      <pc:sldMasterChg chg="modSldLayout">
        <pc:chgData name="Lisa Lawrence" userId="1e1f26d7-6645-42d9-a0ee-d1548db79e7d" providerId="ADAL" clId="{81699BA0-A47A-004C-8AA7-06B2FCFCDE4A}" dt="2022-02-16T16:58:47.132" v="2" actId="12788"/>
        <pc:sldMasterMkLst>
          <pc:docMk/>
          <pc:sldMasterMk cId="2460954070" sldId="2147483660"/>
        </pc:sldMasterMkLst>
        <pc:sldLayoutChg chg="modSp mod">
          <pc:chgData name="Lisa Lawrence" userId="1e1f26d7-6645-42d9-a0ee-d1548db79e7d" providerId="ADAL" clId="{81699BA0-A47A-004C-8AA7-06B2FCFCDE4A}" dt="2022-02-16T16:58:47.132" v="2" actId="12788"/>
          <pc:sldLayoutMkLst>
            <pc:docMk/>
            <pc:sldMasterMk cId="2460954070" sldId="2147483660"/>
            <pc:sldLayoutMk cId="3366775813" sldId="2147483672"/>
          </pc:sldLayoutMkLst>
          <pc:spChg chg="mod">
            <ac:chgData name="Lisa Lawrence" userId="1e1f26d7-6645-42d9-a0ee-d1548db79e7d" providerId="ADAL" clId="{81699BA0-A47A-004C-8AA7-06B2FCFCDE4A}" dt="2022-02-16T16:58:47.132" v="2" actId="12788"/>
            <ac:spMkLst>
              <pc:docMk/>
              <pc:sldMasterMk cId="2460954070" sldId="2147483660"/>
              <pc:sldLayoutMk cId="3366775813" sldId="2147483672"/>
              <ac:spMk id="8" creationId="{00C1B1AC-064A-412D-9AA5-1CF6C1383C7E}"/>
            </ac:spMkLst>
          </pc:spChg>
          <pc:spChg chg="mod">
            <ac:chgData name="Lisa Lawrence" userId="1e1f26d7-6645-42d9-a0ee-d1548db79e7d" providerId="ADAL" clId="{81699BA0-A47A-004C-8AA7-06B2FCFCDE4A}" dt="2022-02-16T16:58:21.446" v="0"/>
            <ac:spMkLst>
              <pc:docMk/>
              <pc:sldMasterMk cId="2460954070" sldId="2147483660"/>
              <pc:sldLayoutMk cId="3366775813" sldId="2147483672"/>
              <ac:spMk id="11" creationId="{9ECD9C80-5A8C-48F5-AB10-3CBD73B574FD}"/>
            </ac:spMkLst>
          </pc:spChg>
          <pc:grpChg chg="mod">
            <ac:chgData name="Lisa Lawrence" userId="1e1f26d7-6645-42d9-a0ee-d1548db79e7d" providerId="ADAL" clId="{81699BA0-A47A-004C-8AA7-06B2FCFCDE4A}" dt="2022-02-16T16:58:47.132" v="2" actId="12788"/>
            <ac:grpSpMkLst>
              <pc:docMk/>
              <pc:sldMasterMk cId="2460954070" sldId="2147483660"/>
              <pc:sldLayoutMk cId="3366775813" sldId="2147483672"/>
              <ac:grpSpMk id="10" creationId="{92DC9326-0D7B-4C81-BF7E-989591AB9249}"/>
            </ac:grpSpMkLst>
          </pc:grpChg>
          <pc:cxnChg chg="mod">
            <ac:chgData name="Lisa Lawrence" userId="1e1f26d7-6645-42d9-a0ee-d1548db79e7d" providerId="ADAL" clId="{81699BA0-A47A-004C-8AA7-06B2FCFCDE4A}" dt="2022-02-16T16:58:21.446" v="0"/>
            <ac:cxnSpMkLst>
              <pc:docMk/>
              <pc:sldMasterMk cId="2460954070" sldId="2147483660"/>
              <pc:sldLayoutMk cId="3366775813" sldId="2147483672"/>
              <ac:cxnSpMk id="12" creationId="{C1C6A3DD-D53B-4EFB-9DBE-B1FE7C6DB74D}"/>
            </ac:cxnSpMkLst>
          </pc:cxnChg>
        </pc:sldLayoutChg>
      </pc:sldMasterChg>
    </pc:docChg>
  </pc:docChgLst>
  <pc:docChgLst>
    <pc:chgData name="Brown, Sarah" userId="f3615a30-00c1-4e2f-9197-debefea4f008" providerId="ADAL" clId="{12705536-D4E6-42A0-9845-6D0AEB2C7E26}"/>
    <pc:docChg chg="undo custSel addSld delSld modSld sldOrd addMainMaster delMainMaster modMainMaster">
      <pc:chgData name="Brown, Sarah" userId="f3615a30-00c1-4e2f-9197-debefea4f008" providerId="ADAL" clId="{12705536-D4E6-42A0-9845-6D0AEB2C7E26}" dt="2021-12-27T17:21:42.470" v="907" actId="20577"/>
      <pc:docMkLst>
        <pc:docMk/>
      </pc:docMkLst>
      <pc:sldChg chg="addSp delSp modSp mod modClrScheme chgLayout">
        <pc:chgData name="Brown, Sarah" userId="f3615a30-00c1-4e2f-9197-debefea4f008" providerId="ADAL" clId="{12705536-D4E6-42A0-9845-6D0AEB2C7E26}" dt="2021-12-27T17:01:51.130" v="692" actId="20577"/>
        <pc:sldMkLst>
          <pc:docMk/>
          <pc:sldMk cId="109857222" sldId="256"/>
        </pc:sldMkLst>
        <pc:spChg chg="del">
          <ac:chgData name="Brown, Sarah" userId="f3615a30-00c1-4e2f-9197-debefea4f008" providerId="ADAL" clId="{12705536-D4E6-42A0-9845-6D0AEB2C7E26}" dt="2021-12-27T16:22:38.690" v="187" actId="700"/>
          <ac:spMkLst>
            <pc:docMk/>
            <pc:sldMk cId="109857222" sldId="256"/>
            <ac:spMk id="2" creationId="{00000000-0000-0000-0000-000000000000}"/>
          </ac:spMkLst>
        </pc:spChg>
        <pc:spChg chg="del">
          <ac:chgData name="Brown, Sarah" userId="f3615a30-00c1-4e2f-9197-debefea4f008" providerId="ADAL" clId="{12705536-D4E6-42A0-9845-6D0AEB2C7E26}" dt="2021-12-27T16:22:38.690" v="187" actId="700"/>
          <ac:spMkLst>
            <pc:docMk/>
            <pc:sldMk cId="109857222" sldId="256"/>
            <ac:spMk id="3" creationId="{00000000-0000-0000-0000-000000000000}"/>
          </ac:spMkLst>
        </pc:spChg>
        <pc:spChg chg="add del mod ord">
          <ac:chgData name="Brown, Sarah" userId="f3615a30-00c1-4e2f-9197-debefea4f008" providerId="ADAL" clId="{12705536-D4E6-42A0-9845-6D0AEB2C7E26}" dt="2021-12-27T16:52:07.384" v="632" actId="700"/>
          <ac:spMkLst>
            <pc:docMk/>
            <pc:sldMk cId="109857222" sldId="256"/>
            <ac:spMk id="4" creationId="{1CACEBCB-DC17-43E1-B87D-FEA655460B08}"/>
          </ac:spMkLst>
        </pc:spChg>
        <pc:spChg chg="add del mod ord">
          <ac:chgData name="Brown, Sarah" userId="f3615a30-00c1-4e2f-9197-debefea4f008" providerId="ADAL" clId="{12705536-D4E6-42A0-9845-6D0AEB2C7E26}" dt="2021-12-27T16:52:07.384" v="632" actId="700"/>
          <ac:spMkLst>
            <pc:docMk/>
            <pc:sldMk cId="109857222" sldId="256"/>
            <ac:spMk id="5" creationId="{CEC90164-F67F-4167-8B35-74855A1B244E}"/>
          </ac:spMkLst>
        </pc:spChg>
        <pc:spChg chg="add mod ord">
          <ac:chgData name="Brown, Sarah" userId="f3615a30-00c1-4e2f-9197-debefea4f008" providerId="ADAL" clId="{12705536-D4E6-42A0-9845-6D0AEB2C7E26}" dt="2021-12-27T16:52:30.192" v="664" actId="20577"/>
          <ac:spMkLst>
            <pc:docMk/>
            <pc:sldMk cId="109857222" sldId="256"/>
            <ac:spMk id="6" creationId="{3255E120-2B80-43CD-8992-79A443EF2E5D}"/>
          </ac:spMkLst>
        </pc:spChg>
        <pc:spChg chg="add mod ord">
          <ac:chgData name="Brown, Sarah" userId="f3615a30-00c1-4e2f-9197-debefea4f008" providerId="ADAL" clId="{12705536-D4E6-42A0-9845-6D0AEB2C7E26}" dt="2021-12-27T17:01:51.130" v="692" actId="20577"/>
          <ac:spMkLst>
            <pc:docMk/>
            <pc:sldMk cId="109857222" sldId="256"/>
            <ac:spMk id="7" creationId="{1F3AED2C-1A56-4349-BF44-BBEB1E8A4952}"/>
          </ac:spMkLst>
        </pc:spChg>
      </pc:sldChg>
      <pc:sldChg chg="delSp new mod ord modClrScheme chgLayout">
        <pc:chgData name="Brown, Sarah" userId="f3615a30-00c1-4e2f-9197-debefea4f008" providerId="ADAL" clId="{12705536-D4E6-42A0-9845-6D0AEB2C7E26}" dt="2021-12-27T16:26:38.009" v="208"/>
        <pc:sldMkLst>
          <pc:docMk/>
          <pc:sldMk cId="1273517523" sldId="257"/>
        </pc:sldMkLst>
        <pc:spChg chg="del">
          <ac:chgData name="Brown, Sarah" userId="f3615a30-00c1-4e2f-9197-debefea4f008" providerId="ADAL" clId="{12705536-D4E6-42A0-9845-6D0AEB2C7E26}" dt="2021-12-27T16:24:14.091" v="191" actId="700"/>
          <ac:spMkLst>
            <pc:docMk/>
            <pc:sldMk cId="1273517523" sldId="257"/>
            <ac:spMk id="2" creationId="{10C06D02-8B57-480C-A6BA-EE8E82B80F44}"/>
          </ac:spMkLst>
        </pc:spChg>
        <pc:spChg chg="del">
          <ac:chgData name="Brown, Sarah" userId="f3615a30-00c1-4e2f-9197-debefea4f008" providerId="ADAL" clId="{12705536-D4E6-42A0-9845-6D0AEB2C7E26}" dt="2021-12-27T16:24:14.091" v="191" actId="700"/>
          <ac:spMkLst>
            <pc:docMk/>
            <pc:sldMk cId="1273517523" sldId="257"/>
            <ac:spMk id="3" creationId="{2F4E71AC-4D0E-4A8A-8DCB-FD7B354DA853}"/>
          </ac:spMkLst>
        </pc:spChg>
      </pc:sldChg>
      <pc:sldChg chg="addSp delSp modSp add mod modClrScheme chgLayout">
        <pc:chgData name="Brown, Sarah" userId="f3615a30-00c1-4e2f-9197-debefea4f008" providerId="ADAL" clId="{12705536-D4E6-42A0-9845-6D0AEB2C7E26}" dt="2021-12-27T16:29:56.981" v="265" actId="700"/>
        <pc:sldMkLst>
          <pc:docMk/>
          <pc:sldMk cId="1506129510" sldId="258"/>
        </pc:sldMkLst>
        <pc:spChg chg="add del">
          <ac:chgData name="Brown, Sarah" userId="f3615a30-00c1-4e2f-9197-debefea4f008" providerId="ADAL" clId="{12705536-D4E6-42A0-9845-6D0AEB2C7E26}" dt="2021-12-27T16:29:56.981" v="265" actId="700"/>
          <ac:spMkLst>
            <pc:docMk/>
            <pc:sldMk cId="1506129510" sldId="258"/>
            <ac:spMk id="4" creationId="{1CACEBCB-DC17-43E1-B87D-FEA655460B08}"/>
          </ac:spMkLst>
        </pc:spChg>
        <pc:spChg chg="add del mod">
          <ac:chgData name="Brown, Sarah" userId="f3615a30-00c1-4e2f-9197-debefea4f008" providerId="ADAL" clId="{12705536-D4E6-42A0-9845-6D0AEB2C7E26}" dt="2021-12-27T16:29:56.981" v="265" actId="700"/>
          <ac:spMkLst>
            <pc:docMk/>
            <pc:sldMk cId="1506129510" sldId="258"/>
            <ac:spMk id="5" creationId="{CEC90164-F67F-4167-8B35-74855A1B244E}"/>
          </ac:spMkLst>
        </pc:spChg>
      </pc:sldChg>
      <pc:sldChg chg="addSp delSp modSp add mod modClrScheme chgLayout">
        <pc:chgData name="Brown, Sarah" userId="f3615a30-00c1-4e2f-9197-debefea4f008" providerId="ADAL" clId="{12705536-D4E6-42A0-9845-6D0AEB2C7E26}" dt="2021-12-27T17:13:00.086" v="848" actId="1035"/>
        <pc:sldMkLst>
          <pc:docMk/>
          <pc:sldMk cId="3408126855" sldId="259"/>
        </pc:sldMkLst>
        <pc:spChg chg="add mod ord">
          <ac:chgData name="Brown, Sarah" userId="f3615a30-00c1-4e2f-9197-debefea4f008" providerId="ADAL" clId="{12705536-D4E6-42A0-9845-6D0AEB2C7E26}" dt="2021-12-27T17:12:53.287" v="846" actId="20577"/>
          <ac:spMkLst>
            <pc:docMk/>
            <pc:sldMk cId="3408126855" sldId="259"/>
            <ac:spMk id="2" creationId="{371E0FC8-2A65-401F-A823-915AA056022A}"/>
          </ac:spMkLst>
        </pc:spChg>
        <pc:spChg chg="add del mod ord">
          <ac:chgData name="Brown, Sarah" userId="f3615a30-00c1-4e2f-9197-debefea4f008" providerId="ADAL" clId="{12705536-D4E6-42A0-9845-6D0AEB2C7E26}" dt="2021-12-27T16:50:24.296" v="625" actId="478"/>
          <ac:spMkLst>
            <pc:docMk/>
            <pc:sldMk cId="3408126855" sldId="259"/>
            <ac:spMk id="3" creationId="{C8B9C358-578A-4BB4-A3C6-3F6466DB5BD1}"/>
          </ac:spMkLst>
        </pc:spChg>
        <pc:spChg chg="del">
          <ac:chgData name="Brown, Sarah" userId="f3615a30-00c1-4e2f-9197-debefea4f008" providerId="ADAL" clId="{12705536-D4E6-42A0-9845-6D0AEB2C7E26}" dt="2021-12-27T16:45:41.473" v="480" actId="700"/>
          <ac:spMkLst>
            <pc:docMk/>
            <pc:sldMk cId="3408126855" sldId="259"/>
            <ac:spMk id="4" creationId="{1CACEBCB-DC17-43E1-B87D-FEA655460B08}"/>
          </ac:spMkLst>
        </pc:spChg>
        <pc:spChg chg="del mod ord">
          <ac:chgData name="Brown, Sarah" userId="f3615a30-00c1-4e2f-9197-debefea4f008" providerId="ADAL" clId="{12705536-D4E6-42A0-9845-6D0AEB2C7E26}" dt="2021-12-27T16:45:41.473" v="480" actId="700"/>
          <ac:spMkLst>
            <pc:docMk/>
            <pc:sldMk cId="3408126855" sldId="259"/>
            <ac:spMk id="5" creationId="{CEC90164-F67F-4167-8B35-74855A1B244E}"/>
          </ac:spMkLst>
        </pc:spChg>
        <pc:spChg chg="add del mod ord">
          <ac:chgData name="Brown, Sarah" userId="f3615a30-00c1-4e2f-9197-debefea4f008" providerId="ADAL" clId="{12705536-D4E6-42A0-9845-6D0AEB2C7E26}" dt="2021-12-27T16:50:27.193" v="626" actId="478"/>
          <ac:spMkLst>
            <pc:docMk/>
            <pc:sldMk cId="3408126855" sldId="259"/>
            <ac:spMk id="6" creationId="{91DFC863-77DD-4FAE-9B77-2568EF44A9F3}"/>
          </ac:spMkLst>
        </pc:spChg>
        <pc:spChg chg="add mod ord">
          <ac:chgData name="Brown, Sarah" userId="f3615a30-00c1-4e2f-9197-debefea4f008" providerId="ADAL" clId="{12705536-D4E6-42A0-9845-6D0AEB2C7E26}" dt="2021-12-27T16:51:01.057" v="630" actId="20577"/>
          <ac:spMkLst>
            <pc:docMk/>
            <pc:sldMk cId="3408126855" sldId="259"/>
            <ac:spMk id="7" creationId="{E2E34976-2B27-4B72-9142-F86C2286D52E}"/>
          </ac:spMkLst>
        </pc:spChg>
        <pc:picChg chg="add mod">
          <ac:chgData name="Brown, Sarah" userId="f3615a30-00c1-4e2f-9197-debefea4f008" providerId="ADAL" clId="{12705536-D4E6-42A0-9845-6D0AEB2C7E26}" dt="2021-12-27T17:13:00.086" v="848" actId="1035"/>
          <ac:picMkLst>
            <pc:docMk/>
            <pc:sldMk cId="3408126855" sldId="259"/>
            <ac:picMk id="8" creationId="{55AE6BB3-82FC-427A-8C9C-ED357BFD5075}"/>
          </ac:picMkLst>
        </pc:picChg>
      </pc:sldChg>
      <pc:sldChg chg="add del ord">
        <pc:chgData name="Brown, Sarah" userId="f3615a30-00c1-4e2f-9197-debefea4f008" providerId="ADAL" clId="{12705536-D4E6-42A0-9845-6D0AEB2C7E26}" dt="2021-12-27T17:19:04.825" v="878" actId="2696"/>
        <pc:sldMkLst>
          <pc:docMk/>
          <pc:sldMk cId="1504923024" sldId="260"/>
        </pc:sldMkLst>
      </pc:sldChg>
      <pc:sldChg chg="addSp modSp new mod modClrScheme chgLayout">
        <pc:chgData name="Brown, Sarah" userId="f3615a30-00c1-4e2f-9197-debefea4f008" providerId="ADAL" clId="{12705536-D4E6-42A0-9845-6D0AEB2C7E26}" dt="2021-12-27T17:21:42.470" v="907" actId="20577"/>
        <pc:sldMkLst>
          <pc:docMk/>
          <pc:sldMk cId="1319661075" sldId="261"/>
        </pc:sldMkLst>
        <pc:spChg chg="add mod">
          <ac:chgData name="Brown, Sarah" userId="f3615a30-00c1-4e2f-9197-debefea4f008" providerId="ADAL" clId="{12705536-D4E6-42A0-9845-6D0AEB2C7E26}" dt="2021-12-27T17:21:42.470" v="907" actId="20577"/>
          <ac:spMkLst>
            <pc:docMk/>
            <pc:sldMk cId="1319661075" sldId="261"/>
            <ac:spMk id="2" creationId="{DF6C2891-804C-4ABA-8E97-68279AECE0C8}"/>
          </ac:spMkLst>
        </pc:spChg>
      </pc:sldChg>
      <pc:sldChg chg="add ord">
        <pc:chgData name="Brown, Sarah" userId="f3615a30-00c1-4e2f-9197-debefea4f008" providerId="ADAL" clId="{12705536-D4E6-42A0-9845-6D0AEB2C7E26}" dt="2021-12-27T17:19:08.818" v="881"/>
        <pc:sldMkLst>
          <pc:docMk/>
          <pc:sldMk cId="1340857484" sldId="262"/>
        </pc:sldMkLst>
      </pc:sldChg>
      <pc:sldMasterChg chg="modSp addSldLayout delSldLayout modSldLayout sldLayoutOrd">
        <pc:chgData name="Brown, Sarah" userId="f3615a30-00c1-4e2f-9197-debefea4f008" providerId="ADAL" clId="{12705536-D4E6-42A0-9845-6D0AEB2C7E26}" dt="2021-12-27T17:21:19.972" v="895" actId="1035"/>
        <pc:sldMasterMkLst>
          <pc:docMk/>
          <pc:sldMasterMk cId="2460954070" sldId="2147483660"/>
        </pc:sldMasterMkLst>
        <pc:spChg chg="mod">
          <ac:chgData name="Brown, Sarah" userId="f3615a30-00c1-4e2f-9197-debefea4f008" providerId="ADAL" clId="{12705536-D4E6-42A0-9845-6D0AEB2C7E26}" dt="2021-12-27T16:39:58.188" v="306" actId="2711"/>
          <ac:spMkLst>
            <pc:docMk/>
            <pc:sldMasterMk cId="2460954070" sldId="2147483660"/>
            <ac:spMk id="2" creationId="{00000000-0000-0000-0000-000000000000}"/>
          </ac:spMkLst>
        </pc:spChg>
        <pc:spChg chg="mod">
          <ac:chgData name="Brown, Sarah" userId="f3615a30-00c1-4e2f-9197-debefea4f008" providerId="ADAL" clId="{12705536-D4E6-42A0-9845-6D0AEB2C7E26}" dt="2021-12-27T16:39:54.654" v="305" actId="2711"/>
          <ac:spMkLst>
            <pc:docMk/>
            <pc:sldMasterMk cId="2460954070" sldId="2147483660"/>
            <ac:spMk id="3" creationId="{00000000-0000-0000-0000-000000000000}"/>
          </ac:spMkLst>
        </pc:spChg>
        <pc:sldLayoutChg chg="addSp delSp modSp mod">
          <pc:chgData name="Brown, Sarah" userId="f3615a30-00c1-4e2f-9197-debefea4f008" providerId="ADAL" clId="{12705536-D4E6-42A0-9845-6D0AEB2C7E26}" dt="2021-12-27T17:21:17.157" v="893" actId="1035"/>
          <pc:sldLayoutMkLst>
            <pc:docMk/>
            <pc:sldMasterMk cId="2460954070" sldId="2147483660"/>
            <pc:sldLayoutMk cId="2385387890" sldId="2147483661"/>
          </pc:sldLayoutMkLst>
          <pc:spChg chg="del">
            <ac:chgData name="Brown, Sarah" userId="f3615a30-00c1-4e2f-9197-debefea4f008" providerId="ADAL" clId="{12705536-D4E6-42A0-9845-6D0AEB2C7E26}" dt="2021-12-27T16:03:36.979" v="0" actId="478"/>
            <ac:spMkLst>
              <pc:docMk/>
              <pc:sldMasterMk cId="2460954070" sldId="2147483660"/>
              <pc:sldLayoutMk cId="2385387890" sldId="2147483661"/>
              <ac:spMk id="2" creationId="{00000000-0000-0000-0000-000000000000}"/>
            </ac:spMkLst>
          </pc:spChg>
          <pc:spChg chg="del">
            <ac:chgData name="Brown, Sarah" userId="f3615a30-00c1-4e2f-9197-debefea4f008" providerId="ADAL" clId="{12705536-D4E6-42A0-9845-6D0AEB2C7E26}" dt="2021-12-27T16:03:39.964" v="1" actId="478"/>
            <ac:spMkLst>
              <pc:docMk/>
              <pc:sldMasterMk cId="2460954070" sldId="2147483660"/>
              <pc:sldLayoutMk cId="2385387890" sldId="2147483661"/>
              <ac:spMk id="3" creationId="{00000000-0000-0000-0000-000000000000}"/>
            </ac:spMkLst>
          </pc:spChg>
          <pc:spChg chg="del">
            <ac:chgData name="Brown, Sarah" userId="f3615a30-00c1-4e2f-9197-debefea4f008" providerId="ADAL" clId="{12705536-D4E6-42A0-9845-6D0AEB2C7E26}" dt="2021-12-27T16:03:39.964" v="1" actId="478"/>
            <ac:spMkLst>
              <pc:docMk/>
              <pc:sldMasterMk cId="2460954070" sldId="2147483660"/>
              <pc:sldLayoutMk cId="2385387890" sldId="2147483661"/>
              <ac:spMk id="4" creationId="{00000000-0000-0000-0000-000000000000}"/>
            </ac:spMkLst>
          </pc:spChg>
          <pc:spChg chg="del">
            <ac:chgData name="Brown, Sarah" userId="f3615a30-00c1-4e2f-9197-debefea4f008" providerId="ADAL" clId="{12705536-D4E6-42A0-9845-6D0AEB2C7E26}" dt="2021-12-27T16:03:39.964" v="1" actId="478"/>
            <ac:spMkLst>
              <pc:docMk/>
              <pc:sldMasterMk cId="2460954070" sldId="2147483660"/>
              <pc:sldLayoutMk cId="2385387890" sldId="2147483661"/>
              <ac:spMk id="5" creationId="{00000000-0000-0000-0000-000000000000}"/>
            </ac:spMkLst>
          </pc:spChg>
          <pc:spChg chg="del">
            <ac:chgData name="Brown, Sarah" userId="f3615a30-00c1-4e2f-9197-debefea4f008" providerId="ADAL" clId="{12705536-D4E6-42A0-9845-6D0AEB2C7E26}" dt="2021-12-27T16:03:39.964" v="1" actId="478"/>
            <ac:spMkLst>
              <pc:docMk/>
              <pc:sldMasterMk cId="2460954070" sldId="2147483660"/>
              <pc:sldLayoutMk cId="2385387890" sldId="2147483661"/>
              <ac:spMk id="6" creationId="{00000000-0000-0000-0000-000000000000}"/>
            </ac:spMkLst>
          </pc:spChg>
          <pc:spChg chg="add mod">
            <ac:chgData name="Brown, Sarah" userId="f3615a30-00c1-4e2f-9197-debefea4f008" providerId="ADAL" clId="{12705536-D4E6-42A0-9845-6D0AEB2C7E26}" dt="2021-12-27T17:21:06.090" v="892" actId="14100"/>
            <ac:spMkLst>
              <pc:docMk/>
              <pc:sldMasterMk cId="2460954070" sldId="2147483660"/>
              <pc:sldLayoutMk cId="2385387890" sldId="2147483661"/>
              <ac:spMk id="7" creationId="{C5CF559E-0959-4552-BC32-4FC730FE3072}"/>
            </ac:spMkLst>
          </pc:spChg>
          <pc:spChg chg="add mod">
            <ac:chgData name="Brown, Sarah" userId="f3615a30-00c1-4e2f-9197-debefea4f008" providerId="ADAL" clId="{12705536-D4E6-42A0-9845-6D0AEB2C7E26}" dt="2021-12-27T16:03:40.720" v="2"/>
            <ac:spMkLst>
              <pc:docMk/>
              <pc:sldMasterMk cId="2460954070" sldId="2147483660"/>
              <pc:sldLayoutMk cId="2385387890" sldId="2147483661"/>
              <ac:spMk id="10" creationId="{1E1B5F76-4252-4CCC-83C8-C2B6BCFC3698}"/>
            </ac:spMkLst>
          </pc:spChg>
          <pc:picChg chg="add del mod modCrop">
            <ac:chgData name="Brown, Sarah" userId="f3615a30-00c1-4e2f-9197-debefea4f008" providerId="ADAL" clId="{12705536-D4E6-42A0-9845-6D0AEB2C7E26}" dt="2021-12-27T17:21:02.159" v="890" actId="478"/>
            <ac:picMkLst>
              <pc:docMk/>
              <pc:sldMasterMk cId="2460954070" sldId="2147483660"/>
              <pc:sldLayoutMk cId="2385387890" sldId="2147483661"/>
              <ac:picMk id="8" creationId="{763EC32B-FAA2-4722-AADE-76FD436B04BA}"/>
            </ac:picMkLst>
          </pc:picChg>
          <pc:picChg chg="add mod">
            <ac:chgData name="Brown, Sarah" userId="f3615a30-00c1-4e2f-9197-debefea4f008" providerId="ADAL" clId="{12705536-D4E6-42A0-9845-6D0AEB2C7E26}" dt="2021-12-27T16:03:40.720" v="2"/>
            <ac:picMkLst>
              <pc:docMk/>
              <pc:sldMasterMk cId="2460954070" sldId="2147483660"/>
              <pc:sldLayoutMk cId="2385387890" sldId="2147483661"/>
              <ac:picMk id="9" creationId="{9E6E3354-B646-4562-8A0B-46A31844BB14}"/>
            </ac:picMkLst>
          </pc:picChg>
          <pc:picChg chg="add del mod">
            <ac:chgData name="Brown, Sarah" userId="f3615a30-00c1-4e2f-9197-debefea4f008" providerId="ADAL" clId="{12705536-D4E6-42A0-9845-6D0AEB2C7E26}" dt="2021-12-27T17:21:02.159" v="890" actId="478"/>
            <ac:picMkLst>
              <pc:docMk/>
              <pc:sldMasterMk cId="2460954070" sldId="2147483660"/>
              <pc:sldLayoutMk cId="2385387890" sldId="2147483661"/>
              <ac:picMk id="11" creationId="{D0AE72F5-80DC-49D7-B9DE-F28AF755D51C}"/>
            </ac:picMkLst>
          </pc:picChg>
          <pc:picChg chg="add del mod">
            <ac:chgData name="Brown, Sarah" userId="f3615a30-00c1-4e2f-9197-debefea4f008" providerId="ADAL" clId="{12705536-D4E6-42A0-9845-6D0AEB2C7E26}" dt="2021-12-27T17:21:02.159" v="890" actId="478"/>
            <ac:picMkLst>
              <pc:docMk/>
              <pc:sldMasterMk cId="2460954070" sldId="2147483660"/>
              <pc:sldLayoutMk cId="2385387890" sldId="2147483661"/>
              <ac:picMk id="12" creationId="{1077B1D4-8882-4639-A5B6-B5B631280167}"/>
            </ac:picMkLst>
          </pc:picChg>
          <pc:picChg chg="add mod">
            <ac:chgData name="Brown, Sarah" userId="f3615a30-00c1-4e2f-9197-debefea4f008" providerId="ADAL" clId="{12705536-D4E6-42A0-9845-6D0AEB2C7E26}" dt="2021-12-27T17:21:02.341" v="891"/>
            <ac:picMkLst>
              <pc:docMk/>
              <pc:sldMasterMk cId="2460954070" sldId="2147483660"/>
              <pc:sldLayoutMk cId="2385387890" sldId="2147483661"/>
              <ac:picMk id="13" creationId="{72199784-DBE6-4E30-B781-D1E28AF354ED}"/>
            </ac:picMkLst>
          </pc:picChg>
          <pc:picChg chg="add mod">
            <ac:chgData name="Brown, Sarah" userId="f3615a30-00c1-4e2f-9197-debefea4f008" providerId="ADAL" clId="{12705536-D4E6-42A0-9845-6D0AEB2C7E26}" dt="2021-12-27T17:21:02.341" v="891"/>
            <ac:picMkLst>
              <pc:docMk/>
              <pc:sldMasterMk cId="2460954070" sldId="2147483660"/>
              <pc:sldLayoutMk cId="2385387890" sldId="2147483661"/>
              <ac:picMk id="14" creationId="{51E26AD1-D14D-47E1-92C5-CC4775127007}"/>
            </ac:picMkLst>
          </pc:picChg>
          <pc:picChg chg="add mod">
            <ac:chgData name="Brown, Sarah" userId="f3615a30-00c1-4e2f-9197-debefea4f008" providerId="ADAL" clId="{12705536-D4E6-42A0-9845-6D0AEB2C7E26}" dt="2021-12-27T17:21:17.157" v="893" actId="1035"/>
            <ac:picMkLst>
              <pc:docMk/>
              <pc:sldMasterMk cId="2460954070" sldId="2147483660"/>
              <pc:sldLayoutMk cId="2385387890" sldId="2147483661"/>
              <ac:picMk id="15" creationId="{412954BA-DBAD-49B0-AE66-1A2752DC180F}"/>
            </ac:picMkLst>
          </pc:picChg>
        </pc:sldLayoutChg>
        <pc:sldLayoutChg chg="del">
          <pc:chgData name="Brown, Sarah" userId="f3615a30-00c1-4e2f-9197-debefea4f008" providerId="ADAL" clId="{12705536-D4E6-42A0-9845-6D0AEB2C7E26}" dt="2021-12-27T16:11:50.676" v="104" actId="2696"/>
          <pc:sldLayoutMkLst>
            <pc:docMk/>
            <pc:sldMasterMk cId="2460954070" sldId="2147483660"/>
            <pc:sldLayoutMk cId="949138452" sldId="2147483662"/>
          </pc:sldLayoutMkLst>
        </pc:sldLayoutChg>
        <pc:sldLayoutChg chg="del">
          <pc:chgData name="Brown, Sarah" userId="f3615a30-00c1-4e2f-9197-debefea4f008" providerId="ADAL" clId="{12705536-D4E6-42A0-9845-6D0AEB2C7E26}" dt="2021-12-27T16:11:46.099" v="99" actId="2696"/>
          <pc:sldLayoutMkLst>
            <pc:docMk/>
            <pc:sldMasterMk cId="2460954070" sldId="2147483660"/>
            <pc:sldLayoutMk cId="3210312558" sldId="2147483666"/>
          </pc:sldLayoutMkLst>
        </pc:sldLayoutChg>
        <pc:sldLayoutChg chg="ord">
          <pc:chgData name="Brown, Sarah" userId="f3615a30-00c1-4e2f-9197-debefea4f008" providerId="ADAL" clId="{12705536-D4E6-42A0-9845-6D0AEB2C7E26}" dt="2021-12-27T16:26:05.335" v="198" actId="20578"/>
          <pc:sldLayoutMkLst>
            <pc:docMk/>
            <pc:sldMasterMk cId="2460954070" sldId="2147483660"/>
            <pc:sldLayoutMk cId="3146388984" sldId="2147483667"/>
          </pc:sldLayoutMkLst>
        </pc:sldLayoutChg>
        <pc:sldLayoutChg chg="addSp delSp modSp add mod modTransition setBg">
          <pc:chgData name="Brown, Sarah" userId="f3615a30-00c1-4e2f-9197-debefea4f008" providerId="ADAL" clId="{12705536-D4E6-42A0-9845-6D0AEB2C7E26}" dt="2021-12-27T16:30:27.076" v="268" actId="6014"/>
          <pc:sldLayoutMkLst>
            <pc:docMk/>
            <pc:sldMasterMk cId="2460954070" sldId="2147483660"/>
            <pc:sldLayoutMk cId="612643687" sldId="2147483668"/>
          </pc:sldLayoutMkLst>
          <pc:spChg chg="del">
            <ac:chgData name="Brown, Sarah" userId="f3615a30-00c1-4e2f-9197-debefea4f008" providerId="ADAL" clId="{12705536-D4E6-42A0-9845-6D0AEB2C7E26}" dt="2021-12-27T16:25:53.069" v="195" actId="478"/>
            <ac:spMkLst>
              <pc:docMk/>
              <pc:sldMasterMk cId="2460954070" sldId="2147483660"/>
              <pc:sldLayoutMk cId="612643687" sldId="2147483668"/>
              <ac:spMk id="2" creationId="{00000000-0000-0000-0000-000000000000}"/>
            </ac:spMkLst>
          </pc:spChg>
          <pc:spChg chg="del">
            <ac:chgData name="Brown, Sarah" userId="f3615a30-00c1-4e2f-9197-debefea4f008" providerId="ADAL" clId="{12705536-D4E6-42A0-9845-6D0AEB2C7E26}" dt="2021-12-27T16:25:53.069" v="195" actId="478"/>
            <ac:spMkLst>
              <pc:docMk/>
              <pc:sldMasterMk cId="2460954070" sldId="2147483660"/>
              <pc:sldLayoutMk cId="612643687" sldId="2147483668"/>
              <ac:spMk id="3" creationId="{00000000-0000-0000-0000-000000000000}"/>
            </ac:spMkLst>
          </pc:spChg>
          <pc:spChg chg="del">
            <ac:chgData name="Brown, Sarah" userId="f3615a30-00c1-4e2f-9197-debefea4f008" providerId="ADAL" clId="{12705536-D4E6-42A0-9845-6D0AEB2C7E26}" dt="2021-12-27T16:25:53.069" v="195" actId="478"/>
            <ac:spMkLst>
              <pc:docMk/>
              <pc:sldMasterMk cId="2460954070" sldId="2147483660"/>
              <pc:sldLayoutMk cId="612643687" sldId="2147483668"/>
              <ac:spMk id="4" creationId="{00000000-0000-0000-0000-000000000000}"/>
            </ac:spMkLst>
          </pc:spChg>
          <pc:spChg chg="add mod">
            <ac:chgData name="Brown, Sarah" userId="f3615a30-00c1-4e2f-9197-debefea4f008" providerId="ADAL" clId="{12705536-D4E6-42A0-9845-6D0AEB2C7E26}" dt="2021-12-27T16:25:54.046" v="196"/>
            <ac:spMkLst>
              <pc:docMk/>
              <pc:sldMasterMk cId="2460954070" sldId="2147483660"/>
              <pc:sldLayoutMk cId="612643687" sldId="2147483668"/>
              <ac:spMk id="8" creationId="{0842B067-C92F-4834-940D-5097BEAE4DDF}"/>
            </ac:spMkLst>
          </pc:spChg>
          <pc:spChg chg="add mod">
            <ac:chgData name="Brown, Sarah" userId="f3615a30-00c1-4e2f-9197-debefea4f008" providerId="ADAL" clId="{12705536-D4E6-42A0-9845-6D0AEB2C7E26}" dt="2021-12-27T16:25:54.046" v="196"/>
            <ac:spMkLst>
              <pc:docMk/>
              <pc:sldMasterMk cId="2460954070" sldId="2147483660"/>
              <pc:sldLayoutMk cId="612643687" sldId="2147483668"/>
              <ac:spMk id="9" creationId="{1556836C-93B7-4ACA-92D1-538D1B63891B}"/>
            </ac:spMkLst>
          </pc:spChg>
          <pc:picChg chg="add mod">
            <ac:chgData name="Brown, Sarah" userId="f3615a30-00c1-4e2f-9197-debefea4f008" providerId="ADAL" clId="{12705536-D4E6-42A0-9845-6D0AEB2C7E26}" dt="2021-12-27T16:25:54.046" v="196"/>
            <ac:picMkLst>
              <pc:docMk/>
              <pc:sldMasterMk cId="2460954070" sldId="2147483660"/>
              <pc:sldLayoutMk cId="612643687" sldId="2147483668"/>
              <ac:picMk id="5" creationId="{C0F18C0A-5392-430E-ABF4-1545E2D4D18B}"/>
            </ac:picMkLst>
          </pc:picChg>
          <pc:picChg chg="add mod">
            <ac:chgData name="Brown, Sarah" userId="f3615a30-00c1-4e2f-9197-debefea4f008" providerId="ADAL" clId="{12705536-D4E6-42A0-9845-6D0AEB2C7E26}" dt="2021-12-27T16:25:54.046" v="196"/>
            <ac:picMkLst>
              <pc:docMk/>
              <pc:sldMasterMk cId="2460954070" sldId="2147483660"/>
              <pc:sldLayoutMk cId="612643687" sldId="2147483668"/>
              <ac:picMk id="6" creationId="{C7640898-AA72-4354-9CB3-0B894E67E3E8}"/>
            </ac:picMkLst>
          </pc:picChg>
          <pc:picChg chg="add mod modCrop">
            <ac:chgData name="Brown, Sarah" userId="f3615a30-00c1-4e2f-9197-debefea4f008" providerId="ADAL" clId="{12705536-D4E6-42A0-9845-6D0AEB2C7E26}" dt="2021-12-27T16:27:29.414" v="210" actId="732"/>
            <ac:picMkLst>
              <pc:docMk/>
              <pc:sldMasterMk cId="2460954070" sldId="2147483660"/>
              <pc:sldLayoutMk cId="612643687" sldId="2147483668"/>
              <ac:picMk id="7" creationId="{7D4D24BC-5CF1-4183-9CEA-8194E54102EF}"/>
            </ac:picMkLst>
          </pc:picChg>
        </pc:sldLayoutChg>
        <pc:sldLayoutChg chg="del">
          <pc:chgData name="Brown, Sarah" userId="f3615a30-00c1-4e2f-9197-debefea4f008" providerId="ADAL" clId="{12705536-D4E6-42A0-9845-6D0AEB2C7E26}" dt="2021-12-27T16:11:46.103" v="101" actId="2696"/>
          <pc:sldLayoutMkLst>
            <pc:docMk/>
            <pc:sldMasterMk cId="2460954070" sldId="2147483660"/>
            <pc:sldLayoutMk cId="3171841454" sldId="2147483668"/>
          </pc:sldLayoutMkLst>
        </pc:sldLayoutChg>
        <pc:sldLayoutChg chg="del">
          <pc:chgData name="Brown, Sarah" userId="f3615a30-00c1-4e2f-9197-debefea4f008" providerId="ADAL" clId="{12705536-D4E6-42A0-9845-6D0AEB2C7E26}" dt="2021-12-27T16:11:46.105" v="102" actId="2696"/>
          <pc:sldLayoutMkLst>
            <pc:docMk/>
            <pc:sldMasterMk cId="2460954070" sldId="2147483660"/>
            <pc:sldLayoutMk cId="1718958274" sldId="2147483669"/>
          </pc:sldLayoutMkLst>
        </pc:sldLayoutChg>
        <pc:sldLayoutChg chg="addSp delSp modSp add mod ord modTransition setBg">
          <pc:chgData name="Brown, Sarah" userId="f3615a30-00c1-4e2f-9197-debefea4f008" providerId="ADAL" clId="{12705536-D4E6-42A0-9845-6D0AEB2C7E26}" dt="2021-12-27T16:30:07.628" v="266" actId="6014"/>
          <pc:sldLayoutMkLst>
            <pc:docMk/>
            <pc:sldMasterMk cId="2460954070" sldId="2147483660"/>
            <pc:sldLayoutMk cId="2100925801" sldId="2147483669"/>
          </pc:sldLayoutMkLst>
          <pc:spChg chg="del">
            <ac:chgData name="Brown, Sarah" userId="f3615a30-00c1-4e2f-9197-debefea4f008" providerId="ADAL" clId="{12705536-D4E6-42A0-9845-6D0AEB2C7E26}" dt="2021-12-27T16:26:19.926" v="201" actId="478"/>
            <ac:spMkLst>
              <pc:docMk/>
              <pc:sldMasterMk cId="2460954070" sldId="2147483660"/>
              <pc:sldLayoutMk cId="2100925801" sldId="2147483669"/>
              <ac:spMk id="2" creationId="{00000000-0000-0000-0000-000000000000}"/>
            </ac:spMkLst>
          </pc:spChg>
          <pc:spChg chg="del">
            <ac:chgData name="Brown, Sarah" userId="f3615a30-00c1-4e2f-9197-debefea4f008" providerId="ADAL" clId="{12705536-D4E6-42A0-9845-6D0AEB2C7E26}" dt="2021-12-27T16:26:19.926" v="201" actId="478"/>
            <ac:spMkLst>
              <pc:docMk/>
              <pc:sldMasterMk cId="2460954070" sldId="2147483660"/>
              <pc:sldLayoutMk cId="2100925801" sldId="2147483669"/>
              <ac:spMk id="3" creationId="{00000000-0000-0000-0000-000000000000}"/>
            </ac:spMkLst>
          </pc:spChg>
          <pc:spChg chg="del">
            <ac:chgData name="Brown, Sarah" userId="f3615a30-00c1-4e2f-9197-debefea4f008" providerId="ADAL" clId="{12705536-D4E6-42A0-9845-6D0AEB2C7E26}" dt="2021-12-27T16:26:19.926" v="201" actId="478"/>
            <ac:spMkLst>
              <pc:docMk/>
              <pc:sldMasterMk cId="2460954070" sldId="2147483660"/>
              <pc:sldLayoutMk cId="2100925801" sldId="2147483669"/>
              <ac:spMk id="4" creationId="{00000000-0000-0000-0000-000000000000}"/>
            </ac:spMkLst>
          </pc:spChg>
          <pc:spChg chg="add mod">
            <ac:chgData name="Brown, Sarah" userId="f3615a30-00c1-4e2f-9197-debefea4f008" providerId="ADAL" clId="{12705536-D4E6-42A0-9845-6D0AEB2C7E26}" dt="2021-12-27T16:26:20.440" v="202"/>
            <ac:spMkLst>
              <pc:docMk/>
              <pc:sldMasterMk cId="2460954070" sldId="2147483660"/>
              <pc:sldLayoutMk cId="2100925801" sldId="2147483669"/>
              <ac:spMk id="5" creationId="{C1C700FF-5F8C-4B9A-950A-A6691D1123F7}"/>
            </ac:spMkLst>
          </pc:spChg>
          <pc:spChg chg="add mod">
            <ac:chgData name="Brown, Sarah" userId="f3615a30-00c1-4e2f-9197-debefea4f008" providerId="ADAL" clId="{12705536-D4E6-42A0-9845-6D0AEB2C7E26}" dt="2021-12-27T16:26:20.440" v="202"/>
            <ac:spMkLst>
              <pc:docMk/>
              <pc:sldMasterMk cId="2460954070" sldId="2147483660"/>
              <pc:sldLayoutMk cId="2100925801" sldId="2147483669"/>
              <ac:spMk id="7" creationId="{0F5F6273-4EE4-4BE7-B37B-7C77A4D2BB61}"/>
            </ac:spMkLst>
          </pc:spChg>
          <pc:picChg chg="add mod">
            <ac:chgData name="Brown, Sarah" userId="f3615a30-00c1-4e2f-9197-debefea4f008" providerId="ADAL" clId="{12705536-D4E6-42A0-9845-6D0AEB2C7E26}" dt="2021-12-27T16:27:42.544" v="212" actId="1076"/>
            <ac:picMkLst>
              <pc:docMk/>
              <pc:sldMasterMk cId="2460954070" sldId="2147483660"/>
              <pc:sldLayoutMk cId="2100925801" sldId="2147483669"/>
              <ac:picMk id="6" creationId="{7AAB81FF-4F7D-457E-96FF-5B051FD284D3}"/>
            </ac:picMkLst>
          </pc:picChg>
        </pc:sldLayoutChg>
        <pc:sldLayoutChg chg="addSp delSp modSp add mod modTransition">
          <pc:chgData name="Brown, Sarah" userId="f3615a30-00c1-4e2f-9197-debefea4f008" providerId="ADAL" clId="{12705536-D4E6-42A0-9845-6D0AEB2C7E26}" dt="2021-12-27T17:21:18.394" v="894" actId="1035"/>
          <pc:sldLayoutMkLst>
            <pc:docMk/>
            <pc:sldMasterMk cId="2460954070" sldId="2147483660"/>
            <pc:sldLayoutMk cId="886291173" sldId="2147483670"/>
          </pc:sldLayoutMkLst>
          <pc:spChg chg="add del">
            <ac:chgData name="Brown, Sarah" userId="f3615a30-00c1-4e2f-9197-debefea4f008" providerId="ADAL" clId="{12705536-D4E6-42A0-9845-6D0AEB2C7E26}" dt="2021-12-27T16:38:39.591" v="290" actId="11529"/>
            <ac:spMkLst>
              <pc:docMk/>
              <pc:sldMasterMk cId="2460954070" sldId="2147483660"/>
              <pc:sldLayoutMk cId="886291173" sldId="2147483670"/>
              <ac:spMk id="2" creationId="{FE3F8636-0F23-44EC-8132-B7A2A6787C1E}"/>
            </ac:spMkLst>
          </pc:spChg>
          <pc:spChg chg="add del mod">
            <ac:chgData name="Brown, Sarah" userId="f3615a30-00c1-4e2f-9197-debefea4f008" providerId="ADAL" clId="{12705536-D4E6-42A0-9845-6D0AEB2C7E26}" dt="2021-12-27T16:38:49.194" v="293" actId="478"/>
            <ac:spMkLst>
              <pc:docMk/>
              <pc:sldMasterMk cId="2460954070" sldId="2147483660"/>
              <pc:sldLayoutMk cId="886291173" sldId="2147483670"/>
              <ac:spMk id="3" creationId="{DBFCD631-A057-4F65-BA48-B1FBBE30A635}"/>
            </ac:spMkLst>
          </pc:spChg>
          <pc:spChg chg="add mod">
            <ac:chgData name="Brown, Sarah" userId="f3615a30-00c1-4e2f-9197-debefea4f008" providerId="ADAL" clId="{12705536-D4E6-42A0-9845-6D0AEB2C7E26}" dt="2021-12-27T17:12:43.625" v="845" actId="1035"/>
            <ac:spMkLst>
              <pc:docMk/>
              <pc:sldMasterMk cId="2460954070" sldId="2147483660"/>
              <pc:sldLayoutMk cId="886291173" sldId="2147483670"/>
              <ac:spMk id="4" creationId="{76E0D05D-8B58-4376-A231-504DFEE64FB2}"/>
            </ac:spMkLst>
          </pc:spChg>
          <pc:spChg chg="add mod">
            <ac:chgData name="Brown, Sarah" userId="f3615a30-00c1-4e2f-9197-debefea4f008" providerId="ADAL" clId="{12705536-D4E6-42A0-9845-6D0AEB2C7E26}" dt="2021-12-27T17:12:43.625" v="845" actId="1035"/>
            <ac:spMkLst>
              <pc:docMk/>
              <pc:sldMasterMk cId="2460954070" sldId="2147483660"/>
              <pc:sldLayoutMk cId="886291173" sldId="2147483670"/>
              <ac:spMk id="5" creationId="{A97BD65E-9B7E-44B3-A7F2-FC748B601D7C}"/>
            </ac:spMkLst>
          </pc:spChg>
          <pc:spChg chg="mod">
            <ac:chgData name="Brown, Sarah" userId="f3615a30-00c1-4e2f-9197-debefea4f008" providerId="ADAL" clId="{12705536-D4E6-42A0-9845-6D0AEB2C7E26}" dt="2021-12-27T17:12:40.096" v="842" actId="1076"/>
            <ac:spMkLst>
              <pc:docMk/>
              <pc:sldMasterMk cId="2460954070" sldId="2147483660"/>
              <pc:sldLayoutMk cId="886291173" sldId="2147483670"/>
              <ac:spMk id="7" creationId="{C5CF559E-0959-4552-BC32-4FC730FE3072}"/>
            </ac:spMkLst>
          </pc:spChg>
          <pc:spChg chg="del">
            <ac:chgData name="Brown, Sarah" userId="f3615a30-00c1-4e2f-9197-debefea4f008" providerId="ADAL" clId="{12705536-D4E6-42A0-9845-6D0AEB2C7E26}" dt="2021-12-27T16:33:42.444" v="270" actId="478"/>
            <ac:spMkLst>
              <pc:docMk/>
              <pc:sldMasterMk cId="2460954070" sldId="2147483660"/>
              <pc:sldLayoutMk cId="886291173" sldId="2147483670"/>
              <ac:spMk id="10" creationId="{1E1B5F76-4252-4CCC-83C8-C2B6BCFC3698}"/>
            </ac:spMkLst>
          </pc:spChg>
          <pc:spChg chg="add del mod">
            <ac:chgData name="Brown, Sarah" userId="f3615a30-00c1-4e2f-9197-debefea4f008" providerId="ADAL" clId="{12705536-D4E6-42A0-9845-6D0AEB2C7E26}" dt="2021-12-27T16:41:25.955" v="326" actId="478"/>
            <ac:spMkLst>
              <pc:docMk/>
              <pc:sldMasterMk cId="2460954070" sldId="2147483660"/>
              <pc:sldLayoutMk cId="886291173" sldId="2147483670"/>
              <ac:spMk id="15" creationId="{6CEA5534-199C-4088-A752-64DADD2B4696}"/>
            </ac:spMkLst>
          </pc:spChg>
          <pc:spChg chg="add del mod">
            <ac:chgData name="Brown, Sarah" userId="f3615a30-00c1-4e2f-9197-debefea4f008" providerId="ADAL" clId="{12705536-D4E6-42A0-9845-6D0AEB2C7E26}" dt="2021-12-27T16:49:17.584" v="592" actId="478"/>
            <ac:spMkLst>
              <pc:docMk/>
              <pc:sldMasterMk cId="2460954070" sldId="2147483660"/>
              <pc:sldLayoutMk cId="886291173" sldId="2147483670"/>
              <ac:spMk id="16" creationId="{473875ED-F09E-45D3-86C7-F8993C611E3E}"/>
            </ac:spMkLst>
          </pc:spChg>
          <pc:spChg chg="add del mod">
            <ac:chgData name="Brown, Sarah" userId="f3615a30-00c1-4e2f-9197-debefea4f008" providerId="ADAL" clId="{12705536-D4E6-42A0-9845-6D0AEB2C7E26}" dt="2021-12-27T16:48:49.554" v="567" actId="478"/>
            <ac:spMkLst>
              <pc:docMk/>
              <pc:sldMasterMk cId="2460954070" sldId="2147483660"/>
              <pc:sldLayoutMk cId="886291173" sldId="2147483670"/>
              <ac:spMk id="17" creationId="{8D28D7A2-7DF3-4B16-9EA6-B54712632E77}"/>
            </ac:spMkLst>
          </pc:spChg>
          <pc:spChg chg="add del">
            <ac:chgData name="Brown, Sarah" userId="f3615a30-00c1-4e2f-9197-debefea4f008" providerId="ADAL" clId="{12705536-D4E6-42A0-9845-6D0AEB2C7E26}" dt="2021-12-27T16:44:08.788" v="458" actId="11529"/>
            <ac:spMkLst>
              <pc:docMk/>
              <pc:sldMasterMk cId="2460954070" sldId="2147483660"/>
              <pc:sldLayoutMk cId="886291173" sldId="2147483670"/>
              <ac:spMk id="20" creationId="{C1E82162-7251-4100-8436-03C6D1D20B81}"/>
            </ac:spMkLst>
          </pc:spChg>
          <pc:spChg chg="add del mod">
            <ac:chgData name="Brown, Sarah" userId="f3615a30-00c1-4e2f-9197-debefea4f008" providerId="ADAL" clId="{12705536-D4E6-42A0-9845-6D0AEB2C7E26}" dt="2021-12-27T16:44:40.814" v="466" actId="478"/>
            <ac:spMkLst>
              <pc:docMk/>
              <pc:sldMasterMk cId="2460954070" sldId="2147483660"/>
              <pc:sldLayoutMk cId="886291173" sldId="2147483670"/>
              <ac:spMk id="21" creationId="{9FCB4692-911D-4410-99EB-51ACAAF7B7A9}"/>
            </ac:spMkLst>
          </pc:spChg>
          <pc:spChg chg="add del mod">
            <ac:chgData name="Brown, Sarah" userId="f3615a30-00c1-4e2f-9197-debefea4f008" providerId="ADAL" clId="{12705536-D4E6-42A0-9845-6D0AEB2C7E26}" dt="2021-12-27T16:48:48.270" v="566" actId="21"/>
            <ac:spMkLst>
              <pc:docMk/>
              <pc:sldMasterMk cId="2460954070" sldId="2147483660"/>
              <pc:sldLayoutMk cId="886291173" sldId="2147483670"/>
              <ac:spMk id="22" creationId="{17D1B6D1-71EA-4170-B2B2-9F1D83CD2689}"/>
            </ac:spMkLst>
          </pc:spChg>
          <pc:spChg chg="add mod">
            <ac:chgData name="Brown, Sarah" userId="f3615a30-00c1-4e2f-9197-debefea4f008" providerId="ADAL" clId="{12705536-D4E6-42A0-9845-6D0AEB2C7E26}" dt="2021-12-27T17:12:43.625" v="845" actId="1035"/>
            <ac:spMkLst>
              <pc:docMk/>
              <pc:sldMasterMk cId="2460954070" sldId="2147483660"/>
              <pc:sldLayoutMk cId="886291173" sldId="2147483670"/>
              <ac:spMk id="25" creationId="{AA1E5D03-547A-4D95-8035-63786633B15E}"/>
            </ac:spMkLst>
          </pc:spChg>
          <pc:spChg chg="add mod">
            <ac:chgData name="Brown, Sarah" userId="f3615a30-00c1-4e2f-9197-debefea4f008" providerId="ADAL" clId="{12705536-D4E6-42A0-9845-6D0AEB2C7E26}" dt="2021-12-27T17:12:43.625" v="845" actId="1035"/>
            <ac:spMkLst>
              <pc:docMk/>
              <pc:sldMasterMk cId="2460954070" sldId="2147483660"/>
              <pc:sldLayoutMk cId="886291173" sldId="2147483670"/>
              <ac:spMk id="27" creationId="{14CB823B-54A0-438C-B21E-16E879EBB4F6}"/>
            </ac:spMkLst>
          </pc:spChg>
          <pc:spChg chg="add del mod">
            <ac:chgData name="Brown, Sarah" userId="f3615a30-00c1-4e2f-9197-debefea4f008" providerId="ADAL" clId="{12705536-D4E6-42A0-9845-6D0AEB2C7E26}" dt="2021-12-27T16:49:16.382" v="591" actId="21"/>
            <ac:spMkLst>
              <pc:docMk/>
              <pc:sldMasterMk cId="2460954070" sldId="2147483660"/>
              <pc:sldLayoutMk cId="886291173" sldId="2147483670"/>
              <ac:spMk id="28" creationId="{29DA93B8-E222-4968-942A-F8BF2CB9308A}"/>
            </ac:spMkLst>
          </pc:spChg>
          <pc:spChg chg="add mod">
            <ac:chgData name="Brown, Sarah" userId="f3615a30-00c1-4e2f-9197-debefea4f008" providerId="ADAL" clId="{12705536-D4E6-42A0-9845-6D0AEB2C7E26}" dt="2021-12-27T17:13:13.577" v="849" actId="1076"/>
            <ac:spMkLst>
              <pc:docMk/>
              <pc:sldMasterMk cId="2460954070" sldId="2147483660"/>
              <pc:sldLayoutMk cId="886291173" sldId="2147483670"/>
              <ac:spMk id="29" creationId="{E9391E3A-4FE2-4235-BB7C-B4FD181E9AC4}"/>
            </ac:spMkLst>
          </pc:spChg>
          <pc:spChg chg="add del mod">
            <ac:chgData name="Brown, Sarah" userId="f3615a30-00c1-4e2f-9197-debefea4f008" providerId="ADAL" clId="{12705536-D4E6-42A0-9845-6D0AEB2C7E26}" dt="2021-12-27T17:09:38.575" v="725" actId="478"/>
            <ac:spMkLst>
              <pc:docMk/>
              <pc:sldMasterMk cId="2460954070" sldId="2147483660"/>
              <pc:sldLayoutMk cId="886291173" sldId="2147483670"/>
              <ac:spMk id="30" creationId="{3A556023-DCB0-4973-857F-67204029CEB2}"/>
            </ac:spMkLst>
          </pc:spChg>
          <pc:picChg chg="mod">
            <ac:chgData name="Brown, Sarah" userId="f3615a30-00c1-4e2f-9197-debefea4f008" providerId="ADAL" clId="{12705536-D4E6-42A0-9845-6D0AEB2C7E26}" dt="2021-12-27T17:20:36.290" v="884" actId="14100"/>
            <ac:picMkLst>
              <pc:docMk/>
              <pc:sldMasterMk cId="2460954070" sldId="2147483660"/>
              <pc:sldLayoutMk cId="886291173" sldId="2147483670"/>
              <ac:picMk id="8" creationId="{763EC32B-FAA2-4722-AADE-76FD436B04BA}"/>
            </ac:picMkLst>
          </pc:picChg>
          <pc:picChg chg="mod">
            <ac:chgData name="Brown, Sarah" userId="f3615a30-00c1-4e2f-9197-debefea4f008" providerId="ADAL" clId="{12705536-D4E6-42A0-9845-6D0AEB2C7E26}" dt="2021-12-27T17:20:39.214" v="887" actId="1035"/>
            <ac:picMkLst>
              <pc:docMk/>
              <pc:sldMasterMk cId="2460954070" sldId="2147483660"/>
              <pc:sldLayoutMk cId="886291173" sldId="2147483670"/>
              <ac:picMk id="11" creationId="{D0AE72F5-80DC-49D7-B9DE-F28AF755D51C}"/>
            </ac:picMkLst>
          </pc:picChg>
          <pc:picChg chg="mod">
            <ac:chgData name="Brown, Sarah" userId="f3615a30-00c1-4e2f-9197-debefea4f008" providerId="ADAL" clId="{12705536-D4E6-42A0-9845-6D0AEB2C7E26}" dt="2021-12-27T17:21:18.394" v="894" actId="1035"/>
            <ac:picMkLst>
              <pc:docMk/>
              <pc:sldMasterMk cId="2460954070" sldId="2147483660"/>
              <pc:sldLayoutMk cId="886291173" sldId="2147483670"/>
              <ac:picMk id="12" creationId="{1077B1D4-8882-4639-A5B6-B5B631280167}"/>
            </ac:picMkLst>
          </pc:picChg>
          <pc:picChg chg="add mod">
            <ac:chgData name="Brown, Sarah" userId="f3615a30-00c1-4e2f-9197-debefea4f008" providerId="ADAL" clId="{12705536-D4E6-42A0-9845-6D0AEB2C7E26}" dt="2021-12-27T16:34:25.677" v="281" actId="1035"/>
            <ac:picMkLst>
              <pc:docMk/>
              <pc:sldMasterMk cId="2460954070" sldId="2147483660"/>
              <pc:sldLayoutMk cId="886291173" sldId="2147483670"/>
              <ac:picMk id="1026" creationId="{2262F47E-571B-42E8-91FA-B8E48873BAE7}"/>
            </ac:picMkLst>
          </pc:picChg>
          <pc:picChg chg="add mod">
            <ac:chgData name="Brown, Sarah" userId="f3615a30-00c1-4e2f-9197-debefea4f008" providerId="ADAL" clId="{12705536-D4E6-42A0-9845-6D0AEB2C7E26}" dt="2021-12-27T17:12:43.625" v="845" actId="1035"/>
            <ac:picMkLst>
              <pc:docMk/>
              <pc:sldMasterMk cId="2460954070" sldId="2147483660"/>
              <pc:sldLayoutMk cId="886291173" sldId="2147483670"/>
              <ac:picMk id="1028" creationId="{2A88F817-15C7-4A16-9ECA-C1CB606789BC}"/>
            </ac:picMkLst>
          </pc:picChg>
          <pc:picChg chg="add del mod">
            <ac:chgData name="Brown, Sarah" userId="f3615a30-00c1-4e2f-9197-debefea4f008" providerId="ADAL" clId="{12705536-D4E6-42A0-9845-6D0AEB2C7E26}" dt="2021-12-27T16:49:26.005" v="595" actId="21"/>
            <ac:picMkLst>
              <pc:docMk/>
              <pc:sldMasterMk cId="2460954070" sldId="2147483660"/>
              <pc:sldLayoutMk cId="886291173" sldId="2147483670"/>
              <ac:picMk id="1030" creationId="{0A6F590D-6EEB-475F-9530-D4192246C42F}"/>
            </ac:picMkLst>
          </pc:picChg>
          <pc:cxnChg chg="add mod ord">
            <ac:chgData name="Brown, Sarah" userId="f3615a30-00c1-4e2f-9197-debefea4f008" providerId="ADAL" clId="{12705536-D4E6-42A0-9845-6D0AEB2C7E26}" dt="2021-12-27T17:12:43.625" v="845" actId="1035"/>
            <ac:cxnSpMkLst>
              <pc:docMk/>
              <pc:sldMasterMk cId="2460954070" sldId="2147483660"/>
              <pc:sldLayoutMk cId="886291173" sldId="2147483670"/>
              <ac:cxnSpMk id="14" creationId="{1D27FF57-9EAE-4C30-A552-A353C38C8C45}"/>
            </ac:cxnSpMkLst>
          </pc:cxnChg>
        </pc:sldLayoutChg>
        <pc:sldLayoutChg chg="del">
          <pc:chgData name="Brown, Sarah" userId="f3615a30-00c1-4e2f-9197-debefea4f008" providerId="ADAL" clId="{12705536-D4E6-42A0-9845-6D0AEB2C7E26}" dt="2021-12-27T16:11:46.106" v="103" actId="2696"/>
          <pc:sldLayoutMkLst>
            <pc:docMk/>
            <pc:sldMasterMk cId="2460954070" sldId="2147483660"/>
            <pc:sldLayoutMk cId="2202905451" sldId="2147483670"/>
          </pc:sldLayoutMkLst>
        </pc:sldLayoutChg>
        <pc:sldLayoutChg chg="addSp delSp modSp add mod modTransition">
          <pc:chgData name="Brown, Sarah" userId="f3615a30-00c1-4e2f-9197-debefea4f008" providerId="ADAL" clId="{12705536-D4E6-42A0-9845-6D0AEB2C7E26}" dt="2021-12-27T17:21:19.972" v="895" actId="1035"/>
          <pc:sldLayoutMkLst>
            <pc:docMk/>
            <pc:sldMasterMk cId="2460954070" sldId="2147483660"/>
            <pc:sldLayoutMk cId="1796766234" sldId="2147483671"/>
          </pc:sldLayoutMkLst>
          <pc:spChg chg="mod">
            <ac:chgData name="Brown, Sarah" userId="f3615a30-00c1-4e2f-9197-debefea4f008" providerId="ADAL" clId="{12705536-D4E6-42A0-9845-6D0AEB2C7E26}" dt="2021-12-27T16:44:30.042" v="462" actId="20577"/>
            <ac:spMkLst>
              <pc:docMk/>
              <pc:sldMasterMk cId="2460954070" sldId="2147483660"/>
              <pc:sldLayoutMk cId="1796766234" sldId="2147483671"/>
              <ac:spMk id="7" creationId="{C5CF559E-0959-4552-BC32-4FC730FE3072}"/>
            </ac:spMkLst>
          </pc:spChg>
          <pc:spChg chg="add mod">
            <ac:chgData name="Brown, Sarah" userId="f3615a30-00c1-4e2f-9197-debefea4f008" providerId="ADAL" clId="{12705536-D4E6-42A0-9845-6D0AEB2C7E26}" dt="2021-12-27T16:35:05.902" v="285"/>
            <ac:spMkLst>
              <pc:docMk/>
              <pc:sldMasterMk cId="2460954070" sldId="2147483660"/>
              <pc:sldLayoutMk cId="1796766234" sldId="2147483671"/>
              <ac:spMk id="10" creationId="{F7AEDD33-9C07-400D-8415-186123D9EF89}"/>
            </ac:spMkLst>
          </pc:spChg>
          <pc:picChg chg="add mod">
            <ac:chgData name="Brown, Sarah" userId="f3615a30-00c1-4e2f-9197-debefea4f008" providerId="ADAL" clId="{12705536-D4E6-42A0-9845-6D0AEB2C7E26}" dt="2021-12-27T17:08:24.405" v="716" actId="1076"/>
            <ac:picMkLst>
              <pc:docMk/>
              <pc:sldMasterMk cId="2460954070" sldId="2147483660"/>
              <pc:sldLayoutMk cId="1796766234" sldId="2147483671"/>
              <ac:picMk id="3" creationId="{D5B42EB7-50AD-4B9B-A1EA-01B219B52DA6}"/>
            </ac:picMkLst>
          </pc:picChg>
          <pc:picChg chg="add del mod">
            <ac:chgData name="Brown, Sarah" userId="f3615a30-00c1-4e2f-9197-debefea4f008" providerId="ADAL" clId="{12705536-D4E6-42A0-9845-6D0AEB2C7E26}" dt="2021-12-27T17:07:57.924" v="710" actId="478"/>
            <ac:picMkLst>
              <pc:docMk/>
              <pc:sldMasterMk cId="2460954070" sldId="2147483660"/>
              <pc:sldLayoutMk cId="1796766234" sldId="2147483671"/>
              <ac:picMk id="5" creationId="{3B690F3A-544E-43F0-A929-E38BCE2B25B3}"/>
            </ac:picMkLst>
          </pc:picChg>
          <pc:picChg chg="del">
            <ac:chgData name="Brown, Sarah" userId="f3615a30-00c1-4e2f-9197-debefea4f008" providerId="ADAL" clId="{12705536-D4E6-42A0-9845-6D0AEB2C7E26}" dt="2021-12-27T17:20:52.558" v="888" actId="478"/>
            <ac:picMkLst>
              <pc:docMk/>
              <pc:sldMasterMk cId="2460954070" sldId="2147483660"/>
              <pc:sldLayoutMk cId="1796766234" sldId="2147483671"/>
              <ac:picMk id="8" creationId="{763EC32B-FAA2-4722-AADE-76FD436B04BA}"/>
            </ac:picMkLst>
          </pc:picChg>
          <pc:picChg chg="del">
            <ac:chgData name="Brown, Sarah" userId="f3615a30-00c1-4e2f-9197-debefea4f008" providerId="ADAL" clId="{12705536-D4E6-42A0-9845-6D0AEB2C7E26}" dt="2021-12-27T17:20:52.558" v="888" actId="478"/>
            <ac:picMkLst>
              <pc:docMk/>
              <pc:sldMasterMk cId="2460954070" sldId="2147483660"/>
              <pc:sldLayoutMk cId="1796766234" sldId="2147483671"/>
              <ac:picMk id="11" creationId="{D0AE72F5-80DC-49D7-B9DE-F28AF755D51C}"/>
            </ac:picMkLst>
          </pc:picChg>
          <pc:picChg chg="del">
            <ac:chgData name="Brown, Sarah" userId="f3615a30-00c1-4e2f-9197-debefea4f008" providerId="ADAL" clId="{12705536-D4E6-42A0-9845-6D0AEB2C7E26}" dt="2021-12-27T17:20:52.558" v="888" actId="478"/>
            <ac:picMkLst>
              <pc:docMk/>
              <pc:sldMasterMk cId="2460954070" sldId="2147483660"/>
              <pc:sldLayoutMk cId="1796766234" sldId="2147483671"/>
              <ac:picMk id="12" creationId="{1077B1D4-8882-4639-A5B6-B5B631280167}"/>
            </ac:picMkLst>
          </pc:picChg>
          <pc:picChg chg="add del mod ord">
            <ac:chgData name="Brown, Sarah" userId="f3615a30-00c1-4e2f-9197-debefea4f008" providerId="ADAL" clId="{12705536-D4E6-42A0-9845-6D0AEB2C7E26}" dt="2021-12-27T17:08:02.759" v="712" actId="478"/>
            <ac:picMkLst>
              <pc:docMk/>
              <pc:sldMasterMk cId="2460954070" sldId="2147483660"/>
              <pc:sldLayoutMk cId="1796766234" sldId="2147483671"/>
              <ac:picMk id="13" creationId="{CDFC996F-B310-4F3C-B170-6DD6A2BE44C7}"/>
            </ac:picMkLst>
          </pc:picChg>
          <pc:picChg chg="add mod">
            <ac:chgData name="Brown, Sarah" userId="f3615a30-00c1-4e2f-9197-debefea4f008" providerId="ADAL" clId="{12705536-D4E6-42A0-9845-6D0AEB2C7E26}" dt="2021-12-27T17:20:52.732" v="889"/>
            <ac:picMkLst>
              <pc:docMk/>
              <pc:sldMasterMk cId="2460954070" sldId="2147483660"/>
              <pc:sldLayoutMk cId="1796766234" sldId="2147483671"/>
              <ac:picMk id="15" creationId="{364DF813-5737-4FAD-B054-E9FFA7A7B06F}"/>
            </ac:picMkLst>
          </pc:picChg>
          <pc:picChg chg="add mod">
            <ac:chgData name="Brown, Sarah" userId="f3615a30-00c1-4e2f-9197-debefea4f008" providerId="ADAL" clId="{12705536-D4E6-42A0-9845-6D0AEB2C7E26}" dt="2021-12-27T17:20:52.732" v="889"/>
            <ac:picMkLst>
              <pc:docMk/>
              <pc:sldMasterMk cId="2460954070" sldId="2147483660"/>
              <pc:sldLayoutMk cId="1796766234" sldId="2147483671"/>
              <ac:picMk id="16" creationId="{DAA9D51B-95A0-4DB5-ABEC-4183B7205323}"/>
            </ac:picMkLst>
          </pc:picChg>
          <pc:picChg chg="add mod">
            <ac:chgData name="Brown, Sarah" userId="f3615a30-00c1-4e2f-9197-debefea4f008" providerId="ADAL" clId="{12705536-D4E6-42A0-9845-6D0AEB2C7E26}" dt="2021-12-27T17:21:19.972" v="895" actId="1035"/>
            <ac:picMkLst>
              <pc:docMk/>
              <pc:sldMasterMk cId="2460954070" sldId="2147483660"/>
              <pc:sldLayoutMk cId="1796766234" sldId="2147483671"/>
              <ac:picMk id="17" creationId="{8FE2FF05-2F44-463D-9B8D-57CBF36D85FE}"/>
            </ac:picMkLst>
          </pc:picChg>
          <pc:picChg chg="del">
            <ac:chgData name="Brown, Sarah" userId="f3615a30-00c1-4e2f-9197-debefea4f008" providerId="ADAL" clId="{12705536-D4E6-42A0-9845-6D0AEB2C7E26}" dt="2021-12-27T16:35:05.285" v="284" actId="478"/>
            <ac:picMkLst>
              <pc:docMk/>
              <pc:sldMasterMk cId="2460954070" sldId="2147483660"/>
              <pc:sldLayoutMk cId="1796766234" sldId="2147483671"/>
              <ac:picMk id="1026" creationId="{2262F47E-571B-42E8-91FA-B8E48873BAE7}"/>
            </ac:picMkLst>
          </pc:picChg>
        </pc:sldLayoutChg>
        <pc:sldLayoutChg chg="del">
          <pc:chgData name="Brown, Sarah" userId="f3615a30-00c1-4e2f-9197-debefea4f008" providerId="ADAL" clId="{12705536-D4E6-42A0-9845-6D0AEB2C7E26}" dt="2021-12-27T16:11:46.102" v="100" actId="2696"/>
          <pc:sldLayoutMkLst>
            <pc:docMk/>
            <pc:sldMasterMk cId="2460954070" sldId="2147483660"/>
            <pc:sldLayoutMk cId="3479445657" sldId="2147483671"/>
          </pc:sldLayoutMkLst>
        </pc:sldLayoutChg>
        <pc:sldLayoutChg chg="addSp delSp modSp add mod ord modTransition setBg">
          <pc:chgData name="Brown, Sarah" userId="f3615a30-00c1-4e2f-9197-debefea4f008" providerId="ADAL" clId="{12705536-D4E6-42A0-9845-6D0AEB2C7E26}" dt="2021-12-27T17:16:32.424" v="874" actId="1076"/>
          <pc:sldLayoutMkLst>
            <pc:docMk/>
            <pc:sldMasterMk cId="2460954070" sldId="2147483660"/>
            <pc:sldLayoutMk cId="3366775813" sldId="2147483672"/>
          </pc:sldLayoutMkLst>
          <pc:spChg chg="del">
            <ac:chgData name="Brown, Sarah" userId="f3615a30-00c1-4e2f-9197-debefea4f008" providerId="ADAL" clId="{12705536-D4E6-42A0-9845-6D0AEB2C7E26}" dt="2021-12-27T17:14:31.862" v="852" actId="478"/>
            <ac:spMkLst>
              <pc:docMk/>
              <pc:sldMasterMk cId="2460954070" sldId="2147483660"/>
              <pc:sldLayoutMk cId="3366775813" sldId="2147483672"/>
              <ac:spMk id="5" creationId="{C1C700FF-5F8C-4B9A-950A-A6691D1123F7}"/>
            </ac:spMkLst>
          </pc:spChg>
          <pc:spChg chg="del mod">
            <ac:chgData name="Brown, Sarah" userId="f3615a30-00c1-4e2f-9197-debefea4f008" providerId="ADAL" clId="{12705536-D4E6-42A0-9845-6D0AEB2C7E26}" dt="2021-12-27T17:14:34.191" v="855" actId="478"/>
            <ac:spMkLst>
              <pc:docMk/>
              <pc:sldMasterMk cId="2460954070" sldId="2147483660"/>
              <pc:sldLayoutMk cId="3366775813" sldId="2147483672"/>
              <ac:spMk id="7" creationId="{0F5F6273-4EE4-4BE7-B37B-7C77A4D2BB61}"/>
            </ac:spMkLst>
          </pc:spChg>
          <pc:spChg chg="add mod">
            <ac:chgData name="Brown, Sarah" userId="f3615a30-00c1-4e2f-9197-debefea4f008" providerId="ADAL" clId="{12705536-D4E6-42A0-9845-6D0AEB2C7E26}" dt="2021-12-27T17:15:32.220" v="864" actId="113"/>
            <ac:spMkLst>
              <pc:docMk/>
              <pc:sldMasterMk cId="2460954070" sldId="2147483660"/>
              <pc:sldLayoutMk cId="3366775813" sldId="2147483672"/>
              <ac:spMk id="8" creationId="{00C1B1AC-064A-412D-9AA5-1CF6C1383C7E}"/>
            </ac:spMkLst>
          </pc:spChg>
          <pc:spChg chg="add del mod">
            <ac:chgData name="Brown, Sarah" userId="f3615a30-00c1-4e2f-9197-debefea4f008" providerId="ADAL" clId="{12705536-D4E6-42A0-9845-6D0AEB2C7E26}" dt="2021-12-27T17:15:21.057" v="862" actId="478"/>
            <ac:spMkLst>
              <pc:docMk/>
              <pc:sldMasterMk cId="2460954070" sldId="2147483660"/>
              <pc:sldLayoutMk cId="3366775813" sldId="2147483672"/>
              <ac:spMk id="9" creationId="{C729955F-D355-4BFF-B999-90A20F0673D3}"/>
            </ac:spMkLst>
          </pc:spChg>
          <pc:spChg chg="mod">
            <ac:chgData name="Brown, Sarah" userId="f3615a30-00c1-4e2f-9197-debefea4f008" providerId="ADAL" clId="{12705536-D4E6-42A0-9845-6D0AEB2C7E26}" dt="2021-12-27T17:14:45.050" v="859" actId="2711"/>
            <ac:spMkLst>
              <pc:docMk/>
              <pc:sldMasterMk cId="2460954070" sldId="2147483660"/>
              <pc:sldLayoutMk cId="3366775813" sldId="2147483672"/>
              <ac:spMk id="11" creationId="{9ECD9C80-5A8C-48F5-AB10-3CBD73B574FD}"/>
            </ac:spMkLst>
          </pc:spChg>
          <pc:grpChg chg="add mod">
            <ac:chgData name="Brown, Sarah" userId="f3615a30-00c1-4e2f-9197-debefea4f008" providerId="ADAL" clId="{12705536-D4E6-42A0-9845-6D0AEB2C7E26}" dt="2021-12-27T17:14:34.930" v="856"/>
            <ac:grpSpMkLst>
              <pc:docMk/>
              <pc:sldMasterMk cId="2460954070" sldId="2147483660"/>
              <pc:sldLayoutMk cId="3366775813" sldId="2147483672"/>
              <ac:grpSpMk id="10" creationId="{92DC9326-0D7B-4C81-BF7E-989591AB9249}"/>
            </ac:grpSpMkLst>
          </pc:grpChg>
          <pc:picChg chg="del">
            <ac:chgData name="Brown, Sarah" userId="f3615a30-00c1-4e2f-9197-debefea4f008" providerId="ADAL" clId="{12705536-D4E6-42A0-9845-6D0AEB2C7E26}" dt="2021-12-27T17:14:32.462" v="853" actId="478"/>
            <ac:picMkLst>
              <pc:docMk/>
              <pc:sldMasterMk cId="2460954070" sldId="2147483660"/>
              <pc:sldLayoutMk cId="3366775813" sldId="2147483672"/>
              <ac:picMk id="6" creationId="{7AAB81FF-4F7D-457E-96FF-5B051FD284D3}"/>
            </ac:picMkLst>
          </pc:picChg>
          <pc:picChg chg="add mod">
            <ac:chgData name="Brown, Sarah" userId="f3615a30-00c1-4e2f-9197-debefea4f008" providerId="ADAL" clId="{12705536-D4E6-42A0-9845-6D0AEB2C7E26}" dt="2021-12-27T17:16:32.424" v="874" actId="1076"/>
            <ac:picMkLst>
              <pc:docMk/>
              <pc:sldMasterMk cId="2460954070" sldId="2147483660"/>
              <pc:sldLayoutMk cId="3366775813" sldId="2147483672"/>
              <ac:picMk id="13" creationId="{18B1E9E0-013A-485D-A406-36378D0A58AF}"/>
            </ac:picMkLst>
          </pc:picChg>
          <pc:cxnChg chg="mod">
            <ac:chgData name="Brown, Sarah" userId="f3615a30-00c1-4e2f-9197-debefea4f008" providerId="ADAL" clId="{12705536-D4E6-42A0-9845-6D0AEB2C7E26}" dt="2021-12-27T17:15:26.294" v="863" actId="692"/>
            <ac:cxnSpMkLst>
              <pc:docMk/>
              <pc:sldMasterMk cId="2460954070" sldId="2147483660"/>
              <pc:sldLayoutMk cId="3366775813" sldId="2147483672"/>
              <ac:cxnSpMk id="12" creationId="{C1C6A3DD-D53B-4EFB-9DBE-B1FE7C6DB74D}"/>
            </ac:cxnSpMkLst>
          </pc:cxnChg>
        </pc:sldLayoutChg>
      </pc:sldMasterChg>
      <pc:sldMasterChg chg="addSp delSp modSp new del mod setBg addSldLayout delSldLayout">
        <pc:chgData name="Brown, Sarah" userId="f3615a30-00c1-4e2f-9197-debefea4f008" providerId="ADAL" clId="{12705536-D4E6-42A0-9845-6D0AEB2C7E26}" dt="2021-12-27T16:26:31.487" v="205" actId="2696"/>
        <pc:sldMasterMkLst>
          <pc:docMk/>
          <pc:sldMasterMk cId="3084045392" sldId="2147483672"/>
        </pc:sldMasterMkLst>
        <pc:spChg chg="add del">
          <ac:chgData name="Brown, Sarah" userId="f3615a30-00c1-4e2f-9197-debefea4f008" providerId="ADAL" clId="{12705536-D4E6-42A0-9845-6D0AEB2C7E26}" dt="2021-12-27T16:06:17.529" v="11" actId="478"/>
          <ac:spMkLst>
            <pc:docMk/>
            <pc:sldMasterMk cId="3084045392" sldId="2147483672"/>
            <ac:spMk id="2" creationId="{DB27FE30-CB2A-4DA4-997A-848B741A9930}"/>
          </ac:spMkLst>
        </pc:spChg>
        <pc:spChg chg="add del">
          <ac:chgData name="Brown, Sarah" userId="f3615a30-00c1-4e2f-9197-debefea4f008" providerId="ADAL" clId="{12705536-D4E6-42A0-9845-6D0AEB2C7E26}" dt="2021-12-27T16:06:17.529" v="11" actId="478"/>
          <ac:spMkLst>
            <pc:docMk/>
            <pc:sldMasterMk cId="3084045392" sldId="2147483672"/>
            <ac:spMk id="3" creationId="{6E7D74F7-65E2-4C7E-A404-8BE9AB758722}"/>
          </ac:spMkLst>
        </pc:spChg>
        <pc:spChg chg="add del">
          <ac:chgData name="Brown, Sarah" userId="f3615a30-00c1-4e2f-9197-debefea4f008" providerId="ADAL" clId="{12705536-D4E6-42A0-9845-6D0AEB2C7E26}" dt="2021-12-27T16:06:17.529" v="11" actId="478"/>
          <ac:spMkLst>
            <pc:docMk/>
            <pc:sldMasterMk cId="3084045392" sldId="2147483672"/>
            <ac:spMk id="4" creationId="{981305BF-160C-4F39-9D4D-3595C16ABE3A}"/>
          </ac:spMkLst>
        </pc:spChg>
        <pc:spChg chg="add del">
          <ac:chgData name="Brown, Sarah" userId="f3615a30-00c1-4e2f-9197-debefea4f008" providerId="ADAL" clId="{12705536-D4E6-42A0-9845-6D0AEB2C7E26}" dt="2021-12-27T16:06:17.529" v="11" actId="478"/>
          <ac:spMkLst>
            <pc:docMk/>
            <pc:sldMasterMk cId="3084045392" sldId="2147483672"/>
            <ac:spMk id="5" creationId="{4662CFB1-5D2C-412F-B9D3-5D36CDB50FFE}"/>
          </ac:spMkLst>
        </pc:spChg>
        <pc:spChg chg="add del">
          <ac:chgData name="Brown, Sarah" userId="f3615a30-00c1-4e2f-9197-debefea4f008" providerId="ADAL" clId="{12705536-D4E6-42A0-9845-6D0AEB2C7E26}" dt="2021-12-27T16:06:17.529" v="11" actId="478"/>
          <ac:spMkLst>
            <pc:docMk/>
            <pc:sldMasterMk cId="3084045392" sldId="2147483672"/>
            <ac:spMk id="6" creationId="{0E4009D4-E527-4C1C-A39B-0DD8A3BA7700}"/>
          </ac:spMkLst>
        </pc:spChg>
        <pc:spChg chg="add mod">
          <ac:chgData name="Brown, Sarah" userId="f3615a30-00c1-4e2f-9197-debefea4f008" providerId="ADAL" clId="{12705536-D4E6-42A0-9845-6D0AEB2C7E26}" dt="2021-12-27T16:16:56.814" v="157" actId="1076"/>
          <ac:spMkLst>
            <pc:docMk/>
            <pc:sldMasterMk cId="3084045392" sldId="2147483672"/>
            <ac:spMk id="15" creationId="{5DA7A671-E648-4D12-9799-E550B88369F0}"/>
          </ac:spMkLst>
        </pc:spChg>
        <pc:spChg chg="add del mod">
          <ac:chgData name="Brown, Sarah" userId="f3615a30-00c1-4e2f-9197-debefea4f008" providerId="ADAL" clId="{12705536-D4E6-42A0-9845-6D0AEB2C7E26}" dt="2021-12-27T16:13:28.955" v="116" actId="478"/>
          <ac:spMkLst>
            <pc:docMk/>
            <pc:sldMasterMk cId="3084045392" sldId="2147483672"/>
            <ac:spMk id="16" creationId="{05B4F8C7-1430-4CD1-B30C-4A626D68C814}"/>
          </ac:spMkLst>
        </pc:spChg>
        <pc:spChg chg="add mod ord">
          <ac:chgData name="Brown, Sarah" userId="f3615a30-00c1-4e2f-9197-debefea4f008" providerId="ADAL" clId="{12705536-D4E6-42A0-9845-6D0AEB2C7E26}" dt="2021-12-27T16:16:01.386" v="146" actId="167"/>
          <ac:spMkLst>
            <pc:docMk/>
            <pc:sldMasterMk cId="3084045392" sldId="2147483672"/>
            <ac:spMk id="19" creationId="{0565C5AA-6F26-42BF-9A85-41869F2BACEC}"/>
          </ac:spMkLst>
        </pc:spChg>
        <pc:spChg chg="add mod ord">
          <ac:chgData name="Brown, Sarah" userId="f3615a30-00c1-4e2f-9197-debefea4f008" providerId="ADAL" clId="{12705536-D4E6-42A0-9845-6D0AEB2C7E26}" dt="2021-12-27T16:21:33.144" v="182" actId="1076"/>
          <ac:spMkLst>
            <pc:docMk/>
            <pc:sldMasterMk cId="3084045392" sldId="2147483672"/>
            <ac:spMk id="20" creationId="{D678C0D0-4385-4804-89A9-D21DBE595422}"/>
          </ac:spMkLst>
        </pc:spChg>
        <pc:spChg chg="add del mod">
          <ac:chgData name="Brown, Sarah" userId="f3615a30-00c1-4e2f-9197-debefea4f008" providerId="ADAL" clId="{12705536-D4E6-42A0-9845-6D0AEB2C7E26}" dt="2021-12-27T16:18:56.042" v="166" actId="478"/>
          <ac:spMkLst>
            <pc:docMk/>
            <pc:sldMasterMk cId="3084045392" sldId="2147483672"/>
            <ac:spMk id="21" creationId="{096A44BD-ED8F-4D6D-A542-4D2D27D7DF12}"/>
          </ac:spMkLst>
        </pc:spChg>
        <pc:picChg chg="add del">
          <ac:chgData name="Brown, Sarah" userId="f3615a30-00c1-4e2f-9197-debefea4f008" providerId="ADAL" clId="{12705536-D4E6-42A0-9845-6D0AEB2C7E26}" dt="2021-12-27T16:06:08.158" v="9" actId="22"/>
          <ac:picMkLst>
            <pc:docMk/>
            <pc:sldMasterMk cId="3084045392" sldId="2147483672"/>
            <ac:picMk id="8" creationId="{FB5E5A25-DCAD-431C-9A6B-663DE03F2970}"/>
          </ac:picMkLst>
        </pc:picChg>
        <pc:picChg chg="add del mod">
          <ac:chgData name="Brown, Sarah" userId="f3615a30-00c1-4e2f-9197-debefea4f008" providerId="ADAL" clId="{12705536-D4E6-42A0-9845-6D0AEB2C7E26}" dt="2021-12-27T16:13:29.753" v="117" actId="478"/>
          <ac:picMkLst>
            <pc:docMk/>
            <pc:sldMasterMk cId="3084045392" sldId="2147483672"/>
            <ac:picMk id="10" creationId="{EA2575F8-A9DC-43C9-96A4-0D282EFAA7FD}"/>
          </ac:picMkLst>
        </pc:picChg>
        <pc:picChg chg="add del mod">
          <ac:chgData name="Brown, Sarah" userId="f3615a30-00c1-4e2f-9197-debefea4f008" providerId="ADAL" clId="{12705536-D4E6-42A0-9845-6D0AEB2C7E26}" dt="2021-12-27T16:13:30.465" v="118" actId="478"/>
          <ac:picMkLst>
            <pc:docMk/>
            <pc:sldMasterMk cId="3084045392" sldId="2147483672"/>
            <ac:picMk id="12" creationId="{785EEA53-CE84-4832-93A0-5B704F1E1D95}"/>
          </ac:picMkLst>
        </pc:picChg>
        <pc:picChg chg="add del mod">
          <ac:chgData name="Brown, Sarah" userId="f3615a30-00c1-4e2f-9197-debefea4f008" providerId="ADAL" clId="{12705536-D4E6-42A0-9845-6D0AEB2C7E26}" dt="2021-12-27T16:13:30.953" v="119" actId="478"/>
          <ac:picMkLst>
            <pc:docMk/>
            <pc:sldMasterMk cId="3084045392" sldId="2147483672"/>
            <ac:picMk id="14" creationId="{4B32A7B0-EA13-4E52-BC98-C03A61B4E92B}"/>
          </ac:picMkLst>
        </pc:picChg>
        <pc:picChg chg="add mod ord modCrop">
          <ac:chgData name="Brown, Sarah" userId="f3615a30-00c1-4e2f-9197-debefea4f008" providerId="ADAL" clId="{12705536-D4E6-42A0-9845-6D0AEB2C7E26}" dt="2021-12-27T16:16:50.993" v="155" actId="1076"/>
          <ac:picMkLst>
            <pc:docMk/>
            <pc:sldMasterMk cId="3084045392" sldId="2147483672"/>
            <ac:picMk id="18" creationId="{272317C4-A936-4243-8A5E-127F535C66E8}"/>
          </ac:picMkLst>
        </pc:picChg>
        <pc:picChg chg="add del mod ord">
          <ac:chgData name="Brown, Sarah" userId="f3615a30-00c1-4e2f-9197-debefea4f008" providerId="ADAL" clId="{12705536-D4E6-42A0-9845-6D0AEB2C7E26}" dt="2021-12-27T16:21:52.232" v="185" actId="478"/>
          <ac:picMkLst>
            <pc:docMk/>
            <pc:sldMasterMk cId="3084045392" sldId="2147483672"/>
            <ac:picMk id="23" creationId="{F3815322-5F88-4FE5-B01C-D408789F8F46}"/>
          </ac:picMkLst>
        </pc:picChg>
        <pc:sldLayoutChg chg="new del replId">
          <pc:chgData name="Brown, Sarah" userId="f3615a30-00c1-4e2f-9197-debefea4f008" providerId="ADAL" clId="{12705536-D4E6-42A0-9845-6D0AEB2C7E26}" dt="2021-12-27T16:11:18.719" v="88" actId="2696"/>
          <pc:sldLayoutMkLst>
            <pc:docMk/>
            <pc:sldMasterMk cId="3084045392" sldId="2147483672"/>
            <pc:sldLayoutMk cId="2964621638" sldId="2147483673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727" v="89" actId="2696"/>
          <pc:sldLayoutMkLst>
            <pc:docMk/>
            <pc:sldMasterMk cId="3084045392" sldId="2147483672"/>
            <pc:sldLayoutMk cId="3609861834" sldId="2147483674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734" v="90" actId="2696"/>
          <pc:sldLayoutMkLst>
            <pc:docMk/>
            <pc:sldMasterMk cId="3084045392" sldId="2147483672"/>
            <pc:sldLayoutMk cId="2418309551" sldId="2147483675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743" v="91" actId="2696"/>
          <pc:sldLayoutMkLst>
            <pc:docMk/>
            <pc:sldMasterMk cId="3084045392" sldId="2147483672"/>
            <pc:sldLayoutMk cId="3674653180" sldId="2147483676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756" v="92" actId="2696"/>
          <pc:sldLayoutMkLst>
            <pc:docMk/>
            <pc:sldMasterMk cId="3084045392" sldId="2147483672"/>
            <pc:sldLayoutMk cId="2594300695" sldId="2147483677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763" v="93" actId="2696"/>
          <pc:sldLayoutMkLst>
            <pc:docMk/>
            <pc:sldMasterMk cId="3084045392" sldId="2147483672"/>
            <pc:sldLayoutMk cId="3857229570" sldId="2147483678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770" v="94" actId="2696"/>
          <pc:sldLayoutMkLst>
            <pc:docMk/>
            <pc:sldMasterMk cId="3084045392" sldId="2147483672"/>
            <pc:sldLayoutMk cId="2728041641" sldId="2147483679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780" v="95" actId="2696"/>
          <pc:sldLayoutMkLst>
            <pc:docMk/>
            <pc:sldMasterMk cId="3084045392" sldId="2147483672"/>
            <pc:sldLayoutMk cId="3667735075" sldId="2147483680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794" v="96" actId="2696"/>
          <pc:sldLayoutMkLst>
            <pc:docMk/>
            <pc:sldMasterMk cId="3084045392" sldId="2147483672"/>
            <pc:sldLayoutMk cId="3183237452" sldId="2147483681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807" v="97" actId="2696"/>
          <pc:sldLayoutMkLst>
            <pc:docMk/>
            <pc:sldMasterMk cId="3084045392" sldId="2147483672"/>
            <pc:sldLayoutMk cId="601136849" sldId="2147483682"/>
          </pc:sldLayoutMkLst>
        </pc:sldLayoutChg>
        <pc:sldLayoutChg chg="new del replId">
          <pc:chgData name="Brown, Sarah" userId="f3615a30-00c1-4e2f-9197-debefea4f008" providerId="ADAL" clId="{12705536-D4E6-42A0-9845-6D0AEB2C7E26}" dt="2021-12-27T16:11:18.819" v="98" actId="2696"/>
          <pc:sldLayoutMkLst>
            <pc:docMk/>
            <pc:sldMasterMk cId="3084045392" sldId="2147483672"/>
            <pc:sldLayoutMk cId="3712080131" sldId="2147483683"/>
          </pc:sldLayoutMkLst>
        </pc:sldLayoutChg>
      </pc:sldMasterChg>
      <pc:sldMasterChg chg="add del mod">
        <pc:chgData name="Brown, Sarah" userId="f3615a30-00c1-4e2f-9197-debefea4f008" providerId="ADAL" clId="{12705536-D4E6-42A0-9845-6D0AEB2C7E26}" dt="2021-12-27T16:26:31.483" v="204" actId="2696"/>
        <pc:sldMasterMkLst>
          <pc:docMk/>
          <pc:sldMasterMk cId="2027840854" sldId="2147483673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980-4476-8FC1-EB270132E6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980-4476-8FC1-EB270132E6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980-4476-8FC1-EB270132E6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16320943"/>
        <c:axId val="1816299311"/>
      </c:barChart>
      <c:catAx>
        <c:axId val="181632094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6299311"/>
        <c:crosses val="autoZero"/>
        <c:auto val="1"/>
        <c:lblAlgn val="ctr"/>
        <c:lblOffset val="100"/>
        <c:noMultiLvlLbl val="0"/>
      </c:catAx>
      <c:valAx>
        <c:axId val="18162993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1632094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 Slide">
    <p:bg>
      <p:bgPr>
        <a:solidFill>
          <a:srgbClr val="4A2D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C0F18C0A-5392-430E-ABF4-1545E2D4D1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3061" y="5429228"/>
            <a:ext cx="1601312" cy="70542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C7640898-AA72-4354-9CB3-0B894E67E3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66171" y="5511170"/>
            <a:ext cx="1676952" cy="62348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D4D24BC-5CF1-4183-9CEA-8194E54102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50000" r="50000"/>
          <a:stretch/>
        </p:blipFill>
        <p:spPr>
          <a:xfrm>
            <a:off x="8763000" y="0"/>
            <a:ext cx="3429000" cy="3429000"/>
          </a:xfrm>
          <a:prstGeom prst="rect">
            <a:avLst/>
          </a:prstGeom>
        </p:spPr>
      </p:pic>
      <p:sp>
        <p:nvSpPr>
          <p:cNvPr id="8" name="Title 12">
            <a:extLst>
              <a:ext uri="{FF2B5EF4-FFF2-40B4-BE49-F238E27FC236}">
                <a16:creationId xmlns:a16="http://schemas.microsoft.com/office/drawing/2014/main" id="{0842B067-C92F-4834-940D-5097BEAE4DDF}"/>
              </a:ext>
            </a:extLst>
          </p:cNvPr>
          <p:cNvSpPr txBox="1">
            <a:spLocks/>
          </p:cNvSpPr>
          <p:nvPr userDrawn="1"/>
        </p:nvSpPr>
        <p:spPr>
          <a:xfrm>
            <a:off x="762000" y="1680794"/>
            <a:ext cx="6329464" cy="191634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ts val="7200"/>
              </a:lnSpc>
            </a:pPr>
            <a:r>
              <a:rPr lang="en-US" sz="6000" dirty="0">
                <a:solidFill>
                  <a:schemeClr val="bg1"/>
                </a:solidFill>
              </a:rPr>
              <a:t>Click to edit Master title style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1556836C-93B7-4ACA-92D1-538D1B63891B}"/>
              </a:ext>
            </a:extLst>
          </p:cNvPr>
          <p:cNvSpPr txBox="1">
            <a:spLocks/>
          </p:cNvSpPr>
          <p:nvPr userDrawn="1"/>
        </p:nvSpPr>
        <p:spPr>
          <a:xfrm>
            <a:off x="762000" y="3805821"/>
            <a:ext cx="5909418" cy="59526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BEB8B4"/>
                </a:solidFill>
              </a:rPr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2643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5CF559E-0959-4552-BC32-4FC730FE307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606550"/>
            <a:ext cx="10515600" cy="412439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6E3354-B646-4562-8A0B-46A31844B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1030750"/>
            <a:ext cx="12192001" cy="125983"/>
          </a:xfrm>
          <a:prstGeom prst="rect">
            <a:avLst/>
          </a:prstGeom>
        </p:spPr>
      </p:pic>
      <p:sp>
        <p:nvSpPr>
          <p:cNvPr id="10" name="Title 12">
            <a:extLst>
              <a:ext uri="{FF2B5EF4-FFF2-40B4-BE49-F238E27FC236}">
                <a16:creationId xmlns:a16="http://schemas.microsoft.com/office/drawing/2014/main" id="{1E1B5F76-4252-4CCC-83C8-C2B6BCFC3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6"/>
            <a:ext cx="10591800" cy="536798"/>
          </a:xfr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2199784-DBE6-4E30-B781-D1E28AF354E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90"/>
          <a:stretch/>
        </p:blipFill>
        <p:spPr>
          <a:xfrm flipV="1">
            <a:off x="-1" y="6222630"/>
            <a:ext cx="12192001" cy="63536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51E26AD1-D14D-47E1-92C5-CC477512700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6309267"/>
            <a:ext cx="1012951" cy="446234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412954BA-DBAD-49B0-AE66-1A2752DC180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56113" y="6319900"/>
            <a:ext cx="1110642" cy="41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ing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5CF559E-0959-4552-BC32-4FC730FE307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38200" y="1606550"/>
            <a:ext cx="5067300" cy="40016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6E3354-B646-4562-8A0B-46A31844BB1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1030750"/>
            <a:ext cx="12192001" cy="125983"/>
          </a:xfrm>
          <a:prstGeom prst="rect">
            <a:avLst/>
          </a:prstGeom>
        </p:spPr>
      </p:pic>
      <p:sp>
        <p:nvSpPr>
          <p:cNvPr id="10" name="Title 12">
            <a:extLst>
              <a:ext uri="{FF2B5EF4-FFF2-40B4-BE49-F238E27FC236}">
                <a16:creationId xmlns:a16="http://schemas.microsoft.com/office/drawing/2014/main" id="{F7AEDD33-9C07-400D-8415-186123D9E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65126"/>
            <a:ext cx="10591800" cy="536798"/>
          </a:xfrm>
        </p:spPr>
        <p:txBody>
          <a:bodyPr/>
          <a:lstStyle>
            <a:lvl1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64DF813-5737-4FAD-B054-E9FFA7A7B0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90"/>
          <a:stretch/>
        </p:blipFill>
        <p:spPr>
          <a:xfrm flipV="1">
            <a:off x="-1" y="6222630"/>
            <a:ext cx="12192001" cy="63536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DAA9D51B-95A0-4DB5-ABEC-4183B720532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2000" y="6309267"/>
            <a:ext cx="1012951" cy="446234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8FE2FF05-2F44-463D-9B8D-57CBF36D85F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56113" y="6319900"/>
            <a:ext cx="1110642" cy="41293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002F016-9FA2-4057-A2A3-DBE89AB74E5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286501" y="1606550"/>
            <a:ext cx="5067300" cy="40016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96766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ection Divider">
    <p:bg>
      <p:bgPr>
        <a:solidFill>
          <a:srgbClr val="154C5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1C700FF-5F8C-4B9A-950A-A6691D1123F7}"/>
              </a:ext>
            </a:extLst>
          </p:cNvPr>
          <p:cNvSpPr/>
          <p:nvPr userDrawn="1"/>
        </p:nvSpPr>
        <p:spPr>
          <a:xfrm>
            <a:off x="-1" y="0"/>
            <a:ext cx="12192001" cy="6858000"/>
          </a:xfrm>
          <a:prstGeom prst="rect">
            <a:avLst/>
          </a:prstGeom>
          <a:solidFill>
            <a:srgbClr val="154C5C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AAB81FF-4F7D-457E-96FF-5B051FD284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115" t="10426" b="10424"/>
          <a:stretch/>
        </p:blipFill>
        <p:spPr>
          <a:xfrm>
            <a:off x="-1" y="0"/>
            <a:ext cx="6921795" cy="6858000"/>
          </a:xfrm>
          <a:prstGeom prst="rect">
            <a:avLst/>
          </a:prstGeom>
        </p:spPr>
      </p:pic>
      <p:sp>
        <p:nvSpPr>
          <p:cNvPr id="7" name="Title 12">
            <a:extLst>
              <a:ext uri="{FF2B5EF4-FFF2-40B4-BE49-F238E27FC236}">
                <a16:creationId xmlns:a16="http://schemas.microsoft.com/office/drawing/2014/main" id="{0F5F6273-4EE4-4BE7-B37B-7C77A4D2BB61}"/>
              </a:ext>
            </a:extLst>
          </p:cNvPr>
          <p:cNvSpPr txBox="1">
            <a:spLocks/>
          </p:cNvSpPr>
          <p:nvPr userDrawn="1"/>
        </p:nvSpPr>
        <p:spPr>
          <a:xfrm>
            <a:off x="908256" y="2470824"/>
            <a:ext cx="3362406" cy="1916349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4000" dirty="0">
                <a:solidFill>
                  <a:schemeClr val="bg1"/>
                </a:solidFill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0925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">
    <p:bg>
      <p:bgPr>
        <a:solidFill>
          <a:srgbClr val="4A2D5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00C1B1AC-064A-412D-9AA5-1CF6C1383C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38275"/>
            <a:ext cx="9144000" cy="5972050"/>
          </a:xfrm>
        </p:spPr>
        <p:txBody>
          <a:bodyPr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Thank You!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8B1E9E0-013A-485D-A406-36378D0A58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50000" r="50000"/>
          <a:stretch/>
        </p:blipFill>
        <p:spPr>
          <a:xfrm rot="16200000">
            <a:off x="0" y="0"/>
            <a:ext cx="3429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775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2/24/2022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1" r:id="rId2"/>
    <p:sldLayoutId id="2147483671" r:id="rId3"/>
    <p:sldLayoutId id="2147483669" r:id="rId4"/>
    <p:sldLayoutId id="2147483672" r:id="rId5"/>
    <p:sldLayoutId id="2147483667" r:id="rId6"/>
    <p:sldLayoutId id="2147483663" r:id="rId7"/>
    <p:sldLayoutId id="2147483664" r:id="rId8"/>
    <p:sldLayoutId id="214748366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517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C90164-F67F-4167-8B35-74855A1B244E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1CACEBCB-DC17-43E1-B87D-FEA655460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46076"/>
            <a:ext cx="10591800" cy="53679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923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1295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CACEBCB-DC17-43E1-B87D-FEA655460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46076"/>
            <a:ext cx="10591800" cy="53679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39E33359-DD41-421E-AF96-B1972EB10B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4674050"/>
              </p:ext>
            </p:extLst>
          </p:nvPr>
        </p:nvGraphicFramePr>
        <p:xfrm>
          <a:off x="838200" y="1555750"/>
          <a:ext cx="10515600" cy="42027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60633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CACEBCB-DC17-43E1-B87D-FEA655460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346076"/>
            <a:ext cx="10591800" cy="53679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596BE58-4CCA-403E-996A-B7F0BAF6EB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4482783"/>
              </p:ext>
            </p:extLst>
          </p:nvPr>
        </p:nvGraphicFramePr>
        <p:xfrm>
          <a:off x="800100" y="1565275"/>
          <a:ext cx="1051560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>
                  <a:extLst>
                    <a:ext uri="{9D8B030D-6E8A-4147-A177-3AD203B41FA5}">
                      <a16:colId xmlns:a16="http://schemas.microsoft.com/office/drawing/2014/main" val="1970431548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664211161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306785313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2227058164"/>
                    </a:ext>
                  </a:extLst>
                </a:gridCol>
                <a:gridCol w="2103120">
                  <a:extLst>
                    <a:ext uri="{9D8B030D-6E8A-4147-A177-3AD203B41FA5}">
                      <a16:colId xmlns:a16="http://schemas.microsoft.com/office/drawing/2014/main" val="1199168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4693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1446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7699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1184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80897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12264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87208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6C2891-804C-4ABA-8E97-68279AECE0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319661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arget Zero">
      <a:dk1>
        <a:srgbClr val="171616"/>
      </a:dk1>
      <a:lt1>
        <a:sysClr val="window" lastClr="FFFFFF"/>
      </a:lt1>
      <a:dk2>
        <a:srgbClr val="1A485D"/>
      </a:dk2>
      <a:lt2>
        <a:srgbClr val="E7E6E6"/>
      </a:lt2>
      <a:accent1>
        <a:srgbClr val="4A2D5B"/>
      </a:accent1>
      <a:accent2>
        <a:srgbClr val="1A485D"/>
      </a:accent2>
      <a:accent3>
        <a:srgbClr val="E36626"/>
      </a:accent3>
      <a:accent4>
        <a:srgbClr val="655B53"/>
      </a:accent4>
      <a:accent5>
        <a:srgbClr val="BFB9B4"/>
      </a:accent5>
      <a:accent6>
        <a:srgbClr val="CF14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67BA26143B2274B9ED39C6256FCC0BE" ma:contentTypeVersion="13" ma:contentTypeDescription="Create a new document." ma:contentTypeScope="" ma:versionID="92ae2cb2866543d66682cd77e716affc">
  <xsd:schema xmlns:xsd="http://www.w3.org/2001/XMLSchema" xmlns:xs="http://www.w3.org/2001/XMLSchema" xmlns:p="http://schemas.microsoft.com/office/2006/metadata/properties" xmlns:ns2="dbf75ea0-7b9d-4666-9b34-f92ca412f13a" xmlns:ns3="560bac70-e799-47ae-951b-cfab8832d760" targetNamespace="http://schemas.microsoft.com/office/2006/metadata/properties" ma:root="true" ma:fieldsID="ba607bb502f75a073e4a445438e77afe" ns2:_="" ns3:_="">
    <xsd:import namespace="dbf75ea0-7b9d-4666-9b34-f92ca412f13a"/>
    <xsd:import namespace="560bac70-e799-47ae-951b-cfab8832d76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f75ea0-7b9d-4666-9b34-f92ca412f1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0bac70-e799-47ae-951b-cfab8832d760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7ACC670-C694-482E-B83F-BC9A4010EA0C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terms/"/>
    <ds:schemaRef ds:uri="dbf75ea0-7b9d-4666-9b34-f92ca412f13a"/>
    <ds:schemaRef ds:uri="http://schemas.openxmlformats.org/package/2006/metadata/core-properties"/>
    <ds:schemaRef ds:uri="560bac70-e799-47ae-951b-cfab8832d760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CBD10CF7-2911-45D6-AE96-0F387F9F96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0CCED6-293E-4FC8-966C-50FFC68255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f75ea0-7b9d-4666-9b34-f92ca412f13a"/>
    <ds:schemaRef ds:uri="560bac70-e799-47ae-951b-cfab8832d76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1003</TotalTime>
  <Words>5</Words>
  <Application>Microsoft Office PowerPoint</Application>
  <PresentationFormat>Widescreen</PresentationFormat>
  <Paragraphs>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Brown, Sarah (Orlando)</cp:lastModifiedBy>
  <cp:revision>1</cp:revision>
  <dcterms:created xsi:type="dcterms:W3CDTF">2021-12-27T16:01:18Z</dcterms:created>
  <dcterms:modified xsi:type="dcterms:W3CDTF">2022-02-24T21:37:59Z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0x010100967BA26143B2274B9ED39C6256FCC0BE</vt:lpwstr>
  </property>
</Properties>
</file>