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4" r:id="rId4"/>
  </p:sldMasterIdLst>
  <p:notesMasterIdLst>
    <p:notesMasterId r:id="rId11"/>
  </p:notesMasterIdLst>
  <p:handoutMasterIdLst>
    <p:handoutMasterId r:id="rId12"/>
  </p:handoutMasterIdLst>
  <p:sldIdLst>
    <p:sldId id="478" r:id="rId5"/>
    <p:sldId id="480" r:id="rId6"/>
    <p:sldId id="479" r:id="rId7"/>
    <p:sldId id="481" r:id="rId8"/>
    <p:sldId id="482" r:id="rId9"/>
    <p:sldId id="483" r:id="rId10"/>
  </p:sldIdLst>
  <p:sldSz cx="3657600" cy="5486400"/>
  <p:notesSz cx="9296400" cy="7010400"/>
  <p:defaultTextStyle>
    <a:defPPr>
      <a:defRPr lang="en-US"/>
    </a:defPPr>
    <a:lvl1pPr marL="0" algn="l" defTabSz="438898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219449" algn="l" defTabSz="438898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438898" algn="l" defTabSz="438898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658346" algn="l" defTabSz="438898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877796" algn="l" defTabSz="438898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097244" algn="l" defTabSz="438898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316694" algn="l" defTabSz="438898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1536144" algn="l" defTabSz="438898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1755592" algn="l" defTabSz="438898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28" userDrawn="1">
          <p15:clr>
            <a:srgbClr val="A4A3A4"/>
          </p15:clr>
        </p15:guide>
        <p15:guide id="2" pos="115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laire Apaliski" initials="CA" lastIdx="5" clrIdx="0">
    <p:extLst>
      <p:ext uri="{19B8F6BF-5375-455C-9EA6-DF929625EA0E}">
        <p15:presenceInfo xmlns:p15="http://schemas.microsoft.com/office/powerpoint/2012/main" userId="S::capaliski@hntb.com::efefed5b-8002-4f4c-b2d2-fcde66b71002" providerId="AD"/>
      </p:ext>
    </p:extLst>
  </p:cmAuthor>
  <p:cmAuthor id="2" name="Dawn Moliterno" initials="DM" lastIdx="6" clrIdx="1">
    <p:extLst>
      <p:ext uri="{19B8F6BF-5375-455C-9EA6-DF929625EA0E}">
        <p15:presenceInfo xmlns:p15="http://schemas.microsoft.com/office/powerpoint/2012/main" userId="S::Dawn.Moliterno@qcausa.com::48e0bb49-d46b-4003-8cb2-b18e75df9c7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2D5C"/>
    <a:srgbClr val="2F5664"/>
    <a:srgbClr val="65C3DC"/>
    <a:srgbClr val="DA6635"/>
    <a:srgbClr val="64C0DA"/>
    <a:srgbClr val="6D5B99"/>
    <a:srgbClr val="40BCFB"/>
    <a:srgbClr val="E60000"/>
    <a:srgbClr val="FAAF40"/>
    <a:srgbClr val="40BB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39" autoAdjust="0"/>
    <p:restoredTop sz="96357" autoAdjust="0"/>
  </p:normalViewPr>
  <p:slideViewPr>
    <p:cSldViewPr snapToGrid="0">
      <p:cViewPr varScale="1">
        <p:scale>
          <a:sx n="140" d="100"/>
          <a:sy n="140" d="100"/>
        </p:scale>
        <p:origin x="612" y="120"/>
      </p:cViewPr>
      <p:guideLst>
        <p:guide orient="horz" pos="1728"/>
        <p:guide pos="1152"/>
      </p:guideLst>
    </p:cSldViewPr>
  </p:slideViewPr>
  <p:outlineViewPr>
    <p:cViewPr>
      <p:scale>
        <a:sx n="33" d="100"/>
        <a:sy n="33" d="100"/>
      </p:scale>
      <p:origin x="0" y="-1467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42"/>
    </p:cViewPr>
  </p:sorterViewPr>
  <p:notesViewPr>
    <p:cSldViewPr snapToGrid="0">
      <p:cViewPr varScale="1">
        <p:scale>
          <a:sx n="104" d="100"/>
          <a:sy n="104" d="100"/>
        </p:scale>
        <p:origin x="73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686BA06-4C27-4E63-92EF-55D1D7656E0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1"/>
            <a:ext cx="4028440" cy="351737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FBAA1A-F608-4108-BDBD-4610D6155BC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265809" y="1"/>
            <a:ext cx="4028440" cy="351737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B90A6D13-E525-4AA5-8626-2769B47062F3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516869-F67E-4E3C-9F74-3751603732E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658664"/>
            <a:ext cx="4028440" cy="351736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EAA915A-604A-440C-8047-2B61E68E15A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265809" y="6658664"/>
            <a:ext cx="4028440" cy="351736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85395A15-29F6-480C-8DAB-19E2473DA1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50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028440" cy="351737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65809" y="1"/>
            <a:ext cx="4028440" cy="351737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1DD3AD8E-CCD1-4053-92D7-083C4845ADC1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59213" y="876300"/>
            <a:ext cx="1577975" cy="2365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29640" y="3373754"/>
            <a:ext cx="7437120" cy="2760346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658664"/>
            <a:ext cx="4028440" cy="351736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65809" y="6658664"/>
            <a:ext cx="4028440" cy="351736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52F50E0-DDC9-4283-9B39-12A80A2F24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0981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38898" rtl="0" eaLnBrk="1" latinLnBrk="0" hangingPunct="1">
      <a:defRPr sz="576" kern="1200">
        <a:solidFill>
          <a:schemeClr val="tx1"/>
        </a:solidFill>
        <a:latin typeface="+mn-lt"/>
        <a:ea typeface="+mn-ea"/>
        <a:cs typeface="+mn-cs"/>
      </a:defRPr>
    </a:lvl1pPr>
    <a:lvl2pPr marL="219449" algn="l" defTabSz="438898" rtl="0" eaLnBrk="1" latinLnBrk="0" hangingPunct="1">
      <a:defRPr sz="576" kern="1200">
        <a:solidFill>
          <a:schemeClr val="tx1"/>
        </a:solidFill>
        <a:latin typeface="+mn-lt"/>
        <a:ea typeface="+mn-ea"/>
        <a:cs typeface="+mn-cs"/>
      </a:defRPr>
    </a:lvl2pPr>
    <a:lvl3pPr marL="438898" algn="l" defTabSz="438898" rtl="0" eaLnBrk="1" latinLnBrk="0" hangingPunct="1">
      <a:defRPr sz="576" kern="1200">
        <a:solidFill>
          <a:schemeClr val="tx1"/>
        </a:solidFill>
        <a:latin typeface="+mn-lt"/>
        <a:ea typeface="+mn-ea"/>
        <a:cs typeface="+mn-cs"/>
      </a:defRPr>
    </a:lvl3pPr>
    <a:lvl4pPr marL="658346" algn="l" defTabSz="438898" rtl="0" eaLnBrk="1" latinLnBrk="0" hangingPunct="1">
      <a:defRPr sz="576" kern="1200">
        <a:solidFill>
          <a:schemeClr val="tx1"/>
        </a:solidFill>
        <a:latin typeface="+mn-lt"/>
        <a:ea typeface="+mn-ea"/>
        <a:cs typeface="+mn-cs"/>
      </a:defRPr>
    </a:lvl4pPr>
    <a:lvl5pPr marL="877796" algn="l" defTabSz="438898" rtl="0" eaLnBrk="1" latinLnBrk="0" hangingPunct="1">
      <a:defRPr sz="576" kern="1200">
        <a:solidFill>
          <a:schemeClr val="tx1"/>
        </a:solidFill>
        <a:latin typeface="+mn-lt"/>
        <a:ea typeface="+mn-ea"/>
        <a:cs typeface="+mn-cs"/>
      </a:defRPr>
    </a:lvl5pPr>
    <a:lvl6pPr marL="1097244" algn="l" defTabSz="438898" rtl="0" eaLnBrk="1" latinLnBrk="0" hangingPunct="1">
      <a:defRPr sz="576" kern="1200">
        <a:solidFill>
          <a:schemeClr val="tx1"/>
        </a:solidFill>
        <a:latin typeface="+mn-lt"/>
        <a:ea typeface="+mn-ea"/>
        <a:cs typeface="+mn-cs"/>
      </a:defRPr>
    </a:lvl6pPr>
    <a:lvl7pPr marL="1316694" algn="l" defTabSz="438898" rtl="0" eaLnBrk="1" latinLnBrk="0" hangingPunct="1">
      <a:defRPr sz="576" kern="1200">
        <a:solidFill>
          <a:schemeClr val="tx1"/>
        </a:solidFill>
        <a:latin typeface="+mn-lt"/>
        <a:ea typeface="+mn-ea"/>
        <a:cs typeface="+mn-cs"/>
      </a:defRPr>
    </a:lvl7pPr>
    <a:lvl8pPr marL="1536144" algn="l" defTabSz="438898" rtl="0" eaLnBrk="1" latinLnBrk="0" hangingPunct="1">
      <a:defRPr sz="576" kern="1200">
        <a:solidFill>
          <a:schemeClr val="tx1"/>
        </a:solidFill>
        <a:latin typeface="+mn-lt"/>
        <a:ea typeface="+mn-ea"/>
        <a:cs typeface="+mn-cs"/>
      </a:defRPr>
    </a:lvl8pPr>
    <a:lvl9pPr marL="1755592" algn="l" defTabSz="438898" rtl="0" eaLnBrk="1" latinLnBrk="0" hangingPunct="1">
      <a:defRPr sz="57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088D2EB-9760-4847-B271-F4C0183C68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6"/>
            <a:ext cx="3657600" cy="547955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10380C6-F6D6-4B06-96AC-62D04BE9AB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1193168"/>
            <a:ext cx="2743200" cy="1910081"/>
          </a:xfrm>
          <a:prstGeom prst="rect">
            <a:avLst/>
          </a:prstGeom>
        </p:spPr>
        <p:txBody>
          <a:bodyPr anchor="b"/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EB1783-4940-471C-B938-C4E45C983E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" y="3176909"/>
            <a:ext cx="2743200" cy="98597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304812" indent="0" algn="ctr">
              <a:buNone/>
              <a:defRPr sz="1333"/>
            </a:lvl2pPr>
            <a:lvl3pPr marL="609624" indent="0" algn="ctr">
              <a:buNone/>
              <a:defRPr sz="1200"/>
            </a:lvl3pPr>
            <a:lvl4pPr marL="914436" indent="0" algn="ctr">
              <a:buNone/>
              <a:defRPr sz="1067"/>
            </a:lvl4pPr>
            <a:lvl5pPr marL="1219249" indent="0" algn="ctr">
              <a:buNone/>
              <a:defRPr sz="1067"/>
            </a:lvl5pPr>
            <a:lvl6pPr marL="1524061" indent="0" algn="ctr">
              <a:buNone/>
              <a:defRPr sz="1067"/>
            </a:lvl6pPr>
            <a:lvl7pPr marL="1828873" indent="0" algn="ctr">
              <a:buNone/>
              <a:defRPr sz="1067"/>
            </a:lvl7pPr>
            <a:lvl8pPr marL="2133685" indent="0" algn="ctr">
              <a:buNone/>
              <a:defRPr sz="1067"/>
            </a:lvl8pPr>
            <a:lvl9pPr marL="2438497" indent="0" algn="ctr">
              <a:buNone/>
              <a:defRPr sz="1067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202275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8688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679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75" r:id="rId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609624" rtl="0" eaLnBrk="1" latinLnBrk="0" hangingPunct="1">
        <a:lnSpc>
          <a:spcPct val="90000"/>
        </a:lnSpc>
        <a:spcBef>
          <a:spcPct val="0"/>
        </a:spcBef>
        <a:buNone/>
        <a:defRPr sz="2933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52406" indent="-152406" algn="l" defTabSz="609624" rtl="0" eaLnBrk="1" latinLnBrk="0" hangingPunct="1">
        <a:lnSpc>
          <a:spcPct val="90000"/>
        </a:lnSpc>
        <a:spcBef>
          <a:spcPts val="667"/>
        </a:spcBef>
        <a:buClr>
          <a:schemeClr val="accent1"/>
        </a:buClr>
        <a:buFont typeface="Arial" panose="020B0604020202020204" pitchFamily="34" charset="0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218" indent="-152406" algn="l" defTabSz="609624" rtl="0" eaLnBrk="1" latinLnBrk="0" hangingPunct="1">
        <a:lnSpc>
          <a:spcPct val="90000"/>
        </a:lnSpc>
        <a:spcBef>
          <a:spcPts val="333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62031" indent="-152406" algn="l" defTabSz="609624" rtl="0" eaLnBrk="1" latinLnBrk="0" hangingPunct="1">
        <a:lnSpc>
          <a:spcPct val="90000"/>
        </a:lnSpc>
        <a:spcBef>
          <a:spcPts val="333"/>
        </a:spcBef>
        <a:buClr>
          <a:schemeClr val="accent3"/>
        </a:buClr>
        <a:buFont typeface="Arial" panose="020B0604020202020204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3pPr>
      <a:lvl4pPr marL="1066843" indent="-152406" algn="l" defTabSz="609624" rtl="0" eaLnBrk="1" latinLnBrk="0" hangingPunct="1">
        <a:lnSpc>
          <a:spcPct val="90000"/>
        </a:lnSpc>
        <a:spcBef>
          <a:spcPts val="333"/>
        </a:spcBef>
        <a:buClr>
          <a:schemeClr val="accent5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55" indent="-152406" algn="l" defTabSz="609624" rtl="0" eaLnBrk="1" latinLnBrk="0" hangingPunct="1">
        <a:lnSpc>
          <a:spcPct val="90000"/>
        </a:lnSpc>
        <a:spcBef>
          <a:spcPts val="333"/>
        </a:spcBef>
        <a:buClr>
          <a:schemeClr val="accent4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676467" indent="-152406" algn="l" defTabSz="609624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981279" indent="-152406" algn="l" defTabSz="609624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92" indent="-152406" algn="l" defTabSz="609624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590904" indent="-152406" algn="l" defTabSz="609624" rtl="0" eaLnBrk="1" latinLnBrk="0" hangingPunct="1">
        <a:lnSpc>
          <a:spcPct val="90000"/>
        </a:lnSpc>
        <a:spcBef>
          <a:spcPts val="333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24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2" algn="l" defTabSz="609624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24" algn="l" defTabSz="609624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36" algn="l" defTabSz="609624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49" algn="l" defTabSz="609624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61" algn="l" defTabSz="609624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73" algn="l" defTabSz="609624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685" algn="l" defTabSz="609624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497" algn="l" defTabSz="609624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3F9BD399-D42C-4B9E-ACD8-AEAEC12BF2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43" r="19406" b="2078"/>
          <a:stretch/>
        </p:blipFill>
        <p:spPr>
          <a:xfrm>
            <a:off x="-4183" y="0"/>
            <a:ext cx="1897151" cy="201071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28F83B7-29C1-4696-A566-A6D782B19727}"/>
              </a:ext>
            </a:extLst>
          </p:cNvPr>
          <p:cNvSpPr txBox="1"/>
          <p:nvPr/>
        </p:nvSpPr>
        <p:spPr>
          <a:xfrm>
            <a:off x="1892968" y="1"/>
            <a:ext cx="1764632" cy="2010710"/>
          </a:xfrm>
          <a:prstGeom prst="rect">
            <a:avLst/>
          </a:prstGeom>
          <a:solidFill>
            <a:srgbClr val="4A2D5C"/>
          </a:solidFill>
        </p:spPr>
        <p:txBody>
          <a:bodyPr wrap="square" lIns="121920" tIns="60960" rIns="121920" bIns="6096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200" dirty="0">
                <a:solidFill>
                  <a:schemeClr val="bg1"/>
                </a:solidFill>
              </a:rPr>
              <a:t>Your Heading Goes Here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D82D108C-A0D9-4CD1-878A-EF3396633C1A}"/>
              </a:ext>
            </a:extLst>
          </p:cNvPr>
          <p:cNvPicPr>
            <a:picLocks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242" b="2"/>
          <a:stretch/>
        </p:blipFill>
        <p:spPr>
          <a:xfrm>
            <a:off x="-6096" y="4952086"/>
            <a:ext cx="3663696" cy="571501"/>
          </a:xfrm>
          <a:prstGeom prst="rect">
            <a:avLst/>
          </a:prstGeom>
        </p:spPr>
      </p:pic>
      <p:pic>
        <p:nvPicPr>
          <p:cNvPr id="21" name="Picture 20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0DB08F80-EE56-4475-AC41-D5DEF039167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6088" y="5124710"/>
            <a:ext cx="568280" cy="21152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15EF5DA-495D-4221-9260-84865E52C5B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3832" y="5082908"/>
            <a:ext cx="583089" cy="291545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55D45C38-44AA-46D2-99F9-F83ABD21913E}"/>
              </a:ext>
            </a:extLst>
          </p:cNvPr>
          <p:cNvSpPr txBox="1"/>
          <p:nvPr/>
        </p:nvSpPr>
        <p:spPr>
          <a:xfrm>
            <a:off x="163832" y="2213643"/>
            <a:ext cx="3149576" cy="217982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300" b="1" dirty="0">
                <a:solidFill>
                  <a:srgbClr val="4A2D5C"/>
                </a:solidFill>
              </a:rPr>
              <a:t>Subheading goes here if desired, or don’t forget your call to action.</a:t>
            </a:r>
          </a:p>
          <a:p>
            <a:endParaRPr lang="en-US" sz="700" dirty="0"/>
          </a:p>
          <a:p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Lorem ipsum dolor sit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amet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,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consectetur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adipiscing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elit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, sed do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eiusmod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tempor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incididunt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ut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labore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et dolore magna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aliqua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. Ut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enim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ad minim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veniam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,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quis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nostrud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exercitation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ullamco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laboris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nisi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ut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aliquip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. </a:t>
            </a:r>
            <a:r>
              <a:rPr lang="fr-FR" sz="900" dirty="0" err="1">
                <a:solidFill>
                  <a:schemeClr val="bg2">
                    <a:lumMod val="25000"/>
                  </a:schemeClr>
                </a:solidFill>
              </a:rPr>
              <a:t>Excepteur</a:t>
            </a:r>
            <a:r>
              <a:rPr lang="fr-FR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fr-FR" sz="900" dirty="0" err="1">
                <a:solidFill>
                  <a:schemeClr val="bg2">
                    <a:lumMod val="25000"/>
                  </a:schemeClr>
                </a:solidFill>
              </a:rPr>
              <a:t>sint</a:t>
            </a:r>
            <a:r>
              <a:rPr lang="fr-FR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fr-FR" sz="900" dirty="0" err="1">
                <a:solidFill>
                  <a:schemeClr val="bg2">
                    <a:lumMod val="25000"/>
                  </a:schemeClr>
                </a:solidFill>
              </a:rPr>
              <a:t>occaecat</a:t>
            </a:r>
            <a:r>
              <a:rPr lang="fr-FR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fr-FR" sz="900" dirty="0" err="1">
                <a:solidFill>
                  <a:schemeClr val="bg2">
                    <a:lumMod val="25000"/>
                  </a:schemeClr>
                </a:solidFill>
              </a:rPr>
              <a:t>cupidatat</a:t>
            </a:r>
            <a:r>
              <a:rPr lang="fr-FR" sz="900" dirty="0">
                <a:solidFill>
                  <a:schemeClr val="bg2">
                    <a:lumMod val="25000"/>
                  </a:schemeClr>
                </a:solidFill>
              </a:rPr>
              <a:t> non </a:t>
            </a:r>
            <a:r>
              <a:rPr lang="fr-FR" sz="900" dirty="0" err="1">
                <a:solidFill>
                  <a:schemeClr val="bg2">
                    <a:lumMod val="25000"/>
                  </a:schemeClr>
                </a:solidFill>
              </a:rPr>
              <a:t>proident</a:t>
            </a:r>
            <a:r>
              <a:rPr lang="fr-FR" sz="900" dirty="0">
                <a:solidFill>
                  <a:schemeClr val="bg2">
                    <a:lumMod val="25000"/>
                  </a:schemeClr>
                </a:solidFill>
              </a:rPr>
              <a:t>, </a:t>
            </a:r>
            <a:r>
              <a:rPr lang="fr-FR" sz="900" dirty="0" err="1">
                <a:solidFill>
                  <a:schemeClr val="bg2">
                    <a:lumMod val="25000"/>
                  </a:schemeClr>
                </a:solidFill>
              </a:rPr>
              <a:t>sunt</a:t>
            </a:r>
            <a:r>
              <a:rPr lang="fr-FR" sz="900" dirty="0">
                <a:solidFill>
                  <a:schemeClr val="bg2">
                    <a:lumMod val="25000"/>
                  </a:schemeClr>
                </a:solidFill>
              </a:rPr>
              <a:t> in culpa qui.</a:t>
            </a:r>
          </a:p>
          <a:p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Lorem ipsum dolor sit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amet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,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consectetur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adipiscing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elit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, sed do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eiusmod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tempor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incididunt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ut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labore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et dolore magna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aliqua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. Ut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enim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ad minim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veniam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,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quis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nostrud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exercitation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ullamco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laboris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nisi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ut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aliquip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. </a:t>
            </a:r>
            <a:r>
              <a:rPr lang="fr-FR" sz="900" dirty="0" err="1">
                <a:solidFill>
                  <a:schemeClr val="bg2">
                    <a:lumMod val="25000"/>
                  </a:schemeClr>
                </a:solidFill>
              </a:rPr>
              <a:t>Excepteur</a:t>
            </a:r>
            <a:r>
              <a:rPr lang="fr-FR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fr-FR" sz="900" dirty="0" err="1">
                <a:solidFill>
                  <a:schemeClr val="bg2">
                    <a:lumMod val="25000"/>
                  </a:schemeClr>
                </a:solidFill>
              </a:rPr>
              <a:t>sint</a:t>
            </a:r>
            <a:r>
              <a:rPr lang="fr-FR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fr-FR" sz="900" dirty="0" err="1">
                <a:solidFill>
                  <a:schemeClr val="bg2">
                    <a:lumMod val="25000"/>
                  </a:schemeClr>
                </a:solidFill>
              </a:rPr>
              <a:t>occaecat</a:t>
            </a:r>
            <a:r>
              <a:rPr lang="fr-FR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fr-FR" sz="900" dirty="0" err="1">
                <a:solidFill>
                  <a:schemeClr val="bg2">
                    <a:lumMod val="25000"/>
                  </a:schemeClr>
                </a:solidFill>
              </a:rPr>
              <a:t>cupidatat</a:t>
            </a:r>
            <a:r>
              <a:rPr lang="fr-FR" sz="900" dirty="0">
                <a:solidFill>
                  <a:schemeClr val="bg2">
                    <a:lumMod val="25000"/>
                  </a:schemeClr>
                </a:solidFill>
              </a:rPr>
              <a:t> non </a:t>
            </a:r>
            <a:r>
              <a:rPr lang="fr-FR" sz="900" dirty="0" err="1">
                <a:solidFill>
                  <a:schemeClr val="bg2">
                    <a:lumMod val="25000"/>
                  </a:schemeClr>
                </a:solidFill>
              </a:rPr>
              <a:t>proident</a:t>
            </a:r>
            <a:r>
              <a:rPr lang="fr-FR" sz="900" dirty="0">
                <a:solidFill>
                  <a:schemeClr val="bg2">
                    <a:lumMod val="25000"/>
                  </a:schemeClr>
                </a:solidFill>
              </a:rPr>
              <a:t>, </a:t>
            </a:r>
            <a:r>
              <a:rPr lang="fr-FR" sz="900" dirty="0" err="1">
                <a:solidFill>
                  <a:schemeClr val="bg2">
                    <a:lumMod val="25000"/>
                  </a:schemeClr>
                </a:solidFill>
              </a:rPr>
              <a:t>sunt</a:t>
            </a:r>
            <a:r>
              <a:rPr lang="fr-FR" sz="900" dirty="0">
                <a:solidFill>
                  <a:schemeClr val="bg2">
                    <a:lumMod val="25000"/>
                  </a:schemeClr>
                </a:solidFill>
              </a:rPr>
              <a:t> in culpa qui.</a:t>
            </a:r>
            <a:endParaRPr lang="en-US" sz="900" dirty="0">
              <a:solidFill>
                <a:schemeClr val="bg2">
                  <a:lumMod val="25000"/>
                </a:schemeClr>
              </a:solidFill>
            </a:endParaRPr>
          </a:p>
          <a:p>
            <a:endParaRPr lang="en-US" sz="900" dirty="0">
              <a:solidFill>
                <a:schemeClr val="bg2">
                  <a:lumMod val="25000"/>
                </a:schemeClr>
              </a:solidFill>
            </a:endParaRPr>
          </a:p>
          <a:p>
            <a:endParaRPr lang="en-US" sz="900" dirty="0">
              <a:solidFill>
                <a:schemeClr val="bg2">
                  <a:lumMod val="25000"/>
                </a:schemeClr>
              </a:solidFill>
            </a:endParaRPr>
          </a:p>
          <a:p>
            <a:endParaRPr lang="en-US" sz="9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FF87533-202C-4308-9816-05EED1D39219}"/>
              </a:ext>
            </a:extLst>
          </p:cNvPr>
          <p:cNvSpPr txBox="1"/>
          <p:nvPr/>
        </p:nvSpPr>
        <p:spPr>
          <a:xfrm>
            <a:off x="232277" y="4542598"/>
            <a:ext cx="31495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2">
                    <a:lumMod val="25000"/>
                  </a:schemeClr>
                </a:solidFill>
              </a:rPr>
              <a:t>If you have contact information it should go here.</a:t>
            </a:r>
            <a:br>
              <a:rPr lang="en-US" sz="800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en-US" sz="800" dirty="0">
                <a:solidFill>
                  <a:schemeClr val="bg2">
                    <a:lumMod val="25000"/>
                  </a:schemeClr>
                </a:solidFill>
              </a:rPr>
              <a:t>Phone number, names or website. </a:t>
            </a: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B572B84-A836-4BFD-B3D7-F6F9BA2A424B}"/>
              </a:ext>
            </a:extLst>
          </p:cNvPr>
          <p:cNvCxnSpPr/>
          <p:nvPr/>
        </p:nvCxnSpPr>
        <p:spPr>
          <a:xfrm>
            <a:off x="294019" y="4451452"/>
            <a:ext cx="307250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9327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3F9BD399-D42C-4B9E-ACD8-AEAEC12BF2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43" r="19406" b="2078"/>
          <a:stretch/>
        </p:blipFill>
        <p:spPr>
          <a:xfrm>
            <a:off x="-4183" y="0"/>
            <a:ext cx="1897151" cy="201071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28F83B7-29C1-4696-A566-A6D782B19727}"/>
              </a:ext>
            </a:extLst>
          </p:cNvPr>
          <p:cNvSpPr txBox="1"/>
          <p:nvPr/>
        </p:nvSpPr>
        <p:spPr>
          <a:xfrm>
            <a:off x="1892968" y="1"/>
            <a:ext cx="1764632" cy="2010710"/>
          </a:xfrm>
          <a:prstGeom prst="rect">
            <a:avLst/>
          </a:prstGeom>
          <a:solidFill>
            <a:schemeClr val="accent2"/>
          </a:solidFill>
        </p:spPr>
        <p:txBody>
          <a:bodyPr wrap="square" lIns="121920" tIns="60960" rIns="121920" bIns="6096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200" dirty="0">
                <a:solidFill>
                  <a:schemeClr val="bg1"/>
                </a:solidFill>
              </a:rPr>
              <a:t>Your Heading Goes Here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D82D108C-A0D9-4CD1-878A-EF3396633C1A}"/>
              </a:ext>
            </a:extLst>
          </p:cNvPr>
          <p:cNvPicPr>
            <a:picLocks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242" b="2"/>
          <a:stretch/>
        </p:blipFill>
        <p:spPr>
          <a:xfrm>
            <a:off x="-6096" y="4952086"/>
            <a:ext cx="3663696" cy="571501"/>
          </a:xfrm>
          <a:prstGeom prst="rect">
            <a:avLst/>
          </a:prstGeom>
        </p:spPr>
      </p:pic>
      <p:pic>
        <p:nvPicPr>
          <p:cNvPr id="21" name="Picture 20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0DB08F80-EE56-4475-AC41-D5DEF039167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6088" y="5124710"/>
            <a:ext cx="568280" cy="21152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15EF5DA-495D-4221-9260-84865E52C5B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3832" y="5082908"/>
            <a:ext cx="583089" cy="291545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55D45C38-44AA-46D2-99F9-F83ABD21913E}"/>
              </a:ext>
            </a:extLst>
          </p:cNvPr>
          <p:cNvSpPr txBox="1"/>
          <p:nvPr/>
        </p:nvSpPr>
        <p:spPr>
          <a:xfrm>
            <a:off x="163832" y="2213643"/>
            <a:ext cx="3149576" cy="217982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300" b="1" dirty="0">
                <a:solidFill>
                  <a:schemeClr val="accent2"/>
                </a:solidFill>
              </a:rPr>
              <a:t>Subheading goes here if desired, or don’t forget your call to action.</a:t>
            </a:r>
          </a:p>
          <a:p>
            <a:endParaRPr lang="en-US" sz="700" dirty="0"/>
          </a:p>
          <a:p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Lorem ipsum dolor sit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amet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,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consectetur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adipiscing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elit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, sed do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eiusmod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tempor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incididunt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ut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labore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et dolore magna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aliqua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. Ut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enim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ad minim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veniam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,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quis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nostrud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exercitation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ullamco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laboris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nisi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ut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aliquip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. </a:t>
            </a:r>
            <a:r>
              <a:rPr lang="fr-FR" sz="900" dirty="0" err="1">
                <a:solidFill>
                  <a:schemeClr val="bg2">
                    <a:lumMod val="25000"/>
                  </a:schemeClr>
                </a:solidFill>
              </a:rPr>
              <a:t>Excepteur</a:t>
            </a:r>
            <a:r>
              <a:rPr lang="fr-FR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fr-FR" sz="900" dirty="0" err="1">
                <a:solidFill>
                  <a:schemeClr val="bg2">
                    <a:lumMod val="25000"/>
                  </a:schemeClr>
                </a:solidFill>
              </a:rPr>
              <a:t>sint</a:t>
            </a:r>
            <a:r>
              <a:rPr lang="fr-FR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fr-FR" sz="900" dirty="0" err="1">
                <a:solidFill>
                  <a:schemeClr val="bg2">
                    <a:lumMod val="25000"/>
                  </a:schemeClr>
                </a:solidFill>
              </a:rPr>
              <a:t>occaecat</a:t>
            </a:r>
            <a:r>
              <a:rPr lang="fr-FR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fr-FR" sz="900" dirty="0" err="1">
                <a:solidFill>
                  <a:schemeClr val="bg2">
                    <a:lumMod val="25000"/>
                  </a:schemeClr>
                </a:solidFill>
              </a:rPr>
              <a:t>cupidatat</a:t>
            </a:r>
            <a:r>
              <a:rPr lang="fr-FR" sz="900" dirty="0">
                <a:solidFill>
                  <a:schemeClr val="bg2">
                    <a:lumMod val="25000"/>
                  </a:schemeClr>
                </a:solidFill>
              </a:rPr>
              <a:t> non </a:t>
            </a:r>
            <a:r>
              <a:rPr lang="fr-FR" sz="900" dirty="0" err="1">
                <a:solidFill>
                  <a:schemeClr val="bg2">
                    <a:lumMod val="25000"/>
                  </a:schemeClr>
                </a:solidFill>
              </a:rPr>
              <a:t>proident</a:t>
            </a:r>
            <a:r>
              <a:rPr lang="fr-FR" sz="900" dirty="0">
                <a:solidFill>
                  <a:schemeClr val="bg2">
                    <a:lumMod val="25000"/>
                  </a:schemeClr>
                </a:solidFill>
              </a:rPr>
              <a:t>, </a:t>
            </a:r>
            <a:r>
              <a:rPr lang="fr-FR" sz="900" dirty="0" err="1">
                <a:solidFill>
                  <a:schemeClr val="bg2">
                    <a:lumMod val="25000"/>
                  </a:schemeClr>
                </a:solidFill>
              </a:rPr>
              <a:t>sunt</a:t>
            </a:r>
            <a:r>
              <a:rPr lang="fr-FR" sz="900" dirty="0">
                <a:solidFill>
                  <a:schemeClr val="bg2">
                    <a:lumMod val="25000"/>
                  </a:schemeClr>
                </a:solidFill>
              </a:rPr>
              <a:t> in culpa qui.</a:t>
            </a:r>
          </a:p>
          <a:p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Lorem ipsum dolor sit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amet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,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consectetur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adipiscing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elit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, sed do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eiusmod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tempor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incididunt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ut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labore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et dolore magna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aliqua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. Ut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enim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ad minim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veniam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,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quis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nostrud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exercitation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ullamco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laboris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nisi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ut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aliquip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. </a:t>
            </a:r>
            <a:r>
              <a:rPr lang="fr-FR" sz="900" dirty="0" err="1">
                <a:solidFill>
                  <a:schemeClr val="bg2">
                    <a:lumMod val="25000"/>
                  </a:schemeClr>
                </a:solidFill>
              </a:rPr>
              <a:t>Excepteur</a:t>
            </a:r>
            <a:r>
              <a:rPr lang="fr-FR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fr-FR" sz="900" dirty="0" err="1">
                <a:solidFill>
                  <a:schemeClr val="bg2">
                    <a:lumMod val="25000"/>
                  </a:schemeClr>
                </a:solidFill>
              </a:rPr>
              <a:t>sint</a:t>
            </a:r>
            <a:r>
              <a:rPr lang="fr-FR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fr-FR" sz="900" dirty="0" err="1">
                <a:solidFill>
                  <a:schemeClr val="bg2">
                    <a:lumMod val="25000"/>
                  </a:schemeClr>
                </a:solidFill>
              </a:rPr>
              <a:t>occaecat</a:t>
            </a:r>
            <a:r>
              <a:rPr lang="fr-FR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fr-FR" sz="900" dirty="0" err="1">
                <a:solidFill>
                  <a:schemeClr val="bg2">
                    <a:lumMod val="25000"/>
                  </a:schemeClr>
                </a:solidFill>
              </a:rPr>
              <a:t>cupidatat</a:t>
            </a:r>
            <a:r>
              <a:rPr lang="fr-FR" sz="900" dirty="0">
                <a:solidFill>
                  <a:schemeClr val="bg2">
                    <a:lumMod val="25000"/>
                  </a:schemeClr>
                </a:solidFill>
              </a:rPr>
              <a:t> non </a:t>
            </a:r>
            <a:r>
              <a:rPr lang="fr-FR" sz="900" dirty="0" err="1">
                <a:solidFill>
                  <a:schemeClr val="bg2">
                    <a:lumMod val="25000"/>
                  </a:schemeClr>
                </a:solidFill>
              </a:rPr>
              <a:t>proident</a:t>
            </a:r>
            <a:r>
              <a:rPr lang="fr-FR" sz="900" dirty="0">
                <a:solidFill>
                  <a:schemeClr val="bg2">
                    <a:lumMod val="25000"/>
                  </a:schemeClr>
                </a:solidFill>
              </a:rPr>
              <a:t>, </a:t>
            </a:r>
            <a:r>
              <a:rPr lang="fr-FR" sz="900" dirty="0" err="1">
                <a:solidFill>
                  <a:schemeClr val="bg2">
                    <a:lumMod val="25000"/>
                  </a:schemeClr>
                </a:solidFill>
              </a:rPr>
              <a:t>sunt</a:t>
            </a:r>
            <a:r>
              <a:rPr lang="fr-FR" sz="900" dirty="0">
                <a:solidFill>
                  <a:schemeClr val="bg2">
                    <a:lumMod val="25000"/>
                  </a:schemeClr>
                </a:solidFill>
              </a:rPr>
              <a:t> in culpa qui.</a:t>
            </a:r>
            <a:endParaRPr lang="en-US" sz="900" dirty="0">
              <a:solidFill>
                <a:schemeClr val="bg2">
                  <a:lumMod val="25000"/>
                </a:schemeClr>
              </a:solidFill>
            </a:endParaRPr>
          </a:p>
          <a:p>
            <a:endParaRPr lang="en-US" sz="900" dirty="0">
              <a:solidFill>
                <a:schemeClr val="bg2">
                  <a:lumMod val="25000"/>
                </a:schemeClr>
              </a:solidFill>
            </a:endParaRPr>
          </a:p>
          <a:p>
            <a:endParaRPr lang="en-US" sz="900" dirty="0">
              <a:solidFill>
                <a:schemeClr val="bg2">
                  <a:lumMod val="25000"/>
                </a:schemeClr>
              </a:solidFill>
            </a:endParaRPr>
          </a:p>
          <a:p>
            <a:endParaRPr lang="en-US" sz="9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FF87533-202C-4308-9816-05EED1D39219}"/>
              </a:ext>
            </a:extLst>
          </p:cNvPr>
          <p:cNvSpPr txBox="1"/>
          <p:nvPr/>
        </p:nvSpPr>
        <p:spPr>
          <a:xfrm>
            <a:off x="232277" y="4542598"/>
            <a:ext cx="31495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2">
                    <a:lumMod val="25000"/>
                  </a:schemeClr>
                </a:solidFill>
              </a:rPr>
              <a:t>If you have contact information it should go here.</a:t>
            </a:r>
            <a:br>
              <a:rPr lang="en-US" sz="800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en-US" sz="800" dirty="0">
                <a:solidFill>
                  <a:schemeClr val="bg2">
                    <a:lumMod val="25000"/>
                  </a:schemeClr>
                </a:solidFill>
              </a:rPr>
              <a:t>Phone number, names or website. </a:t>
            </a: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B572B84-A836-4BFD-B3D7-F6F9BA2A424B}"/>
              </a:ext>
            </a:extLst>
          </p:cNvPr>
          <p:cNvCxnSpPr/>
          <p:nvPr/>
        </p:nvCxnSpPr>
        <p:spPr>
          <a:xfrm>
            <a:off x="294019" y="4451452"/>
            <a:ext cx="307250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6235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3F9BD399-D42C-4B9E-ACD8-AEAEC12BF2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18" b="17709"/>
          <a:stretch/>
        </p:blipFill>
        <p:spPr>
          <a:xfrm>
            <a:off x="-4183" y="-5339"/>
            <a:ext cx="3661783" cy="201605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28F83B7-29C1-4696-A566-A6D782B19727}"/>
              </a:ext>
            </a:extLst>
          </p:cNvPr>
          <p:cNvSpPr txBox="1"/>
          <p:nvPr/>
        </p:nvSpPr>
        <p:spPr>
          <a:xfrm>
            <a:off x="0" y="2010711"/>
            <a:ext cx="3657600" cy="733223"/>
          </a:xfrm>
          <a:prstGeom prst="rect">
            <a:avLst/>
          </a:prstGeom>
          <a:solidFill>
            <a:srgbClr val="4A2D5C"/>
          </a:solidFill>
        </p:spPr>
        <p:txBody>
          <a:bodyPr wrap="square" lIns="121920" tIns="60960" rIns="121920" bIns="6096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200" dirty="0">
                <a:solidFill>
                  <a:schemeClr val="bg1"/>
                </a:solidFill>
              </a:rPr>
              <a:t>Your Heading Goes Here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D82D108C-A0D9-4CD1-878A-EF3396633C1A}"/>
              </a:ext>
            </a:extLst>
          </p:cNvPr>
          <p:cNvPicPr>
            <a:picLocks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242" b="2"/>
          <a:stretch/>
        </p:blipFill>
        <p:spPr>
          <a:xfrm>
            <a:off x="-6096" y="4952086"/>
            <a:ext cx="3663696" cy="571501"/>
          </a:xfrm>
          <a:prstGeom prst="rect">
            <a:avLst/>
          </a:prstGeom>
        </p:spPr>
      </p:pic>
      <p:pic>
        <p:nvPicPr>
          <p:cNvPr id="21" name="Picture 20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0DB08F80-EE56-4475-AC41-D5DEF039167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6088" y="5124710"/>
            <a:ext cx="568280" cy="21152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15EF5DA-495D-4221-9260-84865E52C5B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3832" y="5082908"/>
            <a:ext cx="583089" cy="291545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55D45C38-44AA-46D2-99F9-F83ABD21913E}"/>
              </a:ext>
            </a:extLst>
          </p:cNvPr>
          <p:cNvSpPr txBox="1"/>
          <p:nvPr/>
        </p:nvSpPr>
        <p:spPr>
          <a:xfrm>
            <a:off x="193232" y="2921573"/>
            <a:ext cx="3149576" cy="146149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1300" b="1" dirty="0">
                <a:solidFill>
                  <a:srgbClr val="4A2D5C"/>
                </a:solidFill>
              </a:rPr>
              <a:t>Subheading goes here if desired.</a:t>
            </a:r>
          </a:p>
          <a:p>
            <a:endParaRPr lang="en-US" sz="700" dirty="0"/>
          </a:p>
          <a:p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Lorem ipsum dolor sit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amet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,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consectetur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adipiscing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elit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, sed do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eiusmod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tempor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incididunt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ut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labore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et dolore magna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aliqua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  <a:p>
            <a:endParaRPr lang="en-US" sz="900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Ut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enim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ad minim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veniam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,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quis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nostrud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exercitation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ullamco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laboris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nisi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ut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aliquip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. </a:t>
            </a:r>
            <a:r>
              <a:rPr lang="fr-FR" sz="900" dirty="0" err="1">
                <a:solidFill>
                  <a:schemeClr val="bg2">
                    <a:lumMod val="25000"/>
                  </a:schemeClr>
                </a:solidFill>
              </a:rPr>
              <a:t>Excepteur</a:t>
            </a:r>
            <a:r>
              <a:rPr lang="fr-FR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fr-FR" sz="900" dirty="0" err="1">
                <a:solidFill>
                  <a:schemeClr val="bg2">
                    <a:lumMod val="25000"/>
                  </a:schemeClr>
                </a:solidFill>
              </a:rPr>
              <a:t>sint</a:t>
            </a:r>
            <a:r>
              <a:rPr lang="fr-FR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fr-FR" sz="900" dirty="0" err="1">
                <a:solidFill>
                  <a:schemeClr val="bg2">
                    <a:lumMod val="25000"/>
                  </a:schemeClr>
                </a:solidFill>
              </a:rPr>
              <a:t>occaecat</a:t>
            </a:r>
            <a:r>
              <a:rPr lang="fr-FR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fr-FR" sz="900" dirty="0" err="1">
                <a:solidFill>
                  <a:schemeClr val="bg2">
                    <a:lumMod val="25000"/>
                  </a:schemeClr>
                </a:solidFill>
              </a:rPr>
              <a:t>cupidatat</a:t>
            </a:r>
            <a:r>
              <a:rPr lang="fr-FR" sz="900" dirty="0">
                <a:solidFill>
                  <a:schemeClr val="bg2">
                    <a:lumMod val="25000"/>
                  </a:schemeClr>
                </a:solidFill>
              </a:rPr>
              <a:t> non </a:t>
            </a:r>
            <a:r>
              <a:rPr lang="fr-FR" sz="900" dirty="0" err="1">
                <a:solidFill>
                  <a:schemeClr val="bg2">
                    <a:lumMod val="25000"/>
                  </a:schemeClr>
                </a:solidFill>
              </a:rPr>
              <a:t>proident</a:t>
            </a:r>
            <a:r>
              <a:rPr lang="fr-FR" sz="900" dirty="0">
                <a:solidFill>
                  <a:schemeClr val="bg2">
                    <a:lumMod val="25000"/>
                  </a:schemeClr>
                </a:solidFill>
              </a:rPr>
              <a:t>, </a:t>
            </a:r>
            <a:r>
              <a:rPr lang="fr-FR" sz="900" dirty="0" err="1">
                <a:solidFill>
                  <a:schemeClr val="bg2">
                    <a:lumMod val="25000"/>
                  </a:schemeClr>
                </a:solidFill>
              </a:rPr>
              <a:t>sunt</a:t>
            </a:r>
            <a:r>
              <a:rPr lang="fr-FR" sz="900" dirty="0">
                <a:solidFill>
                  <a:schemeClr val="bg2">
                    <a:lumMod val="25000"/>
                  </a:schemeClr>
                </a:solidFill>
              </a:rPr>
              <a:t> in culpa qui.</a:t>
            </a:r>
            <a:endParaRPr lang="en-US" sz="900" dirty="0">
              <a:solidFill>
                <a:schemeClr val="bg2">
                  <a:lumMod val="25000"/>
                </a:schemeClr>
              </a:solidFill>
            </a:endParaRPr>
          </a:p>
          <a:p>
            <a:endParaRPr lang="en-US" sz="900" dirty="0">
              <a:solidFill>
                <a:schemeClr val="bg2">
                  <a:lumMod val="25000"/>
                </a:schemeClr>
              </a:solidFill>
            </a:endParaRPr>
          </a:p>
          <a:p>
            <a:endParaRPr lang="en-US" sz="9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FF87533-202C-4308-9816-05EED1D39219}"/>
              </a:ext>
            </a:extLst>
          </p:cNvPr>
          <p:cNvSpPr txBox="1"/>
          <p:nvPr/>
        </p:nvSpPr>
        <p:spPr>
          <a:xfrm>
            <a:off x="232277" y="4542598"/>
            <a:ext cx="31495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2">
                    <a:lumMod val="25000"/>
                  </a:schemeClr>
                </a:solidFill>
              </a:rPr>
              <a:t>If you have contact information it should go here.</a:t>
            </a:r>
            <a:br>
              <a:rPr lang="en-US" sz="800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en-US" sz="800" dirty="0">
                <a:solidFill>
                  <a:schemeClr val="bg2">
                    <a:lumMod val="25000"/>
                  </a:schemeClr>
                </a:solidFill>
              </a:rPr>
              <a:t>Phone number, names or website. </a:t>
            </a: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B572B84-A836-4BFD-B3D7-F6F9BA2A424B}"/>
              </a:ext>
            </a:extLst>
          </p:cNvPr>
          <p:cNvCxnSpPr/>
          <p:nvPr/>
        </p:nvCxnSpPr>
        <p:spPr>
          <a:xfrm>
            <a:off x="294019" y="4451452"/>
            <a:ext cx="307250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2235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52E40-6EA9-4927-B549-7F66BA0268E6}"/>
              </a:ext>
            </a:extLst>
          </p:cNvPr>
          <p:cNvSpPr/>
          <p:nvPr/>
        </p:nvSpPr>
        <p:spPr>
          <a:xfrm>
            <a:off x="-6096" y="1925053"/>
            <a:ext cx="3661783" cy="35613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F9BD399-D42C-4B9E-ACD8-AEAEC12BF2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18" b="17709"/>
          <a:stretch/>
        </p:blipFill>
        <p:spPr>
          <a:xfrm>
            <a:off x="-4183" y="-5339"/>
            <a:ext cx="3661783" cy="2016050"/>
          </a:xfrm>
          <a:prstGeom prst="rect">
            <a:avLst/>
          </a:prstGeom>
        </p:spPr>
      </p:pic>
      <p:pic>
        <p:nvPicPr>
          <p:cNvPr id="21" name="Picture 20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0DB08F80-EE56-4475-AC41-D5DEF039167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3796" y="5124710"/>
            <a:ext cx="568280" cy="21152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15EF5DA-495D-4221-9260-84865E52C5B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0283" y="5082908"/>
            <a:ext cx="583089" cy="291545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55D45C38-44AA-46D2-99F9-F83ABD21913E}"/>
              </a:ext>
            </a:extLst>
          </p:cNvPr>
          <p:cNvSpPr txBox="1"/>
          <p:nvPr/>
        </p:nvSpPr>
        <p:spPr>
          <a:xfrm>
            <a:off x="193232" y="2162251"/>
            <a:ext cx="3149576" cy="146149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YOUR HEADING GOES HERE</a:t>
            </a:r>
          </a:p>
          <a:p>
            <a:r>
              <a:rPr lang="en-US" sz="1300" b="1" dirty="0">
                <a:solidFill>
                  <a:schemeClr val="bg1"/>
                </a:solidFill>
              </a:rPr>
              <a:t>Subheading goes here if desired.</a:t>
            </a:r>
          </a:p>
          <a:p>
            <a:endParaRPr lang="en-US" sz="700" dirty="0">
              <a:solidFill>
                <a:schemeClr val="bg1"/>
              </a:solidFill>
            </a:endParaRPr>
          </a:p>
          <a:p>
            <a:r>
              <a:rPr lang="en-US" sz="900" dirty="0">
                <a:solidFill>
                  <a:schemeClr val="bg1"/>
                </a:solidFill>
              </a:rPr>
              <a:t>Lorem ipsum dolor sit </a:t>
            </a:r>
            <a:r>
              <a:rPr lang="en-US" sz="900" dirty="0" err="1">
                <a:solidFill>
                  <a:schemeClr val="bg1"/>
                </a:solidFill>
              </a:rPr>
              <a:t>amet</a:t>
            </a:r>
            <a:r>
              <a:rPr lang="en-US" sz="900" dirty="0">
                <a:solidFill>
                  <a:schemeClr val="bg1"/>
                </a:solidFill>
              </a:rPr>
              <a:t>, </a:t>
            </a:r>
            <a:r>
              <a:rPr lang="en-US" sz="900" dirty="0" err="1">
                <a:solidFill>
                  <a:schemeClr val="bg1"/>
                </a:solidFill>
              </a:rPr>
              <a:t>consectetur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adipiscing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elit</a:t>
            </a:r>
            <a:r>
              <a:rPr lang="en-US" sz="900" dirty="0">
                <a:solidFill>
                  <a:schemeClr val="bg1"/>
                </a:solidFill>
              </a:rPr>
              <a:t>, sed do </a:t>
            </a:r>
            <a:r>
              <a:rPr lang="en-US" sz="900" dirty="0" err="1">
                <a:solidFill>
                  <a:schemeClr val="bg1"/>
                </a:solidFill>
              </a:rPr>
              <a:t>eiusmod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tempor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incididunt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ut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labore</a:t>
            </a:r>
            <a:r>
              <a:rPr lang="en-US" sz="900" dirty="0">
                <a:solidFill>
                  <a:schemeClr val="bg1"/>
                </a:solidFill>
              </a:rPr>
              <a:t> et dolore magna </a:t>
            </a:r>
            <a:r>
              <a:rPr lang="en-US" sz="900" dirty="0" err="1">
                <a:solidFill>
                  <a:schemeClr val="bg1"/>
                </a:solidFill>
              </a:rPr>
              <a:t>aliqua.A</a:t>
            </a:r>
            <a:endParaRPr lang="en-US" sz="900" dirty="0">
              <a:solidFill>
                <a:schemeClr val="bg1"/>
              </a:solidFill>
            </a:endParaRPr>
          </a:p>
          <a:p>
            <a:endParaRPr lang="en-US" sz="900" dirty="0">
              <a:solidFill>
                <a:schemeClr val="bg1"/>
              </a:solidFill>
            </a:endParaRPr>
          </a:p>
          <a:p>
            <a:r>
              <a:rPr lang="en-US" sz="900" dirty="0">
                <a:solidFill>
                  <a:schemeClr val="bg1"/>
                </a:solidFill>
              </a:rPr>
              <a:t>Ut </a:t>
            </a:r>
            <a:r>
              <a:rPr lang="en-US" sz="900" dirty="0" err="1">
                <a:solidFill>
                  <a:schemeClr val="bg1"/>
                </a:solidFill>
              </a:rPr>
              <a:t>enim</a:t>
            </a:r>
            <a:r>
              <a:rPr lang="en-US" sz="900" dirty="0">
                <a:solidFill>
                  <a:schemeClr val="bg1"/>
                </a:solidFill>
              </a:rPr>
              <a:t> ad minim </a:t>
            </a:r>
            <a:r>
              <a:rPr lang="en-US" sz="900" dirty="0" err="1">
                <a:solidFill>
                  <a:schemeClr val="bg1"/>
                </a:solidFill>
              </a:rPr>
              <a:t>veniam</a:t>
            </a:r>
            <a:r>
              <a:rPr lang="en-US" sz="900" dirty="0">
                <a:solidFill>
                  <a:schemeClr val="bg1"/>
                </a:solidFill>
              </a:rPr>
              <a:t>, </a:t>
            </a:r>
            <a:r>
              <a:rPr lang="en-US" sz="900" dirty="0" err="1">
                <a:solidFill>
                  <a:schemeClr val="bg1"/>
                </a:solidFill>
              </a:rPr>
              <a:t>quis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nostrud</a:t>
            </a:r>
            <a:r>
              <a:rPr lang="en-US" sz="900" dirty="0">
                <a:solidFill>
                  <a:schemeClr val="bg1"/>
                </a:solidFill>
              </a:rPr>
              <a:t> exercitation </a:t>
            </a:r>
            <a:r>
              <a:rPr lang="en-US" sz="900" dirty="0" err="1">
                <a:solidFill>
                  <a:schemeClr val="bg1"/>
                </a:solidFill>
              </a:rPr>
              <a:t>ullamco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laboris</a:t>
            </a:r>
            <a:r>
              <a:rPr lang="en-US" sz="900" dirty="0">
                <a:solidFill>
                  <a:schemeClr val="bg1"/>
                </a:solidFill>
              </a:rPr>
              <a:t> nisi </a:t>
            </a:r>
            <a:r>
              <a:rPr lang="en-US" sz="900" dirty="0" err="1">
                <a:solidFill>
                  <a:schemeClr val="bg1"/>
                </a:solidFill>
              </a:rPr>
              <a:t>ut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aliquip</a:t>
            </a:r>
            <a:r>
              <a:rPr lang="en-US" sz="900" dirty="0">
                <a:solidFill>
                  <a:schemeClr val="bg1"/>
                </a:solidFill>
              </a:rPr>
              <a:t>. </a:t>
            </a:r>
            <a:r>
              <a:rPr lang="fr-FR" sz="900" dirty="0" err="1">
                <a:solidFill>
                  <a:schemeClr val="bg1"/>
                </a:solidFill>
              </a:rPr>
              <a:t>Excepteur</a:t>
            </a:r>
            <a:r>
              <a:rPr lang="fr-FR" sz="900" dirty="0">
                <a:solidFill>
                  <a:schemeClr val="bg1"/>
                </a:solidFill>
              </a:rPr>
              <a:t> </a:t>
            </a:r>
            <a:r>
              <a:rPr lang="fr-FR" sz="900" dirty="0" err="1">
                <a:solidFill>
                  <a:schemeClr val="bg1"/>
                </a:solidFill>
              </a:rPr>
              <a:t>sint</a:t>
            </a:r>
            <a:r>
              <a:rPr lang="fr-FR" sz="900" dirty="0">
                <a:solidFill>
                  <a:schemeClr val="bg1"/>
                </a:solidFill>
              </a:rPr>
              <a:t> </a:t>
            </a:r>
            <a:r>
              <a:rPr lang="fr-FR" sz="900" dirty="0" err="1">
                <a:solidFill>
                  <a:schemeClr val="bg1"/>
                </a:solidFill>
              </a:rPr>
              <a:t>occaecat</a:t>
            </a:r>
            <a:r>
              <a:rPr lang="fr-FR" sz="900" dirty="0">
                <a:solidFill>
                  <a:schemeClr val="bg1"/>
                </a:solidFill>
              </a:rPr>
              <a:t> </a:t>
            </a:r>
            <a:r>
              <a:rPr lang="fr-FR" sz="900" dirty="0" err="1">
                <a:solidFill>
                  <a:schemeClr val="bg1"/>
                </a:solidFill>
              </a:rPr>
              <a:t>cupidatat</a:t>
            </a:r>
            <a:r>
              <a:rPr lang="fr-FR" sz="900" dirty="0">
                <a:solidFill>
                  <a:schemeClr val="bg1"/>
                </a:solidFill>
              </a:rPr>
              <a:t> non </a:t>
            </a:r>
            <a:r>
              <a:rPr lang="fr-FR" sz="900" dirty="0" err="1">
                <a:solidFill>
                  <a:schemeClr val="bg1"/>
                </a:solidFill>
              </a:rPr>
              <a:t>proident</a:t>
            </a:r>
            <a:r>
              <a:rPr lang="fr-FR" sz="900" dirty="0">
                <a:solidFill>
                  <a:schemeClr val="bg1"/>
                </a:solidFill>
              </a:rPr>
              <a:t>, </a:t>
            </a:r>
            <a:r>
              <a:rPr lang="fr-FR" sz="900" dirty="0" err="1">
                <a:solidFill>
                  <a:schemeClr val="bg1"/>
                </a:solidFill>
              </a:rPr>
              <a:t>sunt</a:t>
            </a:r>
            <a:r>
              <a:rPr lang="fr-FR" sz="900" dirty="0">
                <a:solidFill>
                  <a:schemeClr val="bg1"/>
                </a:solidFill>
              </a:rPr>
              <a:t> in culpa qui.</a:t>
            </a:r>
            <a:endParaRPr lang="en-US" sz="900" dirty="0">
              <a:solidFill>
                <a:schemeClr val="bg1"/>
              </a:solidFill>
            </a:endParaRPr>
          </a:p>
          <a:p>
            <a:endParaRPr lang="en-US" sz="900" dirty="0">
              <a:solidFill>
                <a:schemeClr val="bg1"/>
              </a:solidFill>
            </a:endParaRPr>
          </a:p>
          <a:p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FF87533-202C-4308-9816-05EED1D39219}"/>
              </a:ext>
            </a:extLst>
          </p:cNvPr>
          <p:cNvSpPr txBox="1"/>
          <p:nvPr/>
        </p:nvSpPr>
        <p:spPr>
          <a:xfrm>
            <a:off x="232277" y="4542598"/>
            <a:ext cx="31495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chemeClr val="bg1"/>
                </a:solidFill>
              </a:rPr>
              <a:t>If you have contact information it should go here.</a:t>
            </a:r>
            <a:br>
              <a:rPr lang="en-US" sz="800" b="1" dirty="0">
                <a:solidFill>
                  <a:schemeClr val="bg1"/>
                </a:solidFill>
              </a:rPr>
            </a:br>
            <a:r>
              <a:rPr lang="en-US" sz="800" b="1" dirty="0">
                <a:solidFill>
                  <a:schemeClr val="bg1"/>
                </a:solidFill>
              </a:rPr>
              <a:t>Phone number, names or website. </a:t>
            </a:r>
            <a:endParaRPr lang="en-US" b="1" dirty="0">
              <a:solidFill>
                <a:schemeClr val="bg1"/>
              </a:solidFill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B572B84-A836-4BFD-B3D7-F6F9BA2A424B}"/>
              </a:ext>
            </a:extLst>
          </p:cNvPr>
          <p:cNvCxnSpPr/>
          <p:nvPr/>
        </p:nvCxnSpPr>
        <p:spPr>
          <a:xfrm>
            <a:off x="294019" y="4451452"/>
            <a:ext cx="307250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3507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52E40-6EA9-4927-B549-7F66BA0268E6}"/>
              </a:ext>
            </a:extLst>
          </p:cNvPr>
          <p:cNvSpPr/>
          <p:nvPr/>
        </p:nvSpPr>
        <p:spPr>
          <a:xfrm>
            <a:off x="-4183" y="1925053"/>
            <a:ext cx="3661783" cy="356134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F9BD399-D42C-4B9E-ACD8-AEAEC12BF2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18" b="17709"/>
          <a:stretch/>
        </p:blipFill>
        <p:spPr>
          <a:xfrm>
            <a:off x="-4183" y="-5339"/>
            <a:ext cx="3661783" cy="2016050"/>
          </a:xfrm>
          <a:prstGeom prst="rect">
            <a:avLst/>
          </a:prstGeom>
        </p:spPr>
      </p:pic>
      <p:pic>
        <p:nvPicPr>
          <p:cNvPr id="21" name="Picture 20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0DB08F80-EE56-4475-AC41-D5DEF039167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3796" y="5124710"/>
            <a:ext cx="568280" cy="21152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15EF5DA-495D-4221-9260-84865E52C5B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0283" y="5082908"/>
            <a:ext cx="583089" cy="291545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55D45C38-44AA-46D2-99F9-F83ABD21913E}"/>
              </a:ext>
            </a:extLst>
          </p:cNvPr>
          <p:cNvSpPr txBox="1"/>
          <p:nvPr/>
        </p:nvSpPr>
        <p:spPr>
          <a:xfrm>
            <a:off x="193232" y="2162251"/>
            <a:ext cx="3149576" cy="146149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YOUR HEADING GOES HERE</a:t>
            </a:r>
          </a:p>
          <a:p>
            <a:r>
              <a:rPr lang="en-US" sz="1300" b="1" dirty="0">
                <a:solidFill>
                  <a:schemeClr val="bg1"/>
                </a:solidFill>
              </a:rPr>
              <a:t>Subheading goes here if desired.</a:t>
            </a:r>
          </a:p>
          <a:p>
            <a:endParaRPr lang="en-US" sz="700" dirty="0">
              <a:solidFill>
                <a:schemeClr val="bg1"/>
              </a:solidFill>
            </a:endParaRPr>
          </a:p>
          <a:p>
            <a:r>
              <a:rPr lang="en-US" sz="900" dirty="0">
                <a:solidFill>
                  <a:schemeClr val="bg1"/>
                </a:solidFill>
              </a:rPr>
              <a:t>Lorem ipsum dolor sit </a:t>
            </a:r>
            <a:r>
              <a:rPr lang="en-US" sz="900" dirty="0" err="1">
                <a:solidFill>
                  <a:schemeClr val="bg1"/>
                </a:solidFill>
              </a:rPr>
              <a:t>amet</a:t>
            </a:r>
            <a:r>
              <a:rPr lang="en-US" sz="900" dirty="0">
                <a:solidFill>
                  <a:schemeClr val="bg1"/>
                </a:solidFill>
              </a:rPr>
              <a:t>, </a:t>
            </a:r>
            <a:r>
              <a:rPr lang="en-US" sz="900" dirty="0" err="1">
                <a:solidFill>
                  <a:schemeClr val="bg1"/>
                </a:solidFill>
              </a:rPr>
              <a:t>consectetur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adipiscing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elit</a:t>
            </a:r>
            <a:r>
              <a:rPr lang="en-US" sz="900" dirty="0">
                <a:solidFill>
                  <a:schemeClr val="bg1"/>
                </a:solidFill>
              </a:rPr>
              <a:t>, sed do </a:t>
            </a:r>
            <a:r>
              <a:rPr lang="en-US" sz="900" dirty="0" err="1">
                <a:solidFill>
                  <a:schemeClr val="bg1"/>
                </a:solidFill>
              </a:rPr>
              <a:t>eiusmod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tempor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incididunt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ut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labore</a:t>
            </a:r>
            <a:r>
              <a:rPr lang="en-US" sz="900" dirty="0">
                <a:solidFill>
                  <a:schemeClr val="bg1"/>
                </a:solidFill>
              </a:rPr>
              <a:t> et dolore magna </a:t>
            </a:r>
            <a:r>
              <a:rPr lang="en-US" sz="900" dirty="0" err="1">
                <a:solidFill>
                  <a:schemeClr val="bg1"/>
                </a:solidFill>
              </a:rPr>
              <a:t>aliqua.A</a:t>
            </a:r>
            <a:endParaRPr lang="en-US" sz="900" dirty="0">
              <a:solidFill>
                <a:schemeClr val="bg1"/>
              </a:solidFill>
            </a:endParaRPr>
          </a:p>
          <a:p>
            <a:endParaRPr lang="en-US" sz="900" dirty="0">
              <a:solidFill>
                <a:schemeClr val="bg1"/>
              </a:solidFill>
            </a:endParaRPr>
          </a:p>
          <a:p>
            <a:r>
              <a:rPr lang="en-US" sz="900" dirty="0">
                <a:solidFill>
                  <a:schemeClr val="bg1"/>
                </a:solidFill>
              </a:rPr>
              <a:t>Ut </a:t>
            </a:r>
            <a:r>
              <a:rPr lang="en-US" sz="900" dirty="0" err="1">
                <a:solidFill>
                  <a:schemeClr val="bg1"/>
                </a:solidFill>
              </a:rPr>
              <a:t>enim</a:t>
            </a:r>
            <a:r>
              <a:rPr lang="en-US" sz="900" dirty="0">
                <a:solidFill>
                  <a:schemeClr val="bg1"/>
                </a:solidFill>
              </a:rPr>
              <a:t> ad minim </a:t>
            </a:r>
            <a:r>
              <a:rPr lang="en-US" sz="900" dirty="0" err="1">
                <a:solidFill>
                  <a:schemeClr val="bg1"/>
                </a:solidFill>
              </a:rPr>
              <a:t>veniam</a:t>
            </a:r>
            <a:r>
              <a:rPr lang="en-US" sz="900" dirty="0">
                <a:solidFill>
                  <a:schemeClr val="bg1"/>
                </a:solidFill>
              </a:rPr>
              <a:t>, </a:t>
            </a:r>
            <a:r>
              <a:rPr lang="en-US" sz="900" dirty="0" err="1">
                <a:solidFill>
                  <a:schemeClr val="bg1"/>
                </a:solidFill>
              </a:rPr>
              <a:t>quis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nostrud</a:t>
            </a:r>
            <a:r>
              <a:rPr lang="en-US" sz="900" dirty="0">
                <a:solidFill>
                  <a:schemeClr val="bg1"/>
                </a:solidFill>
              </a:rPr>
              <a:t> exercitation </a:t>
            </a:r>
            <a:r>
              <a:rPr lang="en-US" sz="900" dirty="0" err="1">
                <a:solidFill>
                  <a:schemeClr val="bg1"/>
                </a:solidFill>
              </a:rPr>
              <a:t>ullamco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laboris</a:t>
            </a:r>
            <a:r>
              <a:rPr lang="en-US" sz="900" dirty="0">
                <a:solidFill>
                  <a:schemeClr val="bg1"/>
                </a:solidFill>
              </a:rPr>
              <a:t> nisi </a:t>
            </a:r>
            <a:r>
              <a:rPr lang="en-US" sz="900" dirty="0" err="1">
                <a:solidFill>
                  <a:schemeClr val="bg1"/>
                </a:solidFill>
              </a:rPr>
              <a:t>ut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aliquip</a:t>
            </a:r>
            <a:r>
              <a:rPr lang="en-US" sz="900" dirty="0">
                <a:solidFill>
                  <a:schemeClr val="bg1"/>
                </a:solidFill>
              </a:rPr>
              <a:t>. </a:t>
            </a:r>
            <a:r>
              <a:rPr lang="fr-FR" sz="900" dirty="0" err="1">
                <a:solidFill>
                  <a:schemeClr val="bg1"/>
                </a:solidFill>
              </a:rPr>
              <a:t>Excepteur</a:t>
            </a:r>
            <a:r>
              <a:rPr lang="fr-FR" sz="900" dirty="0">
                <a:solidFill>
                  <a:schemeClr val="bg1"/>
                </a:solidFill>
              </a:rPr>
              <a:t> </a:t>
            </a:r>
            <a:r>
              <a:rPr lang="fr-FR" sz="900" dirty="0" err="1">
                <a:solidFill>
                  <a:schemeClr val="bg1"/>
                </a:solidFill>
              </a:rPr>
              <a:t>sint</a:t>
            </a:r>
            <a:r>
              <a:rPr lang="fr-FR" sz="900" dirty="0">
                <a:solidFill>
                  <a:schemeClr val="bg1"/>
                </a:solidFill>
              </a:rPr>
              <a:t> </a:t>
            </a:r>
            <a:r>
              <a:rPr lang="fr-FR" sz="900" dirty="0" err="1">
                <a:solidFill>
                  <a:schemeClr val="bg1"/>
                </a:solidFill>
              </a:rPr>
              <a:t>occaecat</a:t>
            </a:r>
            <a:r>
              <a:rPr lang="fr-FR" sz="900" dirty="0">
                <a:solidFill>
                  <a:schemeClr val="bg1"/>
                </a:solidFill>
              </a:rPr>
              <a:t> </a:t>
            </a:r>
            <a:r>
              <a:rPr lang="fr-FR" sz="900" dirty="0" err="1">
                <a:solidFill>
                  <a:schemeClr val="bg1"/>
                </a:solidFill>
              </a:rPr>
              <a:t>cupidatat</a:t>
            </a:r>
            <a:r>
              <a:rPr lang="fr-FR" sz="900" dirty="0">
                <a:solidFill>
                  <a:schemeClr val="bg1"/>
                </a:solidFill>
              </a:rPr>
              <a:t> non </a:t>
            </a:r>
            <a:r>
              <a:rPr lang="fr-FR" sz="900" dirty="0" err="1">
                <a:solidFill>
                  <a:schemeClr val="bg1"/>
                </a:solidFill>
              </a:rPr>
              <a:t>proident</a:t>
            </a:r>
            <a:r>
              <a:rPr lang="fr-FR" sz="900" dirty="0">
                <a:solidFill>
                  <a:schemeClr val="bg1"/>
                </a:solidFill>
              </a:rPr>
              <a:t>, </a:t>
            </a:r>
            <a:r>
              <a:rPr lang="fr-FR" sz="900" dirty="0" err="1">
                <a:solidFill>
                  <a:schemeClr val="bg1"/>
                </a:solidFill>
              </a:rPr>
              <a:t>sunt</a:t>
            </a:r>
            <a:r>
              <a:rPr lang="fr-FR" sz="900" dirty="0">
                <a:solidFill>
                  <a:schemeClr val="bg1"/>
                </a:solidFill>
              </a:rPr>
              <a:t> in culpa qui.</a:t>
            </a:r>
            <a:endParaRPr lang="en-US" sz="900" dirty="0">
              <a:solidFill>
                <a:schemeClr val="bg1"/>
              </a:solidFill>
            </a:endParaRPr>
          </a:p>
          <a:p>
            <a:endParaRPr lang="en-US" sz="900" dirty="0">
              <a:solidFill>
                <a:schemeClr val="bg1"/>
              </a:solidFill>
            </a:endParaRPr>
          </a:p>
          <a:p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FF87533-202C-4308-9816-05EED1D39219}"/>
              </a:ext>
            </a:extLst>
          </p:cNvPr>
          <p:cNvSpPr txBox="1"/>
          <p:nvPr/>
        </p:nvSpPr>
        <p:spPr>
          <a:xfrm>
            <a:off x="232277" y="4542598"/>
            <a:ext cx="31495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chemeClr val="bg1"/>
                </a:solidFill>
              </a:rPr>
              <a:t>If you have contact information it should go here.</a:t>
            </a:r>
            <a:br>
              <a:rPr lang="en-US" sz="800" b="1" dirty="0">
                <a:solidFill>
                  <a:schemeClr val="bg1"/>
                </a:solidFill>
              </a:rPr>
            </a:br>
            <a:r>
              <a:rPr lang="en-US" sz="800" b="1" dirty="0">
                <a:solidFill>
                  <a:schemeClr val="bg1"/>
                </a:solidFill>
              </a:rPr>
              <a:t>Phone number, names or website. </a:t>
            </a:r>
            <a:endParaRPr lang="en-US" b="1" dirty="0">
              <a:solidFill>
                <a:schemeClr val="bg1"/>
              </a:solidFill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B572B84-A836-4BFD-B3D7-F6F9BA2A424B}"/>
              </a:ext>
            </a:extLst>
          </p:cNvPr>
          <p:cNvCxnSpPr/>
          <p:nvPr/>
        </p:nvCxnSpPr>
        <p:spPr>
          <a:xfrm>
            <a:off x="294019" y="4451452"/>
            <a:ext cx="3072502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1916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52E40-6EA9-4927-B549-7F66BA0268E6}"/>
              </a:ext>
            </a:extLst>
          </p:cNvPr>
          <p:cNvSpPr/>
          <p:nvPr/>
        </p:nvSpPr>
        <p:spPr>
          <a:xfrm>
            <a:off x="-4183" y="1925053"/>
            <a:ext cx="3661783" cy="356134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F9BD399-D42C-4B9E-ACD8-AEAEC12BF2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18" b="17709"/>
          <a:stretch/>
        </p:blipFill>
        <p:spPr>
          <a:xfrm>
            <a:off x="-4183" y="-5339"/>
            <a:ext cx="3661783" cy="2016050"/>
          </a:xfrm>
          <a:prstGeom prst="rect">
            <a:avLst/>
          </a:prstGeom>
        </p:spPr>
      </p:pic>
      <p:pic>
        <p:nvPicPr>
          <p:cNvPr id="21" name="Picture 20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0DB08F80-EE56-4475-AC41-D5DEF039167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3796" y="5124710"/>
            <a:ext cx="568280" cy="21152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15EF5DA-495D-4221-9260-84865E52C5B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0283" y="5082908"/>
            <a:ext cx="583089" cy="291545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55D45C38-44AA-46D2-99F9-F83ABD21913E}"/>
              </a:ext>
            </a:extLst>
          </p:cNvPr>
          <p:cNvSpPr txBox="1"/>
          <p:nvPr/>
        </p:nvSpPr>
        <p:spPr>
          <a:xfrm>
            <a:off x="193232" y="2162251"/>
            <a:ext cx="3149576" cy="146149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YOUR HEADING GOES HERE</a:t>
            </a:r>
          </a:p>
          <a:p>
            <a:r>
              <a:rPr lang="en-US" sz="1300" b="1" dirty="0">
                <a:solidFill>
                  <a:schemeClr val="bg1"/>
                </a:solidFill>
              </a:rPr>
              <a:t>Subheading goes here if desired.</a:t>
            </a:r>
          </a:p>
          <a:p>
            <a:endParaRPr lang="en-US" sz="700" dirty="0">
              <a:solidFill>
                <a:schemeClr val="bg1"/>
              </a:solidFill>
            </a:endParaRPr>
          </a:p>
          <a:p>
            <a:r>
              <a:rPr lang="en-US" sz="900" dirty="0">
                <a:solidFill>
                  <a:schemeClr val="bg1"/>
                </a:solidFill>
              </a:rPr>
              <a:t>Lorem ipsum dolor sit </a:t>
            </a:r>
            <a:r>
              <a:rPr lang="en-US" sz="900" dirty="0" err="1">
                <a:solidFill>
                  <a:schemeClr val="bg1"/>
                </a:solidFill>
              </a:rPr>
              <a:t>amet</a:t>
            </a:r>
            <a:r>
              <a:rPr lang="en-US" sz="900" dirty="0">
                <a:solidFill>
                  <a:schemeClr val="bg1"/>
                </a:solidFill>
              </a:rPr>
              <a:t>, </a:t>
            </a:r>
            <a:r>
              <a:rPr lang="en-US" sz="900" dirty="0" err="1">
                <a:solidFill>
                  <a:schemeClr val="bg1"/>
                </a:solidFill>
              </a:rPr>
              <a:t>consectetur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adipiscing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elit</a:t>
            </a:r>
            <a:r>
              <a:rPr lang="en-US" sz="900" dirty="0">
                <a:solidFill>
                  <a:schemeClr val="bg1"/>
                </a:solidFill>
              </a:rPr>
              <a:t>, sed do </a:t>
            </a:r>
            <a:r>
              <a:rPr lang="en-US" sz="900" dirty="0" err="1">
                <a:solidFill>
                  <a:schemeClr val="bg1"/>
                </a:solidFill>
              </a:rPr>
              <a:t>eiusmod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tempor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incididunt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ut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labore</a:t>
            </a:r>
            <a:r>
              <a:rPr lang="en-US" sz="900" dirty="0">
                <a:solidFill>
                  <a:schemeClr val="bg1"/>
                </a:solidFill>
              </a:rPr>
              <a:t> et dolore magna </a:t>
            </a:r>
            <a:r>
              <a:rPr lang="en-US" sz="900" dirty="0" err="1">
                <a:solidFill>
                  <a:schemeClr val="bg1"/>
                </a:solidFill>
              </a:rPr>
              <a:t>aliqua.A</a:t>
            </a:r>
            <a:endParaRPr lang="en-US" sz="900" dirty="0">
              <a:solidFill>
                <a:schemeClr val="bg1"/>
              </a:solidFill>
            </a:endParaRPr>
          </a:p>
          <a:p>
            <a:endParaRPr lang="en-US" sz="900" dirty="0">
              <a:solidFill>
                <a:schemeClr val="bg1"/>
              </a:solidFill>
            </a:endParaRPr>
          </a:p>
          <a:p>
            <a:r>
              <a:rPr lang="en-US" sz="900" dirty="0">
                <a:solidFill>
                  <a:schemeClr val="bg1"/>
                </a:solidFill>
              </a:rPr>
              <a:t>Ut </a:t>
            </a:r>
            <a:r>
              <a:rPr lang="en-US" sz="900" dirty="0" err="1">
                <a:solidFill>
                  <a:schemeClr val="bg1"/>
                </a:solidFill>
              </a:rPr>
              <a:t>enim</a:t>
            </a:r>
            <a:r>
              <a:rPr lang="en-US" sz="900" dirty="0">
                <a:solidFill>
                  <a:schemeClr val="bg1"/>
                </a:solidFill>
              </a:rPr>
              <a:t> ad minim </a:t>
            </a:r>
            <a:r>
              <a:rPr lang="en-US" sz="900" dirty="0" err="1">
                <a:solidFill>
                  <a:schemeClr val="bg1"/>
                </a:solidFill>
              </a:rPr>
              <a:t>veniam</a:t>
            </a:r>
            <a:r>
              <a:rPr lang="en-US" sz="900" dirty="0">
                <a:solidFill>
                  <a:schemeClr val="bg1"/>
                </a:solidFill>
              </a:rPr>
              <a:t>, </a:t>
            </a:r>
            <a:r>
              <a:rPr lang="en-US" sz="900" dirty="0" err="1">
                <a:solidFill>
                  <a:schemeClr val="bg1"/>
                </a:solidFill>
              </a:rPr>
              <a:t>quis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nostrud</a:t>
            </a:r>
            <a:r>
              <a:rPr lang="en-US" sz="900" dirty="0">
                <a:solidFill>
                  <a:schemeClr val="bg1"/>
                </a:solidFill>
              </a:rPr>
              <a:t> exercitation </a:t>
            </a:r>
            <a:r>
              <a:rPr lang="en-US" sz="900" dirty="0" err="1">
                <a:solidFill>
                  <a:schemeClr val="bg1"/>
                </a:solidFill>
              </a:rPr>
              <a:t>ullamco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laboris</a:t>
            </a:r>
            <a:r>
              <a:rPr lang="en-US" sz="900" dirty="0">
                <a:solidFill>
                  <a:schemeClr val="bg1"/>
                </a:solidFill>
              </a:rPr>
              <a:t> nisi </a:t>
            </a:r>
            <a:r>
              <a:rPr lang="en-US" sz="900" dirty="0" err="1">
                <a:solidFill>
                  <a:schemeClr val="bg1"/>
                </a:solidFill>
              </a:rPr>
              <a:t>ut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aliquip</a:t>
            </a:r>
            <a:r>
              <a:rPr lang="en-US" sz="900" dirty="0">
                <a:solidFill>
                  <a:schemeClr val="bg1"/>
                </a:solidFill>
              </a:rPr>
              <a:t>. </a:t>
            </a:r>
            <a:r>
              <a:rPr lang="fr-FR" sz="900" dirty="0" err="1">
                <a:solidFill>
                  <a:schemeClr val="bg1"/>
                </a:solidFill>
              </a:rPr>
              <a:t>Excepteur</a:t>
            </a:r>
            <a:r>
              <a:rPr lang="fr-FR" sz="900" dirty="0">
                <a:solidFill>
                  <a:schemeClr val="bg1"/>
                </a:solidFill>
              </a:rPr>
              <a:t> </a:t>
            </a:r>
            <a:r>
              <a:rPr lang="fr-FR" sz="900" dirty="0" err="1">
                <a:solidFill>
                  <a:schemeClr val="bg1"/>
                </a:solidFill>
              </a:rPr>
              <a:t>sint</a:t>
            </a:r>
            <a:r>
              <a:rPr lang="fr-FR" sz="900" dirty="0">
                <a:solidFill>
                  <a:schemeClr val="bg1"/>
                </a:solidFill>
              </a:rPr>
              <a:t> </a:t>
            </a:r>
            <a:r>
              <a:rPr lang="fr-FR" sz="900" dirty="0" err="1">
                <a:solidFill>
                  <a:schemeClr val="bg1"/>
                </a:solidFill>
              </a:rPr>
              <a:t>occaecat</a:t>
            </a:r>
            <a:r>
              <a:rPr lang="fr-FR" sz="900" dirty="0">
                <a:solidFill>
                  <a:schemeClr val="bg1"/>
                </a:solidFill>
              </a:rPr>
              <a:t> </a:t>
            </a:r>
            <a:r>
              <a:rPr lang="fr-FR" sz="900" dirty="0" err="1">
                <a:solidFill>
                  <a:schemeClr val="bg1"/>
                </a:solidFill>
              </a:rPr>
              <a:t>cupidatat</a:t>
            </a:r>
            <a:r>
              <a:rPr lang="fr-FR" sz="900" dirty="0">
                <a:solidFill>
                  <a:schemeClr val="bg1"/>
                </a:solidFill>
              </a:rPr>
              <a:t> non </a:t>
            </a:r>
            <a:r>
              <a:rPr lang="fr-FR" sz="900" dirty="0" err="1">
                <a:solidFill>
                  <a:schemeClr val="bg1"/>
                </a:solidFill>
              </a:rPr>
              <a:t>proident</a:t>
            </a:r>
            <a:r>
              <a:rPr lang="fr-FR" sz="900" dirty="0">
                <a:solidFill>
                  <a:schemeClr val="bg1"/>
                </a:solidFill>
              </a:rPr>
              <a:t>, </a:t>
            </a:r>
            <a:r>
              <a:rPr lang="fr-FR" sz="900" dirty="0" err="1">
                <a:solidFill>
                  <a:schemeClr val="bg1"/>
                </a:solidFill>
              </a:rPr>
              <a:t>sunt</a:t>
            </a:r>
            <a:r>
              <a:rPr lang="fr-FR" sz="900" dirty="0">
                <a:solidFill>
                  <a:schemeClr val="bg1"/>
                </a:solidFill>
              </a:rPr>
              <a:t> in culpa qui.</a:t>
            </a:r>
            <a:endParaRPr lang="en-US" sz="900" dirty="0">
              <a:solidFill>
                <a:schemeClr val="bg1"/>
              </a:solidFill>
            </a:endParaRPr>
          </a:p>
          <a:p>
            <a:endParaRPr lang="en-US" sz="900" dirty="0">
              <a:solidFill>
                <a:schemeClr val="bg1"/>
              </a:solidFill>
            </a:endParaRPr>
          </a:p>
          <a:p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FF87533-202C-4308-9816-05EED1D39219}"/>
              </a:ext>
            </a:extLst>
          </p:cNvPr>
          <p:cNvSpPr txBox="1"/>
          <p:nvPr/>
        </p:nvSpPr>
        <p:spPr>
          <a:xfrm>
            <a:off x="232277" y="4542598"/>
            <a:ext cx="31495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>
                <a:solidFill>
                  <a:schemeClr val="bg1"/>
                </a:solidFill>
              </a:rPr>
              <a:t>If you have contact information it should go here.</a:t>
            </a:r>
            <a:br>
              <a:rPr lang="en-US" sz="800" b="1" dirty="0">
                <a:solidFill>
                  <a:schemeClr val="bg1"/>
                </a:solidFill>
              </a:rPr>
            </a:br>
            <a:r>
              <a:rPr lang="en-US" sz="800" b="1" dirty="0">
                <a:solidFill>
                  <a:schemeClr val="bg1"/>
                </a:solidFill>
              </a:rPr>
              <a:t>Phone number, names or website. </a:t>
            </a:r>
            <a:endParaRPr lang="en-US" b="1" dirty="0">
              <a:solidFill>
                <a:schemeClr val="bg1"/>
              </a:solidFill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B572B84-A836-4BFD-B3D7-F6F9BA2A424B}"/>
              </a:ext>
            </a:extLst>
          </p:cNvPr>
          <p:cNvCxnSpPr/>
          <p:nvPr/>
        </p:nvCxnSpPr>
        <p:spPr>
          <a:xfrm>
            <a:off x="290457" y="4451452"/>
            <a:ext cx="3072502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1316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Office Theme">
  <a:themeElements>
    <a:clrScheme name="Target Zero">
      <a:dk1>
        <a:srgbClr val="000000"/>
      </a:dk1>
      <a:lt1>
        <a:sysClr val="window" lastClr="FFFFFF"/>
      </a:lt1>
      <a:dk2>
        <a:srgbClr val="002543"/>
      </a:dk2>
      <a:lt2>
        <a:srgbClr val="E7E6E6"/>
      </a:lt2>
      <a:accent1>
        <a:srgbClr val="4A2D5C"/>
      </a:accent1>
      <a:accent2>
        <a:srgbClr val="134C5C"/>
      </a:accent2>
      <a:accent3>
        <a:srgbClr val="E36526"/>
      </a:accent3>
      <a:accent4>
        <a:srgbClr val="9D4AD3"/>
      </a:accent4>
      <a:accent5>
        <a:srgbClr val="67C6E0"/>
      </a:accent5>
      <a:accent6>
        <a:srgbClr val="BEB8B4"/>
      </a:accent6>
      <a:hlink>
        <a:srgbClr val="6D5B99"/>
      </a:hlink>
      <a:folHlink>
        <a:srgbClr val="A69AC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021.09.29_Presentation_Template" id="{A562F7B2-196E-486C-A90C-CB1A89BC5247}" vid="{08D04830-6F67-4F5D-BEF5-E093961D6F7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34397201548CE428924E6EDC1B47CE3" ma:contentTypeVersion="10" ma:contentTypeDescription="Create a new document." ma:contentTypeScope="" ma:versionID="bfc0682192f05700c70b9a6626cee3cb">
  <xsd:schema xmlns:xsd="http://www.w3.org/2001/XMLSchema" xmlns:xs="http://www.w3.org/2001/XMLSchema" xmlns:p="http://schemas.microsoft.com/office/2006/metadata/properties" xmlns:ns2="3137c694-bd70-4505-b4a1-5e7436168c63" targetNamespace="http://schemas.microsoft.com/office/2006/metadata/properties" ma:root="true" ma:fieldsID="bc4d4216bc1091035ed45f4414edc202" ns2:_="">
    <xsd:import namespace="3137c694-bd70-4505-b4a1-5e7436168c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37c694-bd70-4505-b4a1-5e7436168c6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8DAB279-7016-435D-8869-838C8F1086F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85219DC-B18E-496B-AF53-0F8EABD68DA1}">
  <ds:schemaRefs>
    <ds:schemaRef ds:uri="http://purl.org/dc/elements/1.1/"/>
    <ds:schemaRef ds:uri="http://www.w3.org/XML/1998/namespace"/>
    <ds:schemaRef ds:uri="http://purl.org/dc/dcmitype/"/>
    <ds:schemaRef ds:uri="http://schemas.microsoft.com/office/infopath/2007/PartnerControls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5f6a01cc-af07-4e17-8f65-0df924d00672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97CD6B0D-72C2-4E68-8324-A9C83604CB59}"/>
</file>

<file path=docProps/app.xml><?xml version="1.0" encoding="utf-8"?>
<Properties xmlns="http://schemas.openxmlformats.org/officeDocument/2006/extended-properties" xmlns:vt="http://schemas.openxmlformats.org/officeDocument/2006/docPropsVTypes">
  <Template>2021.09.29_Presentation_Template</Template>
  <TotalTime>92</TotalTime>
  <Words>579</Words>
  <Application>Microsoft Office PowerPoint</Application>
  <PresentationFormat>Custom</PresentationFormat>
  <Paragraphs>42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Trinity Otero</dc:creator>
  <cp:lastModifiedBy>Trinity Otero</cp:lastModifiedBy>
  <cp:revision>17</cp:revision>
  <cp:lastPrinted>2021-06-22T15:13:06Z</cp:lastPrinted>
  <dcterms:created xsi:type="dcterms:W3CDTF">2021-10-02T04:13:35Z</dcterms:created>
  <dcterms:modified xsi:type="dcterms:W3CDTF">2021-11-29T21:43:45Z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0x010100934397201548CE428924E6EDC1B47CE3</vt:lpwstr>
  </property>
</Properties>
</file>