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4" r:id="rId4"/>
  </p:sldMasterIdLst>
  <p:notesMasterIdLst>
    <p:notesMasterId r:id="rId12"/>
  </p:notesMasterIdLst>
  <p:handoutMasterIdLst>
    <p:handoutMasterId r:id="rId13"/>
  </p:handoutMasterIdLst>
  <p:sldIdLst>
    <p:sldId id="479" r:id="rId5"/>
    <p:sldId id="478" r:id="rId6"/>
    <p:sldId id="480" r:id="rId7"/>
    <p:sldId id="481" r:id="rId8"/>
    <p:sldId id="482" r:id="rId9"/>
    <p:sldId id="483" r:id="rId10"/>
    <p:sldId id="484" r:id="rId11"/>
  </p:sldIdLst>
  <p:sldSz cx="5486400" cy="3657600"/>
  <p:notesSz cx="9296400" cy="7010400"/>
  <p:defaultTextStyle>
    <a:defPPr>
      <a:defRPr lang="en-US"/>
    </a:defPPr>
    <a:lvl1pPr marL="0" algn="l" defTabSz="438898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219449" algn="l" defTabSz="438898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438898" algn="l" defTabSz="438898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658346" algn="l" defTabSz="438898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877796" algn="l" defTabSz="438898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097244" algn="l" defTabSz="438898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316694" algn="l" defTabSz="438898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1536144" algn="l" defTabSz="438898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1755592" algn="l" defTabSz="438898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52" userDrawn="1">
          <p15:clr>
            <a:srgbClr val="A4A3A4"/>
          </p15:clr>
        </p15:guide>
        <p15:guide id="2" pos="172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laire Apaliski" initials="CA" lastIdx="5" clrIdx="0">
    <p:extLst>
      <p:ext uri="{19B8F6BF-5375-455C-9EA6-DF929625EA0E}">
        <p15:presenceInfo xmlns:p15="http://schemas.microsoft.com/office/powerpoint/2012/main" userId="S::capaliski@hntb.com::efefed5b-8002-4f4c-b2d2-fcde66b71002" providerId="AD"/>
      </p:ext>
    </p:extLst>
  </p:cmAuthor>
  <p:cmAuthor id="2" name="Dawn Moliterno" initials="DM" lastIdx="6" clrIdx="1">
    <p:extLst>
      <p:ext uri="{19B8F6BF-5375-455C-9EA6-DF929625EA0E}">
        <p15:presenceInfo xmlns:p15="http://schemas.microsoft.com/office/powerpoint/2012/main" userId="S::Dawn.Moliterno@qcausa.com::48e0bb49-d46b-4003-8cb2-b18e75df9c7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2D5C"/>
    <a:srgbClr val="2F5664"/>
    <a:srgbClr val="65C3DC"/>
    <a:srgbClr val="DA6635"/>
    <a:srgbClr val="64C0DA"/>
    <a:srgbClr val="6D5B99"/>
    <a:srgbClr val="40BCFB"/>
    <a:srgbClr val="E60000"/>
    <a:srgbClr val="FAAF40"/>
    <a:srgbClr val="40BB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6357" autoAdjust="0"/>
  </p:normalViewPr>
  <p:slideViewPr>
    <p:cSldViewPr snapToGrid="0">
      <p:cViewPr>
        <p:scale>
          <a:sx n="100" d="100"/>
          <a:sy n="100" d="100"/>
        </p:scale>
        <p:origin x="3102" y="1404"/>
      </p:cViewPr>
      <p:guideLst>
        <p:guide orient="horz" pos="1152"/>
        <p:guide pos="1728"/>
      </p:guideLst>
    </p:cSldViewPr>
  </p:slideViewPr>
  <p:outlineViewPr>
    <p:cViewPr>
      <p:scale>
        <a:sx n="33" d="100"/>
        <a:sy n="33" d="100"/>
      </p:scale>
      <p:origin x="0" y="-1467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42"/>
    </p:cViewPr>
  </p:sorterViewPr>
  <p:notesViewPr>
    <p:cSldViewPr snapToGrid="0">
      <p:cViewPr varScale="1">
        <p:scale>
          <a:sx n="104" d="100"/>
          <a:sy n="104" d="100"/>
        </p:scale>
        <p:origin x="73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686BA06-4C27-4E63-92EF-55D1D7656E0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1"/>
            <a:ext cx="4028440" cy="351737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FBAA1A-F608-4108-BDBD-4610D6155BC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265809" y="1"/>
            <a:ext cx="4028440" cy="351737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B90A6D13-E525-4AA5-8626-2769B47062F3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516869-F67E-4E3C-9F74-3751603732E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658664"/>
            <a:ext cx="4028440" cy="351736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EAA915A-604A-440C-8047-2B61E68E15A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265809" y="6658664"/>
            <a:ext cx="4028440" cy="351736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85395A15-29F6-480C-8DAB-19E2473DA1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50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028440" cy="351737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65809" y="1"/>
            <a:ext cx="4028440" cy="351737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1DD3AD8E-CCD1-4053-92D7-083C4845ADC1}" type="datetimeFigureOut">
              <a:rPr lang="en-US" smtClean="0"/>
              <a:t>11/29/2021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73375" y="876300"/>
            <a:ext cx="3549650" cy="2365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29640" y="3373754"/>
            <a:ext cx="7437120" cy="2760346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658664"/>
            <a:ext cx="4028440" cy="351736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65809" y="6658664"/>
            <a:ext cx="4028440" cy="351736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52F50E0-DDC9-4283-9B39-12A80A2F24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0981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38898" rtl="0" eaLnBrk="1" latinLnBrk="0" hangingPunct="1">
      <a:defRPr sz="576" kern="1200">
        <a:solidFill>
          <a:schemeClr val="tx1"/>
        </a:solidFill>
        <a:latin typeface="+mn-lt"/>
        <a:ea typeface="+mn-ea"/>
        <a:cs typeface="+mn-cs"/>
      </a:defRPr>
    </a:lvl1pPr>
    <a:lvl2pPr marL="219449" algn="l" defTabSz="438898" rtl="0" eaLnBrk="1" latinLnBrk="0" hangingPunct="1">
      <a:defRPr sz="576" kern="1200">
        <a:solidFill>
          <a:schemeClr val="tx1"/>
        </a:solidFill>
        <a:latin typeface="+mn-lt"/>
        <a:ea typeface="+mn-ea"/>
        <a:cs typeface="+mn-cs"/>
      </a:defRPr>
    </a:lvl2pPr>
    <a:lvl3pPr marL="438898" algn="l" defTabSz="438898" rtl="0" eaLnBrk="1" latinLnBrk="0" hangingPunct="1">
      <a:defRPr sz="576" kern="1200">
        <a:solidFill>
          <a:schemeClr val="tx1"/>
        </a:solidFill>
        <a:latin typeface="+mn-lt"/>
        <a:ea typeface="+mn-ea"/>
        <a:cs typeface="+mn-cs"/>
      </a:defRPr>
    </a:lvl3pPr>
    <a:lvl4pPr marL="658346" algn="l" defTabSz="438898" rtl="0" eaLnBrk="1" latinLnBrk="0" hangingPunct="1">
      <a:defRPr sz="576" kern="1200">
        <a:solidFill>
          <a:schemeClr val="tx1"/>
        </a:solidFill>
        <a:latin typeface="+mn-lt"/>
        <a:ea typeface="+mn-ea"/>
        <a:cs typeface="+mn-cs"/>
      </a:defRPr>
    </a:lvl4pPr>
    <a:lvl5pPr marL="877796" algn="l" defTabSz="438898" rtl="0" eaLnBrk="1" latinLnBrk="0" hangingPunct="1">
      <a:defRPr sz="576" kern="1200">
        <a:solidFill>
          <a:schemeClr val="tx1"/>
        </a:solidFill>
        <a:latin typeface="+mn-lt"/>
        <a:ea typeface="+mn-ea"/>
        <a:cs typeface="+mn-cs"/>
      </a:defRPr>
    </a:lvl5pPr>
    <a:lvl6pPr marL="1097244" algn="l" defTabSz="438898" rtl="0" eaLnBrk="1" latinLnBrk="0" hangingPunct="1">
      <a:defRPr sz="576" kern="1200">
        <a:solidFill>
          <a:schemeClr val="tx1"/>
        </a:solidFill>
        <a:latin typeface="+mn-lt"/>
        <a:ea typeface="+mn-ea"/>
        <a:cs typeface="+mn-cs"/>
      </a:defRPr>
    </a:lvl6pPr>
    <a:lvl7pPr marL="1316694" algn="l" defTabSz="438898" rtl="0" eaLnBrk="1" latinLnBrk="0" hangingPunct="1">
      <a:defRPr sz="576" kern="1200">
        <a:solidFill>
          <a:schemeClr val="tx1"/>
        </a:solidFill>
        <a:latin typeface="+mn-lt"/>
        <a:ea typeface="+mn-ea"/>
        <a:cs typeface="+mn-cs"/>
      </a:defRPr>
    </a:lvl7pPr>
    <a:lvl8pPr marL="1536144" algn="l" defTabSz="438898" rtl="0" eaLnBrk="1" latinLnBrk="0" hangingPunct="1">
      <a:defRPr sz="576" kern="1200">
        <a:solidFill>
          <a:schemeClr val="tx1"/>
        </a:solidFill>
        <a:latin typeface="+mn-lt"/>
        <a:ea typeface="+mn-ea"/>
        <a:cs typeface="+mn-cs"/>
      </a:defRPr>
    </a:lvl8pPr>
    <a:lvl9pPr marL="1755592" algn="l" defTabSz="438898" rtl="0" eaLnBrk="1" latinLnBrk="0" hangingPunct="1">
      <a:defRPr sz="57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088D2EB-9760-4847-B271-F4C0183C68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4"/>
            <a:ext cx="5486400" cy="365303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10380C6-F6D6-4B06-96AC-62D04BE9AB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795445"/>
            <a:ext cx="4114800" cy="1273387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EB1783-4940-471C-B938-C4E45C983E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2117939"/>
            <a:ext cx="4114800" cy="65731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195" indent="0" algn="ctr">
              <a:buNone/>
              <a:defRPr sz="2000"/>
            </a:lvl2pPr>
            <a:lvl3pPr marL="914391" indent="0" algn="ctr">
              <a:buNone/>
              <a:defRPr sz="1800"/>
            </a:lvl3pPr>
            <a:lvl4pPr marL="1371586" indent="0" algn="ctr">
              <a:buNone/>
              <a:defRPr sz="1600"/>
            </a:lvl4pPr>
            <a:lvl5pPr marL="1828782" indent="0" algn="ctr">
              <a:buNone/>
              <a:defRPr sz="1600"/>
            </a:lvl5pPr>
            <a:lvl6pPr marL="2285977" indent="0" algn="ctr">
              <a:buNone/>
              <a:defRPr sz="1600"/>
            </a:lvl6pPr>
            <a:lvl7pPr marL="2743173" indent="0" algn="ctr">
              <a:buNone/>
              <a:defRPr sz="1600"/>
            </a:lvl7pPr>
            <a:lvl8pPr marL="3200368" indent="0" algn="ctr">
              <a:buNone/>
              <a:defRPr sz="1600"/>
            </a:lvl8pPr>
            <a:lvl9pPr marL="3657563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202275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A7F780-535D-4516-93DF-70828780D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190" y="2"/>
            <a:ext cx="3713563" cy="62387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4FB419-B455-4E2C-85E1-2A24603DE8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77190" y="973666"/>
            <a:ext cx="2331720" cy="232071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47E597-619B-49DF-8141-5EC011961B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777490" y="973666"/>
            <a:ext cx="2331720" cy="232071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751866-6FA8-584A-AE57-830B8885C6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481591" y="3432809"/>
            <a:ext cx="549821" cy="18157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F894DDA-CED4-4793-8974-3E6BDB5749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1505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BC2FA8-CB2B-4976-A33D-90C6FAFF06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905" y="0"/>
            <a:ext cx="3712848" cy="61948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DAC278-005F-4C13-B720-23F71EC8FB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7905" y="896620"/>
            <a:ext cx="2321004" cy="43942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95" indent="0">
              <a:buNone/>
              <a:defRPr sz="2000" b="1"/>
            </a:lvl2pPr>
            <a:lvl3pPr marL="914391" indent="0">
              <a:buNone/>
              <a:defRPr sz="1800" b="1"/>
            </a:lvl3pPr>
            <a:lvl4pPr marL="1371586" indent="0">
              <a:buNone/>
              <a:defRPr sz="1600" b="1"/>
            </a:lvl4pPr>
            <a:lvl5pPr marL="1828782" indent="0">
              <a:buNone/>
              <a:defRPr sz="1600" b="1"/>
            </a:lvl5pPr>
            <a:lvl6pPr marL="2285977" indent="0">
              <a:buNone/>
              <a:defRPr sz="1600" b="1"/>
            </a:lvl6pPr>
            <a:lvl7pPr marL="2743173" indent="0">
              <a:buNone/>
              <a:defRPr sz="1600" b="1"/>
            </a:lvl7pPr>
            <a:lvl8pPr marL="3200368" indent="0">
              <a:buNone/>
              <a:defRPr sz="1600" b="1"/>
            </a:lvl8pPr>
            <a:lvl9pPr marL="365756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D102E8-BF36-475D-9D90-841AC48377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77905" y="1336040"/>
            <a:ext cx="2321004" cy="196511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89A38E5-F1C9-479E-9AF2-BEF56530BD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2777492" y="896620"/>
            <a:ext cx="2332435" cy="43942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95" indent="0">
              <a:buNone/>
              <a:defRPr sz="2000" b="1"/>
            </a:lvl2pPr>
            <a:lvl3pPr marL="914391" indent="0">
              <a:buNone/>
              <a:defRPr sz="1800" b="1"/>
            </a:lvl3pPr>
            <a:lvl4pPr marL="1371586" indent="0">
              <a:buNone/>
              <a:defRPr sz="1600" b="1"/>
            </a:lvl4pPr>
            <a:lvl5pPr marL="1828782" indent="0">
              <a:buNone/>
              <a:defRPr sz="1600" b="1"/>
            </a:lvl5pPr>
            <a:lvl6pPr marL="2285977" indent="0">
              <a:buNone/>
              <a:defRPr sz="1600" b="1"/>
            </a:lvl6pPr>
            <a:lvl7pPr marL="2743173" indent="0">
              <a:buNone/>
              <a:defRPr sz="1600" b="1"/>
            </a:lvl7pPr>
            <a:lvl8pPr marL="3200368" indent="0">
              <a:buNone/>
              <a:defRPr sz="1600" b="1"/>
            </a:lvl8pPr>
            <a:lvl9pPr marL="3657563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76FDFC-2ECF-4DC5-B711-2A39EABF85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2777492" y="1336040"/>
            <a:ext cx="2332435" cy="196511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CA2E2E6-198E-4CE8-9596-3D9CD14C51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25217" y="3476022"/>
            <a:ext cx="4062564" cy="181578"/>
          </a:xfrm>
          <a:prstGeom prst="rect">
            <a:avLst/>
          </a:prstGeom>
        </p:spPr>
        <p:txBody>
          <a:bodyPr/>
          <a:lstStyle/>
          <a:p>
            <a:fld id="{7F894DDA-CED4-4793-8974-3E6BDB5749C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3615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8688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2EFD06-875A-4DE8-A4E3-2ADC812DAC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2435" y="960966"/>
            <a:ext cx="2777490" cy="2447714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FFA9D4-C46F-476B-BEB2-5D6BBDE6C7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7906" y="960966"/>
            <a:ext cx="1769507" cy="24477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195" indent="0">
              <a:buNone/>
              <a:defRPr sz="1400"/>
            </a:lvl2pPr>
            <a:lvl3pPr marL="914391" indent="0">
              <a:buNone/>
              <a:defRPr sz="1200"/>
            </a:lvl3pPr>
            <a:lvl4pPr marL="1371586" indent="0">
              <a:buNone/>
              <a:defRPr sz="1000"/>
            </a:lvl4pPr>
            <a:lvl5pPr marL="1828782" indent="0">
              <a:buNone/>
              <a:defRPr sz="1000"/>
            </a:lvl5pPr>
            <a:lvl6pPr marL="2285977" indent="0">
              <a:buNone/>
              <a:defRPr sz="1000"/>
            </a:lvl6pPr>
            <a:lvl7pPr marL="2743173" indent="0">
              <a:buNone/>
              <a:defRPr sz="1000"/>
            </a:lvl7pPr>
            <a:lvl8pPr marL="3200368" indent="0">
              <a:buNone/>
              <a:defRPr sz="1000"/>
            </a:lvl8pPr>
            <a:lvl9pPr marL="365756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854151-A386-4F67-AA46-C136088E6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25217" y="3476022"/>
            <a:ext cx="4062564" cy="181578"/>
          </a:xfrm>
          <a:prstGeom prst="rect">
            <a:avLst/>
          </a:prstGeom>
        </p:spPr>
        <p:txBody>
          <a:bodyPr/>
          <a:lstStyle/>
          <a:p>
            <a:fld id="{7F894DDA-CED4-4793-8974-3E6BDB5749C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A4AB847-65C2-46E4-BB90-E8CD3064CE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190" y="2"/>
            <a:ext cx="4760541" cy="62827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2769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984C18-ACA0-4D52-8218-57586BF2B1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332435" y="965200"/>
            <a:ext cx="2777490" cy="242697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195" indent="0">
              <a:buNone/>
              <a:defRPr sz="2800"/>
            </a:lvl2pPr>
            <a:lvl3pPr marL="914391" indent="0">
              <a:buNone/>
              <a:defRPr sz="2400"/>
            </a:lvl3pPr>
            <a:lvl4pPr marL="1371586" indent="0">
              <a:buNone/>
              <a:defRPr sz="2000"/>
            </a:lvl4pPr>
            <a:lvl5pPr marL="1828782" indent="0">
              <a:buNone/>
              <a:defRPr sz="2000"/>
            </a:lvl5pPr>
            <a:lvl6pPr marL="2285977" indent="0">
              <a:buNone/>
              <a:defRPr sz="2000"/>
            </a:lvl6pPr>
            <a:lvl7pPr marL="2743173" indent="0">
              <a:buNone/>
              <a:defRPr sz="2000"/>
            </a:lvl7pPr>
            <a:lvl8pPr marL="3200368" indent="0">
              <a:buNone/>
              <a:defRPr sz="2000"/>
            </a:lvl8pPr>
            <a:lvl9pPr marL="3657563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39D7EF0-1A01-4163-BEA9-083B28AB79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7906" y="1097282"/>
            <a:ext cx="1769507" cy="20328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195" indent="0">
              <a:buNone/>
              <a:defRPr sz="1400"/>
            </a:lvl2pPr>
            <a:lvl3pPr marL="914391" indent="0">
              <a:buNone/>
              <a:defRPr sz="1200"/>
            </a:lvl3pPr>
            <a:lvl4pPr marL="1371586" indent="0">
              <a:buNone/>
              <a:defRPr sz="1000"/>
            </a:lvl4pPr>
            <a:lvl5pPr marL="1828782" indent="0">
              <a:buNone/>
              <a:defRPr sz="1000"/>
            </a:lvl5pPr>
            <a:lvl6pPr marL="2285977" indent="0">
              <a:buNone/>
              <a:defRPr sz="1000"/>
            </a:lvl6pPr>
            <a:lvl7pPr marL="2743173" indent="0">
              <a:buNone/>
              <a:defRPr sz="1000"/>
            </a:lvl7pPr>
            <a:lvl8pPr marL="3200368" indent="0">
              <a:buNone/>
              <a:defRPr sz="1000"/>
            </a:lvl8pPr>
            <a:lvl9pPr marL="365756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C8826E-E813-4924-A40B-68A649D14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25217" y="3476022"/>
            <a:ext cx="4062564" cy="181578"/>
          </a:xfrm>
          <a:prstGeom prst="rect">
            <a:avLst/>
          </a:prstGeom>
        </p:spPr>
        <p:txBody>
          <a:bodyPr/>
          <a:lstStyle/>
          <a:p>
            <a:fld id="{7F894DDA-CED4-4793-8974-3E6BDB5749C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41DDFE-ECF8-4C08-A0D7-57B405EE6F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190" y="2"/>
            <a:ext cx="3713563" cy="61930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2407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3643AB33-F115-433E-AB58-BBFB8CDD114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3" b="12283"/>
          <a:stretch/>
        </p:blipFill>
        <p:spPr>
          <a:xfrm>
            <a:off x="2857" y="2"/>
            <a:ext cx="5514836" cy="368733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C6D5ACD-7494-4E81-9EC2-F798F5463287}"/>
              </a:ext>
            </a:extLst>
          </p:cNvPr>
          <p:cNvSpPr/>
          <p:nvPr userDrawn="1"/>
        </p:nvSpPr>
        <p:spPr>
          <a:xfrm>
            <a:off x="0" y="2"/>
            <a:ext cx="5514836" cy="3687337"/>
          </a:xfrm>
          <a:prstGeom prst="rect">
            <a:avLst/>
          </a:prstGeom>
          <a:gradFill>
            <a:gsLst>
              <a:gs pos="0">
                <a:srgbClr val="2F5664">
                  <a:alpha val="80000"/>
                </a:srgbClr>
              </a:gs>
              <a:gs pos="100000">
                <a:srgbClr val="2F5664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64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EAEB22-DA26-4AF6-91E7-6EFF36498A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333" y="911860"/>
            <a:ext cx="4732020" cy="1521460"/>
          </a:xfrm>
          <a:prstGeom prst="rect">
            <a:avLst/>
          </a:prstGeo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1724E4-54EF-43EA-8C9A-C683B36322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4333" y="2447714"/>
            <a:ext cx="4732020" cy="800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19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9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8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249A31-8FA6-48F3-9388-95B782DB81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25217" y="3476022"/>
            <a:ext cx="4062564" cy="18157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F894DDA-CED4-4793-8974-3E6BDB5749C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9D958CE-3809-0D44-859B-ABEC510FBC6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03537" y="-925136"/>
            <a:ext cx="1011555" cy="758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601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erson holding a baby in a car seat&#10;&#10;Description automatically generated with medium confidence">
            <a:extLst>
              <a:ext uri="{FF2B5EF4-FFF2-40B4-BE49-F238E27FC236}">
                <a16:creationId xmlns:a16="http://schemas.microsoft.com/office/drawing/2014/main" id="{6F30B346-BFF4-49FD-868F-886A8DF28B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86400" cy="36576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C6D5ACD-7494-4E81-9EC2-F798F5463287}"/>
              </a:ext>
            </a:extLst>
          </p:cNvPr>
          <p:cNvSpPr/>
          <p:nvPr userDrawn="1"/>
        </p:nvSpPr>
        <p:spPr>
          <a:xfrm>
            <a:off x="0" y="0"/>
            <a:ext cx="5486400" cy="3657600"/>
          </a:xfrm>
          <a:prstGeom prst="rect">
            <a:avLst/>
          </a:prstGeom>
          <a:gradFill>
            <a:gsLst>
              <a:gs pos="0">
                <a:srgbClr val="65C3DC">
                  <a:alpha val="77000"/>
                </a:srgbClr>
              </a:gs>
              <a:gs pos="100000">
                <a:srgbClr val="65C3DC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64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EAEB22-DA26-4AF6-91E7-6EFF36498A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333" y="911860"/>
            <a:ext cx="4732020" cy="1521460"/>
          </a:xfrm>
          <a:prstGeom prst="rect">
            <a:avLst/>
          </a:prstGeo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1724E4-54EF-43EA-8C9A-C683B36322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4333" y="2447714"/>
            <a:ext cx="4732020" cy="800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19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9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8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249A31-8FA6-48F3-9388-95B782DB81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25217" y="3476022"/>
            <a:ext cx="4062564" cy="18157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F894DDA-CED4-4793-8974-3E6BDB5749C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AA156DF-B95D-D244-9FC9-22DEB1E4D5C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03537" y="-925136"/>
            <a:ext cx="1011555" cy="758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959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erson in a car&#10;&#10;Description automatically generated with medium confidence">
            <a:extLst>
              <a:ext uri="{FF2B5EF4-FFF2-40B4-BE49-F238E27FC236}">
                <a16:creationId xmlns:a16="http://schemas.microsoft.com/office/drawing/2014/main" id="{89FC73FC-2DAD-4D8B-8C62-B4ACD57959C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5486400" cy="36576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7EDA007-C19B-4055-930C-6522864ECFAB}"/>
              </a:ext>
            </a:extLst>
          </p:cNvPr>
          <p:cNvSpPr/>
          <p:nvPr userDrawn="1"/>
        </p:nvSpPr>
        <p:spPr>
          <a:xfrm>
            <a:off x="-2858" y="0"/>
            <a:ext cx="5486400" cy="3657600"/>
          </a:xfrm>
          <a:prstGeom prst="rect">
            <a:avLst/>
          </a:prstGeom>
          <a:gradFill>
            <a:gsLst>
              <a:gs pos="0">
                <a:srgbClr val="DA6635">
                  <a:alpha val="70000"/>
                </a:srgbClr>
              </a:gs>
              <a:gs pos="100000">
                <a:srgbClr val="DA663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64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EAEB22-DA26-4AF6-91E7-6EFF36498A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333" y="911860"/>
            <a:ext cx="4732020" cy="1521460"/>
          </a:xfrm>
          <a:prstGeom prst="rect">
            <a:avLst/>
          </a:prstGeo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1724E4-54EF-43EA-8C9A-C683B36322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4333" y="2447714"/>
            <a:ext cx="4732020" cy="800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19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9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8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249A31-8FA6-48F3-9388-95B782DB81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25217" y="3476022"/>
            <a:ext cx="4062564" cy="18157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F894DDA-CED4-4793-8974-3E6BDB5749C8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1AB644C-B0C3-7843-ABF9-D60ABBD321D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03537" y="-925136"/>
            <a:ext cx="1011555" cy="758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790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2EFD06-875A-4DE8-A4E3-2ADC812DAC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2435" y="960966"/>
            <a:ext cx="2777490" cy="2447714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FFA9D4-C46F-476B-BEB2-5D6BBDE6C7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7906" y="960966"/>
            <a:ext cx="1769507" cy="24477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195" indent="0">
              <a:buNone/>
              <a:defRPr sz="1400"/>
            </a:lvl2pPr>
            <a:lvl3pPr marL="914391" indent="0">
              <a:buNone/>
              <a:defRPr sz="1200"/>
            </a:lvl3pPr>
            <a:lvl4pPr marL="1371586" indent="0">
              <a:buNone/>
              <a:defRPr sz="1000"/>
            </a:lvl4pPr>
            <a:lvl5pPr marL="1828782" indent="0">
              <a:buNone/>
              <a:defRPr sz="1000"/>
            </a:lvl5pPr>
            <a:lvl6pPr marL="2285977" indent="0">
              <a:buNone/>
              <a:defRPr sz="1000"/>
            </a:lvl6pPr>
            <a:lvl7pPr marL="2743173" indent="0">
              <a:buNone/>
              <a:defRPr sz="1000"/>
            </a:lvl7pPr>
            <a:lvl8pPr marL="3200368" indent="0">
              <a:buNone/>
              <a:defRPr sz="1000"/>
            </a:lvl8pPr>
            <a:lvl9pPr marL="365756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854151-A386-4F67-AA46-C136088E6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25217" y="3476022"/>
            <a:ext cx="4062564" cy="181578"/>
          </a:xfrm>
          <a:prstGeom prst="rect">
            <a:avLst/>
          </a:prstGeom>
        </p:spPr>
        <p:txBody>
          <a:bodyPr/>
          <a:lstStyle/>
          <a:p>
            <a:fld id="{7F894DDA-CED4-4793-8974-3E6BDB5749C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A4AB847-65C2-46E4-BB90-E8CD3064CE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190" y="2"/>
            <a:ext cx="3713563" cy="62827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1470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984C18-ACA0-4D52-8218-57586BF2B1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332435" y="965200"/>
            <a:ext cx="2777490" cy="242697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195" indent="0">
              <a:buNone/>
              <a:defRPr sz="2800"/>
            </a:lvl2pPr>
            <a:lvl3pPr marL="914391" indent="0">
              <a:buNone/>
              <a:defRPr sz="2400"/>
            </a:lvl3pPr>
            <a:lvl4pPr marL="1371586" indent="0">
              <a:buNone/>
              <a:defRPr sz="2000"/>
            </a:lvl4pPr>
            <a:lvl5pPr marL="1828782" indent="0">
              <a:buNone/>
              <a:defRPr sz="2000"/>
            </a:lvl5pPr>
            <a:lvl6pPr marL="2285977" indent="0">
              <a:buNone/>
              <a:defRPr sz="2000"/>
            </a:lvl6pPr>
            <a:lvl7pPr marL="2743173" indent="0">
              <a:buNone/>
              <a:defRPr sz="2000"/>
            </a:lvl7pPr>
            <a:lvl8pPr marL="3200368" indent="0">
              <a:buNone/>
              <a:defRPr sz="2000"/>
            </a:lvl8pPr>
            <a:lvl9pPr marL="3657563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39D7EF0-1A01-4163-BEA9-083B28AB79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7906" y="1097282"/>
            <a:ext cx="1769507" cy="20328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195" indent="0">
              <a:buNone/>
              <a:defRPr sz="1400"/>
            </a:lvl2pPr>
            <a:lvl3pPr marL="914391" indent="0">
              <a:buNone/>
              <a:defRPr sz="1200"/>
            </a:lvl3pPr>
            <a:lvl4pPr marL="1371586" indent="0">
              <a:buNone/>
              <a:defRPr sz="1000"/>
            </a:lvl4pPr>
            <a:lvl5pPr marL="1828782" indent="0">
              <a:buNone/>
              <a:defRPr sz="1000"/>
            </a:lvl5pPr>
            <a:lvl6pPr marL="2285977" indent="0">
              <a:buNone/>
              <a:defRPr sz="1000"/>
            </a:lvl6pPr>
            <a:lvl7pPr marL="2743173" indent="0">
              <a:buNone/>
              <a:defRPr sz="1000"/>
            </a:lvl7pPr>
            <a:lvl8pPr marL="3200368" indent="0">
              <a:buNone/>
              <a:defRPr sz="1000"/>
            </a:lvl8pPr>
            <a:lvl9pPr marL="365756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C8826E-E813-4924-A40B-68A649D14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25217" y="3476022"/>
            <a:ext cx="4062564" cy="181578"/>
          </a:xfrm>
          <a:prstGeom prst="rect">
            <a:avLst/>
          </a:prstGeom>
        </p:spPr>
        <p:txBody>
          <a:bodyPr/>
          <a:lstStyle/>
          <a:p>
            <a:fld id="{7F894DDA-CED4-4793-8974-3E6BDB5749C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D41DDFE-ECF8-4C08-A0D7-57B405EE6F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190" y="2"/>
            <a:ext cx="3713563" cy="61930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9373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4B127B-487C-41A3-ABAD-509FA672E3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190" y="2"/>
            <a:ext cx="3713563" cy="62827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B6BD79-D808-4B71-87A0-C06861E344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190" y="829561"/>
            <a:ext cx="4732020" cy="226416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D1CC66-55BB-4AFE-960A-934B547A2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481591" y="3432809"/>
            <a:ext cx="549821" cy="18157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F894DDA-CED4-4793-8974-3E6BDB5749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2952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1528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4B127B-487C-41A3-ABAD-509FA672E3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190" y="2"/>
            <a:ext cx="3713563" cy="62827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B6BD79-D808-4B71-87A0-C06861E344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190" y="829561"/>
            <a:ext cx="4732020" cy="226416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C04486C8-1059-844A-99DB-9E32DAC7AD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481591" y="3432809"/>
            <a:ext cx="549821" cy="18157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F894DDA-CED4-4793-8974-3E6BDB5749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3380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white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4B127B-487C-41A3-ABAD-509FA672E3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192" y="0"/>
            <a:ext cx="3931683" cy="628218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B6BD79-D808-4B71-87A0-C06861E344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190" y="829561"/>
            <a:ext cx="4732020" cy="226416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FADA266-92CC-A34E-9C13-F054998A4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481591" y="3432809"/>
            <a:ext cx="549821" cy="18157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F894DDA-CED4-4793-8974-3E6BDB5749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7180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3643AB33-F115-433E-AB58-BBFB8CDD114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62" b="3976"/>
          <a:stretch/>
        </p:blipFill>
        <p:spPr>
          <a:xfrm>
            <a:off x="-13382" y="-1"/>
            <a:ext cx="5498532" cy="36576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C6D5ACD-7494-4E81-9EC2-F798F5463287}"/>
              </a:ext>
            </a:extLst>
          </p:cNvPr>
          <p:cNvSpPr/>
          <p:nvPr userDrawn="1"/>
        </p:nvSpPr>
        <p:spPr>
          <a:xfrm>
            <a:off x="-14203" y="-1"/>
            <a:ext cx="5486400" cy="3657600"/>
          </a:xfrm>
          <a:prstGeom prst="rect">
            <a:avLst/>
          </a:prstGeom>
          <a:gradFill>
            <a:gsLst>
              <a:gs pos="0">
                <a:srgbClr val="8A3463">
                  <a:alpha val="80000"/>
                </a:srgbClr>
              </a:gs>
              <a:gs pos="100000">
                <a:srgbClr val="022543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64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EAEB22-DA26-4AF6-91E7-6EFF36498A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333" y="911860"/>
            <a:ext cx="4732020" cy="1521460"/>
          </a:xfrm>
          <a:prstGeom prst="rect">
            <a:avLst/>
          </a:prstGeo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1724E4-54EF-43EA-8C9A-C683B36322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4333" y="2447714"/>
            <a:ext cx="4732020" cy="800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19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9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8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74D8126-FAA8-024D-8213-A8BBCCCB5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481591" y="3432809"/>
            <a:ext cx="549821" cy="18157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F894DDA-CED4-4793-8974-3E6BDB5749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53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erson holding a baby in a car seat&#10;&#10;Description automatically generated with medium confidence">
            <a:extLst>
              <a:ext uri="{FF2B5EF4-FFF2-40B4-BE49-F238E27FC236}">
                <a16:creationId xmlns:a16="http://schemas.microsoft.com/office/drawing/2014/main" id="{6F30B346-BFF4-49FD-868F-886A8DF28B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5486400" cy="36576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C6D5ACD-7494-4E81-9EC2-F798F5463287}"/>
              </a:ext>
            </a:extLst>
          </p:cNvPr>
          <p:cNvSpPr/>
          <p:nvPr userDrawn="1"/>
        </p:nvSpPr>
        <p:spPr>
          <a:xfrm>
            <a:off x="0" y="0"/>
            <a:ext cx="5486400" cy="3657600"/>
          </a:xfrm>
          <a:prstGeom prst="rect">
            <a:avLst/>
          </a:prstGeom>
          <a:gradFill>
            <a:gsLst>
              <a:gs pos="0">
                <a:srgbClr val="40BAF9">
                  <a:alpha val="69000"/>
                </a:srgbClr>
              </a:gs>
              <a:gs pos="100000">
                <a:srgbClr val="1F5B79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64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EAEB22-DA26-4AF6-91E7-6EFF36498A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333" y="911860"/>
            <a:ext cx="4732020" cy="1521460"/>
          </a:xfrm>
          <a:prstGeom prst="rect">
            <a:avLst/>
          </a:prstGeo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1724E4-54EF-43EA-8C9A-C683B36322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4333" y="2447714"/>
            <a:ext cx="4732020" cy="800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19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9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8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E4EEFD5-3B7C-EA43-96AB-BF3AEB0F79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481591" y="3432809"/>
            <a:ext cx="549821" cy="18157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F894DDA-CED4-4793-8974-3E6BDB5749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9356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95AA7A8-639A-F841-A1BA-4783FD2CEE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" t="12768" r="640" b="6060"/>
          <a:stretch/>
        </p:blipFill>
        <p:spPr>
          <a:xfrm>
            <a:off x="13299" y="3"/>
            <a:ext cx="5486400" cy="365759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C4F82F6-F745-F14B-87CA-4C93F11F1E89}"/>
              </a:ext>
            </a:extLst>
          </p:cNvPr>
          <p:cNvSpPr/>
          <p:nvPr userDrawn="1"/>
        </p:nvSpPr>
        <p:spPr>
          <a:xfrm>
            <a:off x="1" y="-1"/>
            <a:ext cx="5499699" cy="3657600"/>
          </a:xfrm>
          <a:prstGeom prst="rect">
            <a:avLst/>
          </a:prstGeom>
          <a:gradFill>
            <a:gsLst>
              <a:gs pos="0">
                <a:srgbClr val="6D5B99">
                  <a:alpha val="70000"/>
                </a:srgbClr>
              </a:gs>
              <a:gs pos="100000">
                <a:srgbClr val="4E416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64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EAEB22-DA26-4AF6-91E7-6EFF36498A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333" y="911860"/>
            <a:ext cx="4732020" cy="1521460"/>
          </a:xfrm>
          <a:prstGeom prst="rect">
            <a:avLst/>
          </a:prstGeo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1724E4-54EF-43EA-8C9A-C683B36322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4333" y="2447714"/>
            <a:ext cx="4732020" cy="800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19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9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8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B86CAAF-7466-734E-954C-572BABC073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481591" y="3432809"/>
            <a:ext cx="549821" cy="18157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F894DDA-CED4-4793-8974-3E6BDB5749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8706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B41E298-C7D8-E84B-94DE-22857E54A95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" t="7764" r="11" b="7938"/>
          <a:stretch/>
        </p:blipFill>
        <p:spPr>
          <a:xfrm>
            <a:off x="-2858" y="0"/>
            <a:ext cx="5486400" cy="36576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67EDA007-C19B-4055-930C-6522864ECFAB}"/>
              </a:ext>
            </a:extLst>
          </p:cNvPr>
          <p:cNvSpPr/>
          <p:nvPr userDrawn="1"/>
        </p:nvSpPr>
        <p:spPr>
          <a:xfrm>
            <a:off x="-2858" y="-1"/>
            <a:ext cx="5486400" cy="3657600"/>
          </a:xfrm>
          <a:prstGeom prst="rect">
            <a:avLst/>
          </a:prstGeom>
          <a:gradFill>
            <a:gsLst>
              <a:gs pos="0">
                <a:srgbClr val="1E5875">
                  <a:alpha val="56000"/>
                </a:srgbClr>
              </a:gs>
              <a:gs pos="100000">
                <a:srgbClr val="450E6C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64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EAEB22-DA26-4AF6-91E7-6EFF36498A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333" y="911860"/>
            <a:ext cx="4732020" cy="1521460"/>
          </a:xfrm>
          <a:prstGeom prst="rect">
            <a:avLst/>
          </a:prstGeom>
        </p:spPr>
        <p:txBody>
          <a:bodyPr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1724E4-54EF-43EA-8C9A-C683B36322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4333" y="2447714"/>
            <a:ext cx="4732020" cy="800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19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9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8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7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E48E203-E860-E942-BA23-61E89E738F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481591" y="3432809"/>
            <a:ext cx="549821" cy="18157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F894DDA-CED4-4793-8974-3E6BDB5749C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5932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679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79" r:id="rId3"/>
    <p:sldLayoutId id="2147483678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5" r:id="rId12"/>
    <p:sldLayoutId id="2147483676" r:id="rId13"/>
    <p:sldLayoutId id="2147483677" r:id="rId14"/>
    <p:sldLayoutId id="2147483651" r:id="rId15"/>
    <p:sldLayoutId id="2147483660" r:id="rId16"/>
    <p:sldLayoutId id="2147483661" r:id="rId17"/>
    <p:sldLayoutId id="2147483656" r:id="rId18"/>
    <p:sldLayoutId id="2147483657" r:id="rId1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391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598" indent="-228598" algn="l" defTabSz="914391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93" indent="-228598" algn="l" defTabSz="914391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89" indent="-228598" algn="l" defTabSz="914391" rtl="0" eaLnBrk="1" latinLnBrk="0" hangingPunct="1">
        <a:lnSpc>
          <a:spcPct val="90000"/>
        </a:lnSpc>
        <a:spcBef>
          <a:spcPts val="500"/>
        </a:spcBef>
        <a:buClr>
          <a:schemeClr val="accent3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84" indent="-228598" algn="l" defTabSz="914391" rtl="0" eaLnBrk="1" latinLnBrk="0" hangingPunct="1">
        <a:lnSpc>
          <a:spcPct val="90000"/>
        </a:lnSpc>
        <a:spcBef>
          <a:spcPts val="500"/>
        </a:spcBef>
        <a:buClr>
          <a:schemeClr val="accent5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79" indent="-228598" algn="l" defTabSz="914391" rtl="0" eaLnBrk="1" latinLnBrk="0" hangingPunct="1">
        <a:lnSpc>
          <a:spcPct val="90000"/>
        </a:lnSpc>
        <a:spcBef>
          <a:spcPts val="500"/>
        </a:spcBef>
        <a:buClr>
          <a:schemeClr val="accent4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75" indent="-228598" algn="l" defTabSz="9143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70" indent="-228598" algn="l" defTabSz="9143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66" indent="-228598" algn="l" defTabSz="9143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61" indent="-228598" algn="l" defTabSz="914391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5" algn="l" defTabSz="9143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1" algn="l" defTabSz="9143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86" algn="l" defTabSz="9143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82" algn="l" defTabSz="9143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77" algn="l" defTabSz="9143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73" algn="l" defTabSz="9143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68" algn="l" defTabSz="9143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63" algn="l" defTabSz="9143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92C59F0-B67F-4804-9DB7-B34FF4562CC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86"/>
          <a:stretch/>
        </p:blipFill>
        <p:spPr>
          <a:xfrm>
            <a:off x="-6274" y="-22207"/>
            <a:ext cx="3163903" cy="314565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1C599D3-8F9E-4221-8F36-23F5E3253D7B}"/>
              </a:ext>
            </a:extLst>
          </p:cNvPr>
          <p:cNvPicPr>
            <a:picLocks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242" b="2"/>
          <a:stretch/>
        </p:blipFill>
        <p:spPr>
          <a:xfrm>
            <a:off x="0" y="3093723"/>
            <a:ext cx="5495544" cy="56387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28F83B7-29C1-4696-A566-A6D782B19727}"/>
              </a:ext>
            </a:extLst>
          </p:cNvPr>
          <p:cNvSpPr txBox="1"/>
          <p:nvPr/>
        </p:nvSpPr>
        <p:spPr>
          <a:xfrm>
            <a:off x="2743201" y="188403"/>
            <a:ext cx="2743200" cy="861774"/>
          </a:xfrm>
          <a:prstGeom prst="rect">
            <a:avLst/>
          </a:prstGeom>
          <a:solidFill>
            <a:srgbClr val="4A2D5C"/>
          </a:solidFill>
        </p:spPr>
        <p:txBody>
          <a:bodyPr wrap="square" rtlCol="0">
            <a:spAutoFit/>
          </a:bodyPr>
          <a:lstStyle/>
          <a:p>
            <a:r>
              <a:rPr lang="en-US" sz="2500" dirty="0">
                <a:solidFill>
                  <a:schemeClr val="bg1"/>
                </a:solidFill>
              </a:rPr>
              <a:t>Your Heading</a:t>
            </a:r>
          </a:p>
          <a:p>
            <a:r>
              <a:rPr lang="en-US" sz="2500" dirty="0">
                <a:solidFill>
                  <a:schemeClr val="bg1"/>
                </a:solidFill>
              </a:rPr>
              <a:t>Goes Here</a:t>
            </a:r>
          </a:p>
        </p:txBody>
      </p:sp>
      <p:pic>
        <p:nvPicPr>
          <p:cNvPr id="9" name="Picture 8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55981038-CCDE-1440-AF6E-AEDA0E5224D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1742" y="3311155"/>
            <a:ext cx="568280" cy="21152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684136F-8417-964D-B202-F62C03B4F2C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1867" y="3269353"/>
            <a:ext cx="583089" cy="291545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813FB3F7-EF77-744F-92A2-744541824690}"/>
              </a:ext>
            </a:extLst>
          </p:cNvPr>
          <p:cNvSpPr txBox="1"/>
          <p:nvPr/>
        </p:nvSpPr>
        <p:spPr>
          <a:xfrm>
            <a:off x="3300544" y="1053057"/>
            <a:ext cx="1981199" cy="1585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200" b="1" dirty="0">
                <a:solidFill>
                  <a:srgbClr val="4A2D5C"/>
                </a:solidFill>
              </a:rPr>
              <a:t>Subheading goes here </a:t>
            </a:r>
            <a:br>
              <a:rPr lang="en-US" sz="1200" b="1" dirty="0">
                <a:solidFill>
                  <a:srgbClr val="4A2D5C"/>
                </a:solidFill>
              </a:rPr>
            </a:br>
            <a:r>
              <a:rPr lang="en-US" sz="1200" b="1" dirty="0">
                <a:solidFill>
                  <a:srgbClr val="4A2D5C"/>
                </a:solidFill>
              </a:rPr>
              <a:t>if desired.</a:t>
            </a:r>
          </a:p>
          <a:p>
            <a:pPr>
              <a:spcAft>
                <a:spcPts val="600"/>
              </a:spcAft>
            </a:pP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Lorem ipsum dolor sit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amet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,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consectetur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adipiscing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elit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, sed do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eiusmod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tempor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incididunt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ut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labore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et dolore magna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aliqua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  <a:p>
            <a:pPr>
              <a:spcAft>
                <a:spcPts val="600"/>
              </a:spcAft>
            </a:pP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Ut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enim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ad minim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veniam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,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quis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nostrud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exercitation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ullamco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laboris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nisi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ut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aliquip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FFA0D28-D654-6B46-BEF4-268385CB4C21}"/>
              </a:ext>
            </a:extLst>
          </p:cNvPr>
          <p:cNvSpPr txBox="1"/>
          <p:nvPr/>
        </p:nvSpPr>
        <p:spPr>
          <a:xfrm>
            <a:off x="3300544" y="2711247"/>
            <a:ext cx="20708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2">
                    <a:lumMod val="25000"/>
                  </a:schemeClr>
                </a:solidFill>
              </a:rPr>
              <a:t>If you have contact Info it should go here.</a:t>
            </a:r>
            <a:br>
              <a:rPr lang="en-US" sz="800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en-US" sz="800" dirty="0">
                <a:solidFill>
                  <a:schemeClr val="bg2">
                    <a:lumMod val="25000"/>
                  </a:schemeClr>
                </a:solidFill>
              </a:rPr>
              <a:t>Phone number, names or website. </a:t>
            </a:r>
            <a:endParaRPr lang="en-US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EB29381-91F6-1C4F-AA04-ADBD851061C9}"/>
              </a:ext>
            </a:extLst>
          </p:cNvPr>
          <p:cNvCxnSpPr>
            <a:cxnSpLocks/>
          </p:cNvCxnSpPr>
          <p:nvPr/>
        </p:nvCxnSpPr>
        <p:spPr>
          <a:xfrm>
            <a:off x="3362286" y="2664709"/>
            <a:ext cx="191945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0416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528F83B7-29C1-4696-A566-A6D782B19727}"/>
              </a:ext>
            </a:extLst>
          </p:cNvPr>
          <p:cNvSpPr txBox="1"/>
          <p:nvPr/>
        </p:nvSpPr>
        <p:spPr>
          <a:xfrm>
            <a:off x="3133725" y="0"/>
            <a:ext cx="2352676" cy="954107"/>
          </a:xfrm>
          <a:prstGeom prst="rect">
            <a:avLst/>
          </a:prstGeom>
          <a:solidFill>
            <a:srgbClr val="4A2D5C"/>
          </a:solidFill>
        </p:spPr>
        <p:txBody>
          <a:bodyPr wrap="square" lIns="182880" tIns="91440" rIns="182880" bIns="91440" rtlCol="0">
            <a:spAutoFit/>
          </a:bodyPr>
          <a:lstStyle/>
          <a:p>
            <a:r>
              <a:rPr lang="en-US" sz="2500" dirty="0">
                <a:solidFill>
                  <a:schemeClr val="bg1"/>
                </a:solidFill>
              </a:rPr>
              <a:t>Your Heading Goes Here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F9BD399-D42C-4B9E-ACD8-AEAEC12BF2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86"/>
          <a:stretch/>
        </p:blipFill>
        <p:spPr>
          <a:xfrm>
            <a:off x="-6274" y="-22207"/>
            <a:ext cx="3163903" cy="314565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C09018A-630F-4510-B155-97665F87BB35}"/>
              </a:ext>
            </a:extLst>
          </p:cNvPr>
          <p:cNvPicPr>
            <a:picLocks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242" b="2"/>
          <a:stretch/>
        </p:blipFill>
        <p:spPr>
          <a:xfrm>
            <a:off x="0" y="3093723"/>
            <a:ext cx="5495544" cy="563876"/>
          </a:xfrm>
          <a:prstGeom prst="rect">
            <a:avLst/>
          </a:prstGeom>
        </p:spPr>
      </p:pic>
      <p:pic>
        <p:nvPicPr>
          <p:cNvPr id="13" name="Picture 12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AC1AF3A2-F294-BA4F-8F04-E2F705EFDD2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1742" y="3311155"/>
            <a:ext cx="568280" cy="21152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106BEF0-8DDA-2044-92CE-C93ADF2C34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1867" y="3269353"/>
            <a:ext cx="583089" cy="29154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9CC66C5F-9FCE-6F4B-A39D-C14B42D607DA}"/>
              </a:ext>
            </a:extLst>
          </p:cNvPr>
          <p:cNvSpPr txBox="1"/>
          <p:nvPr/>
        </p:nvSpPr>
        <p:spPr>
          <a:xfrm>
            <a:off x="3300544" y="1053057"/>
            <a:ext cx="1981199" cy="1585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200" b="1" dirty="0">
                <a:solidFill>
                  <a:srgbClr val="4A2D5C"/>
                </a:solidFill>
              </a:rPr>
              <a:t>Subheading goes here </a:t>
            </a:r>
            <a:br>
              <a:rPr lang="en-US" sz="1200" b="1" dirty="0">
                <a:solidFill>
                  <a:srgbClr val="4A2D5C"/>
                </a:solidFill>
              </a:rPr>
            </a:br>
            <a:r>
              <a:rPr lang="en-US" sz="1200" b="1" dirty="0">
                <a:solidFill>
                  <a:srgbClr val="4A2D5C"/>
                </a:solidFill>
              </a:rPr>
              <a:t>if desired.</a:t>
            </a:r>
          </a:p>
          <a:p>
            <a:pPr>
              <a:spcAft>
                <a:spcPts val="600"/>
              </a:spcAft>
            </a:pP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Lorem ipsum dolor sit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amet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,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consectetur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adipiscing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elit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, sed do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eiusmod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tempor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incididunt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ut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labore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et dolore magna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aliqua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  <a:p>
            <a:pPr>
              <a:spcAft>
                <a:spcPts val="600"/>
              </a:spcAft>
            </a:pP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Ut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enim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ad minim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veniam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,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quis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nostrud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exercitation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ullamco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laboris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nisi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ut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aliquip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0F60781-8C26-2F4C-9E34-A7A301FB782D}"/>
              </a:ext>
            </a:extLst>
          </p:cNvPr>
          <p:cNvSpPr txBox="1"/>
          <p:nvPr/>
        </p:nvSpPr>
        <p:spPr>
          <a:xfrm>
            <a:off x="3300544" y="2711247"/>
            <a:ext cx="20708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2">
                    <a:lumMod val="25000"/>
                  </a:schemeClr>
                </a:solidFill>
              </a:rPr>
              <a:t>If you have contact Info it should go here.</a:t>
            </a:r>
            <a:br>
              <a:rPr lang="en-US" sz="800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en-US" sz="800" dirty="0">
                <a:solidFill>
                  <a:schemeClr val="bg2">
                    <a:lumMod val="25000"/>
                  </a:schemeClr>
                </a:solidFill>
              </a:rPr>
              <a:t>Phone number, names or website. </a:t>
            </a:r>
            <a:endParaRPr lang="en-US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A12DB7F-E047-5649-BD00-1A5B4D97D217}"/>
              </a:ext>
            </a:extLst>
          </p:cNvPr>
          <p:cNvCxnSpPr>
            <a:cxnSpLocks/>
          </p:cNvCxnSpPr>
          <p:nvPr/>
        </p:nvCxnSpPr>
        <p:spPr>
          <a:xfrm>
            <a:off x="3362286" y="2664709"/>
            <a:ext cx="191945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9327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E579FA37-66EB-455A-ADE1-816AC869A3B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86"/>
          <a:stretch/>
        </p:blipFill>
        <p:spPr>
          <a:xfrm>
            <a:off x="-6274" y="-22207"/>
            <a:ext cx="3163903" cy="314565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FD4FADF-41AC-F64B-AF5F-49B0176D9EDA}"/>
              </a:ext>
            </a:extLst>
          </p:cNvPr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242" b="2"/>
          <a:stretch/>
        </p:blipFill>
        <p:spPr>
          <a:xfrm>
            <a:off x="0" y="3093723"/>
            <a:ext cx="5495544" cy="56387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C74863E-929E-BA44-A2DB-E0D11432F5B7}"/>
              </a:ext>
            </a:extLst>
          </p:cNvPr>
          <p:cNvSpPr txBox="1"/>
          <p:nvPr/>
        </p:nvSpPr>
        <p:spPr>
          <a:xfrm>
            <a:off x="2743201" y="188403"/>
            <a:ext cx="2743200" cy="861774"/>
          </a:xfrm>
          <a:prstGeom prst="rect">
            <a:avLst/>
          </a:prstGeom>
          <a:solidFill>
            <a:srgbClr val="2F5664"/>
          </a:solidFill>
        </p:spPr>
        <p:txBody>
          <a:bodyPr wrap="square" rtlCol="0">
            <a:spAutoFit/>
          </a:bodyPr>
          <a:lstStyle/>
          <a:p>
            <a:r>
              <a:rPr lang="en-US" sz="2500" dirty="0">
                <a:solidFill>
                  <a:schemeClr val="bg1"/>
                </a:solidFill>
              </a:rPr>
              <a:t>Your Heading</a:t>
            </a:r>
          </a:p>
          <a:p>
            <a:r>
              <a:rPr lang="en-US" sz="2500" dirty="0">
                <a:solidFill>
                  <a:schemeClr val="bg1"/>
                </a:solidFill>
              </a:rPr>
              <a:t>Goes Here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1A1E37-BCDA-A34D-B532-62199CE482E3}"/>
              </a:ext>
            </a:extLst>
          </p:cNvPr>
          <p:cNvSpPr txBox="1"/>
          <p:nvPr/>
        </p:nvSpPr>
        <p:spPr>
          <a:xfrm>
            <a:off x="3300544" y="1053057"/>
            <a:ext cx="1981199" cy="1585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200" b="1" dirty="0">
                <a:solidFill>
                  <a:srgbClr val="2F5664"/>
                </a:solidFill>
              </a:rPr>
              <a:t>Subheading goes here </a:t>
            </a:r>
            <a:br>
              <a:rPr lang="en-US" sz="1200" b="1" dirty="0">
                <a:solidFill>
                  <a:srgbClr val="2F5664"/>
                </a:solidFill>
              </a:rPr>
            </a:br>
            <a:r>
              <a:rPr lang="en-US" sz="1200" b="1" dirty="0">
                <a:solidFill>
                  <a:srgbClr val="2F5664"/>
                </a:solidFill>
              </a:rPr>
              <a:t>if desired.</a:t>
            </a:r>
          </a:p>
          <a:p>
            <a:pPr>
              <a:spcAft>
                <a:spcPts val="600"/>
              </a:spcAft>
            </a:pP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Lorem ipsum dolor sit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amet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,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consectetur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adipiscing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elit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, sed do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eiusmod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tempor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incididunt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ut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labore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et dolore magna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aliqua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  <a:p>
            <a:pPr>
              <a:spcAft>
                <a:spcPts val="600"/>
              </a:spcAft>
            </a:pP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Ut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enim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ad minim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veniam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,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quis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nostrud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exercitation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ullamco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laboris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nisi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ut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aliquip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</p:txBody>
      </p:sp>
      <p:pic>
        <p:nvPicPr>
          <p:cNvPr id="6" name="Picture 5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E5F28115-5BB8-3A42-BC76-51112E57DC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1742" y="3311155"/>
            <a:ext cx="568280" cy="21152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0E577D3-2475-4441-A7B5-14D904BDE7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1867" y="3269353"/>
            <a:ext cx="583089" cy="2915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5AA8181-D72A-684D-B89C-0F1507458E90}"/>
              </a:ext>
            </a:extLst>
          </p:cNvPr>
          <p:cNvSpPr txBox="1"/>
          <p:nvPr/>
        </p:nvSpPr>
        <p:spPr>
          <a:xfrm>
            <a:off x="3300544" y="2711247"/>
            <a:ext cx="20708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2">
                    <a:lumMod val="25000"/>
                  </a:schemeClr>
                </a:solidFill>
              </a:rPr>
              <a:t>If you have contact Info it should go here.</a:t>
            </a:r>
            <a:br>
              <a:rPr lang="en-US" sz="800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en-US" sz="800" dirty="0">
                <a:solidFill>
                  <a:schemeClr val="bg2">
                    <a:lumMod val="25000"/>
                  </a:schemeClr>
                </a:solidFill>
              </a:rPr>
              <a:t>Phone number, names or website. 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E453EBC-A81C-AF41-8CF7-7829538AE67C}"/>
              </a:ext>
            </a:extLst>
          </p:cNvPr>
          <p:cNvCxnSpPr>
            <a:cxnSpLocks/>
          </p:cNvCxnSpPr>
          <p:nvPr/>
        </p:nvCxnSpPr>
        <p:spPr>
          <a:xfrm>
            <a:off x="3362286" y="2664709"/>
            <a:ext cx="191945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7013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1C8CBBF-7A87-0942-B92C-9391402F7E8A}"/>
              </a:ext>
            </a:extLst>
          </p:cNvPr>
          <p:cNvSpPr txBox="1"/>
          <p:nvPr/>
        </p:nvSpPr>
        <p:spPr>
          <a:xfrm>
            <a:off x="3133724" y="0"/>
            <a:ext cx="2352676" cy="954107"/>
          </a:xfrm>
          <a:prstGeom prst="rect">
            <a:avLst/>
          </a:prstGeom>
          <a:solidFill>
            <a:srgbClr val="2F5664"/>
          </a:solidFill>
          <a:ln>
            <a:noFill/>
          </a:ln>
        </p:spPr>
        <p:txBody>
          <a:bodyPr wrap="square" lIns="182880" tIns="91440" rIns="182880" bIns="91440" rtlCol="0">
            <a:spAutoFit/>
          </a:bodyPr>
          <a:lstStyle/>
          <a:p>
            <a:r>
              <a:rPr lang="en-US" sz="2500" dirty="0">
                <a:solidFill>
                  <a:schemeClr val="bg1"/>
                </a:solidFill>
              </a:rPr>
              <a:t>Your Heading Goes Here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9E21CF-AD13-AF4F-BC95-044FC8C2177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86"/>
          <a:stretch/>
        </p:blipFill>
        <p:spPr>
          <a:xfrm>
            <a:off x="-6274" y="-22207"/>
            <a:ext cx="3163903" cy="314565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C03F254-FF09-4448-8983-F948754984D7}"/>
              </a:ext>
            </a:extLst>
          </p:cNvPr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242" b="2"/>
          <a:stretch/>
        </p:blipFill>
        <p:spPr>
          <a:xfrm>
            <a:off x="0" y="3093723"/>
            <a:ext cx="5495544" cy="563876"/>
          </a:xfrm>
          <a:prstGeom prst="rect">
            <a:avLst/>
          </a:prstGeom>
        </p:spPr>
      </p:pic>
      <p:pic>
        <p:nvPicPr>
          <p:cNvPr id="6" name="Picture 5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9EB1AD45-CD5C-904E-B9C1-ADCA7B72E1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1742" y="3311155"/>
            <a:ext cx="568280" cy="21152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1A9DF27-8C80-F74C-A5FE-EA82F796AD3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1867" y="3269353"/>
            <a:ext cx="583089" cy="29154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BF004C0-6F14-994D-A5D7-308EA8573539}"/>
              </a:ext>
            </a:extLst>
          </p:cNvPr>
          <p:cNvSpPr txBox="1"/>
          <p:nvPr/>
        </p:nvSpPr>
        <p:spPr>
          <a:xfrm>
            <a:off x="3300544" y="1053057"/>
            <a:ext cx="1981199" cy="1585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200" b="1" dirty="0">
                <a:solidFill>
                  <a:srgbClr val="2F5664"/>
                </a:solidFill>
              </a:rPr>
              <a:t>Subheading goes here </a:t>
            </a:r>
            <a:br>
              <a:rPr lang="en-US" sz="1200" b="1" dirty="0">
                <a:solidFill>
                  <a:srgbClr val="2F5664"/>
                </a:solidFill>
              </a:rPr>
            </a:br>
            <a:r>
              <a:rPr lang="en-US" sz="1200" b="1" dirty="0">
                <a:solidFill>
                  <a:srgbClr val="2F5664"/>
                </a:solidFill>
              </a:rPr>
              <a:t>if desired.</a:t>
            </a:r>
          </a:p>
          <a:p>
            <a:pPr>
              <a:spcAft>
                <a:spcPts val="600"/>
              </a:spcAft>
            </a:pP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Lorem ipsum dolor sit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amet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,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consectetur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adipiscing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elit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, sed do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eiusmod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tempor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incididunt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ut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labore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et dolore magna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aliqua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  <a:p>
            <a:pPr>
              <a:spcAft>
                <a:spcPts val="600"/>
              </a:spcAft>
            </a:pP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Ut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enim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ad minim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veniam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,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quis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nostrud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exercitation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ullamco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laboris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nisi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ut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bg2">
                    <a:lumMod val="25000"/>
                  </a:schemeClr>
                </a:solidFill>
              </a:rPr>
              <a:t>aliquip</a:t>
            </a: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3195591-3784-4248-A307-B54FDBC71633}"/>
              </a:ext>
            </a:extLst>
          </p:cNvPr>
          <p:cNvSpPr txBox="1"/>
          <p:nvPr/>
        </p:nvSpPr>
        <p:spPr>
          <a:xfrm>
            <a:off x="3300544" y="2711247"/>
            <a:ext cx="20708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2">
                    <a:lumMod val="25000"/>
                  </a:schemeClr>
                </a:solidFill>
              </a:rPr>
              <a:t>If you have contact Info it should go here.</a:t>
            </a:r>
            <a:br>
              <a:rPr lang="en-US" sz="800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en-US" sz="800" dirty="0">
                <a:solidFill>
                  <a:schemeClr val="bg2">
                    <a:lumMod val="25000"/>
                  </a:schemeClr>
                </a:solidFill>
              </a:rPr>
              <a:t>Phone number, names or website. </a:t>
            </a:r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3D481CE-17F2-7346-8DB1-C479AE178A02}"/>
              </a:ext>
            </a:extLst>
          </p:cNvPr>
          <p:cNvCxnSpPr>
            <a:cxnSpLocks/>
          </p:cNvCxnSpPr>
          <p:nvPr/>
        </p:nvCxnSpPr>
        <p:spPr>
          <a:xfrm>
            <a:off x="3362286" y="2664709"/>
            <a:ext cx="1919458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0504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ADFBFEB-A47C-DD45-9B40-8172B160F7DA}"/>
              </a:ext>
            </a:extLst>
          </p:cNvPr>
          <p:cNvSpPr/>
          <p:nvPr/>
        </p:nvSpPr>
        <p:spPr>
          <a:xfrm>
            <a:off x="3157629" y="6305"/>
            <a:ext cx="2337915" cy="31234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590925-E13E-FD40-9DAA-E66F22AAA606}"/>
              </a:ext>
            </a:extLst>
          </p:cNvPr>
          <p:cNvSpPr txBox="1"/>
          <p:nvPr/>
        </p:nvSpPr>
        <p:spPr>
          <a:xfrm>
            <a:off x="3157629" y="0"/>
            <a:ext cx="2337915" cy="954107"/>
          </a:xfrm>
          <a:prstGeom prst="rect">
            <a:avLst/>
          </a:prstGeom>
          <a:noFill/>
        </p:spPr>
        <p:txBody>
          <a:bodyPr wrap="square" lIns="182880" tIns="91440" rIns="182880" bIns="91440" rtlCol="0">
            <a:spAutoFit/>
          </a:bodyPr>
          <a:lstStyle/>
          <a:p>
            <a:r>
              <a:rPr lang="en-US" sz="2500" dirty="0">
                <a:solidFill>
                  <a:schemeClr val="bg1"/>
                </a:solidFill>
              </a:rPr>
              <a:t>Your Heading Goes Here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A4EBBB5-E41A-C144-95DF-083AC4BC4C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86"/>
          <a:stretch/>
        </p:blipFill>
        <p:spPr>
          <a:xfrm>
            <a:off x="-6274" y="-22207"/>
            <a:ext cx="3163903" cy="314565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BBEE0E9-523C-4D46-A0F4-758F505DCF1A}"/>
              </a:ext>
            </a:extLst>
          </p:cNvPr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242" b="2"/>
          <a:stretch/>
        </p:blipFill>
        <p:spPr>
          <a:xfrm>
            <a:off x="0" y="3093723"/>
            <a:ext cx="5495544" cy="563876"/>
          </a:xfrm>
          <a:prstGeom prst="rect">
            <a:avLst/>
          </a:prstGeom>
        </p:spPr>
      </p:pic>
      <p:pic>
        <p:nvPicPr>
          <p:cNvPr id="6" name="Picture 5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CC6FE974-7E93-5A4E-ADA0-DD77621298F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1742" y="3311155"/>
            <a:ext cx="568280" cy="21152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C52DC68-4052-224B-B566-0FA232E4CEA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1867" y="3269353"/>
            <a:ext cx="583089" cy="2915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3917F9D-2E75-BD48-9521-68CB955517EE}"/>
              </a:ext>
            </a:extLst>
          </p:cNvPr>
          <p:cNvSpPr txBox="1"/>
          <p:nvPr/>
        </p:nvSpPr>
        <p:spPr>
          <a:xfrm>
            <a:off x="3300544" y="1053057"/>
            <a:ext cx="1981199" cy="1585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200" b="1" dirty="0">
                <a:solidFill>
                  <a:schemeClr val="bg1"/>
                </a:solidFill>
              </a:rPr>
              <a:t>Subheading goes here </a:t>
            </a:r>
            <a:br>
              <a:rPr lang="en-US" sz="1200" b="1" dirty="0">
                <a:solidFill>
                  <a:schemeClr val="bg1"/>
                </a:solidFill>
              </a:rPr>
            </a:br>
            <a:r>
              <a:rPr lang="en-US" sz="1200" b="1" dirty="0">
                <a:solidFill>
                  <a:schemeClr val="bg1"/>
                </a:solidFill>
              </a:rPr>
              <a:t>if desired.</a:t>
            </a:r>
          </a:p>
          <a:p>
            <a:pPr>
              <a:spcAft>
                <a:spcPts val="600"/>
              </a:spcAft>
            </a:pPr>
            <a:r>
              <a:rPr lang="en-US" sz="900" dirty="0">
                <a:solidFill>
                  <a:schemeClr val="bg1"/>
                </a:solidFill>
              </a:rPr>
              <a:t>Lorem ipsum dolor sit </a:t>
            </a:r>
            <a:r>
              <a:rPr lang="en-US" sz="900" dirty="0" err="1">
                <a:solidFill>
                  <a:schemeClr val="bg1"/>
                </a:solidFill>
              </a:rPr>
              <a:t>amet</a:t>
            </a:r>
            <a:r>
              <a:rPr lang="en-US" sz="900" dirty="0">
                <a:solidFill>
                  <a:schemeClr val="bg1"/>
                </a:solidFill>
              </a:rPr>
              <a:t>, </a:t>
            </a:r>
            <a:r>
              <a:rPr lang="en-US" sz="900" dirty="0" err="1">
                <a:solidFill>
                  <a:schemeClr val="bg1"/>
                </a:solidFill>
              </a:rPr>
              <a:t>consectetur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adipiscing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elit</a:t>
            </a:r>
            <a:r>
              <a:rPr lang="en-US" sz="900" dirty="0">
                <a:solidFill>
                  <a:schemeClr val="bg1"/>
                </a:solidFill>
              </a:rPr>
              <a:t>, sed do </a:t>
            </a:r>
            <a:r>
              <a:rPr lang="en-US" sz="900" dirty="0" err="1">
                <a:solidFill>
                  <a:schemeClr val="bg1"/>
                </a:solidFill>
              </a:rPr>
              <a:t>eiusmod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tempor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incididunt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ut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labore</a:t>
            </a:r>
            <a:r>
              <a:rPr lang="en-US" sz="900" dirty="0">
                <a:solidFill>
                  <a:schemeClr val="bg1"/>
                </a:solidFill>
              </a:rPr>
              <a:t> et dolore magna </a:t>
            </a:r>
            <a:r>
              <a:rPr lang="en-US" sz="900" dirty="0" err="1">
                <a:solidFill>
                  <a:schemeClr val="bg1"/>
                </a:solidFill>
              </a:rPr>
              <a:t>aliqua</a:t>
            </a:r>
            <a:r>
              <a:rPr lang="en-US" sz="900" dirty="0">
                <a:solidFill>
                  <a:schemeClr val="bg1"/>
                </a:solidFill>
              </a:rPr>
              <a:t>.</a:t>
            </a:r>
          </a:p>
          <a:p>
            <a:pPr>
              <a:spcAft>
                <a:spcPts val="600"/>
              </a:spcAft>
            </a:pPr>
            <a:r>
              <a:rPr lang="en-US" sz="900" dirty="0">
                <a:solidFill>
                  <a:schemeClr val="bg1"/>
                </a:solidFill>
              </a:rPr>
              <a:t>Ut </a:t>
            </a:r>
            <a:r>
              <a:rPr lang="en-US" sz="900" dirty="0" err="1">
                <a:solidFill>
                  <a:schemeClr val="bg1"/>
                </a:solidFill>
              </a:rPr>
              <a:t>enim</a:t>
            </a:r>
            <a:r>
              <a:rPr lang="en-US" sz="900" dirty="0">
                <a:solidFill>
                  <a:schemeClr val="bg1"/>
                </a:solidFill>
              </a:rPr>
              <a:t> ad minim </a:t>
            </a:r>
            <a:r>
              <a:rPr lang="en-US" sz="900" dirty="0" err="1">
                <a:solidFill>
                  <a:schemeClr val="bg1"/>
                </a:solidFill>
              </a:rPr>
              <a:t>veniam</a:t>
            </a:r>
            <a:r>
              <a:rPr lang="en-US" sz="900" dirty="0">
                <a:solidFill>
                  <a:schemeClr val="bg1"/>
                </a:solidFill>
              </a:rPr>
              <a:t>, </a:t>
            </a:r>
            <a:r>
              <a:rPr lang="en-US" sz="900" dirty="0" err="1">
                <a:solidFill>
                  <a:schemeClr val="bg1"/>
                </a:solidFill>
              </a:rPr>
              <a:t>quis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nostrud</a:t>
            </a:r>
            <a:r>
              <a:rPr lang="en-US" sz="900" dirty="0">
                <a:solidFill>
                  <a:schemeClr val="bg1"/>
                </a:solidFill>
              </a:rPr>
              <a:t> exercitation </a:t>
            </a:r>
            <a:r>
              <a:rPr lang="en-US" sz="900" dirty="0" err="1">
                <a:solidFill>
                  <a:schemeClr val="bg1"/>
                </a:solidFill>
              </a:rPr>
              <a:t>ullamco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laboris</a:t>
            </a:r>
            <a:r>
              <a:rPr lang="en-US" sz="900" dirty="0">
                <a:solidFill>
                  <a:schemeClr val="bg1"/>
                </a:solidFill>
              </a:rPr>
              <a:t> nisi </a:t>
            </a:r>
            <a:r>
              <a:rPr lang="en-US" sz="900" dirty="0" err="1">
                <a:solidFill>
                  <a:schemeClr val="bg1"/>
                </a:solidFill>
              </a:rPr>
              <a:t>ut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aliquip</a:t>
            </a:r>
            <a:r>
              <a:rPr lang="en-US" sz="9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2B7D4B3-49A0-CB44-8821-3757FF70A8EA}"/>
              </a:ext>
            </a:extLst>
          </p:cNvPr>
          <p:cNvSpPr txBox="1"/>
          <p:nvPr/>
        </p:nvSpPr>
        <p:spPr>
          <a:xfrm>
            <a:off x="3300544" y="2711247"/>
            <a:ext cx="20708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If you have contact Info it should go here.</a:t>
            </a:r>
            <a:br>
              <a:rPr lang="en-US" sz="800" dirty="0">
                <a:solidFill>
                  <a:schemeClr val="bg1"/>
                </a:solidFill>
              </a:rPr>
            </a:br>
            <a:r>
              <a:rPr lang="en-US" sz="800" dirty="0">
                <a:solidFill>
                  <a:schemeClr val="bg1"/>
                </a:solidFill>
              </a:rPr>
              <a:t>Phone number, names or website. 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10B032A-73D8-FC46-8E32-6773A196EE7B}"/>
              </a:ext>
            </a:extLst>
          </p:cNvPr>
          <p:cNvCxnSpPr>
            <a:cxnSpLocks/>
          </p:cNvCxnSpPr>
          <p:nvPr/>
        </p:nvCxnSpPr>
        <p:spPr>
          <a:xfrm>
            <a:off x="3362286" y="2664709"/>
            <a:ext cx="191945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2228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7EE07C3-B90E-E941-9BA7-2799E56988AE}"/>
              </a:ext>
            </a:extLst>
          </p:cNvPr>
          <p:cNvSpPr/>
          <p:nvPr/>
        </p:nvSpPr>
        <p:spPr>
          <a:xfrm>
            <a:off x="3157629" y="0"/>
            <a:ext cx="2337915" cy="3123446"/>
          </a:xfrm>
          <a:prstGeom prst="rect">
            <a:avLst/>
          </a:prstGeom>
          <a:solidFill>
            <a:srgbClr val="2F56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0077AB-4947-1242-8905-6654575F77A1}"/>
              </a:ext>
            </a:extLst>
          </p:cNvPr>
          <p:cNvSpPr txBox="1"/>
          <p:nvPr/>
        </p:nvSpPr>
        <p:spPr>
          <a:xfrm>
            <a:off x="3157629" y="0"/>
            <a:ext cx="2337915" cy="954107"/>
          </a:xfrm>
          <a:prstGeom prst="rect">
            <a:avLst/>
          </a:prstGeom>
          <a:noFill/>
        </p:spPr>
        <p:txBody>
          <a:bodyPr wrap="square" lIns="182880" tIns="91440" rIns="182880" bIns="91440" rtlCol="0">
            <a:spAutoFit/>
          </a:bodyPr>
          <a:lstStyle/>
          <a:p>
            <a:r>
              <a:rPr lang="en-US" sz="2500" dirty="0">
                <a:solidFill>
                  <a:schemeClr val="bg1"/>
                </a:solidFill>
              </a:rPr>
              <a:t>Your Heading Goes Here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08F1240-19A9-5A43-B0C8-E581702395D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86"/>
          <a:stretch/>
        </p:blipFill>
        <p:spPr>
          <a:xfrm>
            <a:off x="-6274" y="-22207"/>
            <a:ext cx="3163903" cy="314565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FBC3958-8B51-B646-A5A3-A49D5328DFC4}"/>
              </a:ext>
            </a:extLst>
          </p:cNvPr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242" b="2"/>
          <a:stretch/>
        </p:blipFill>
        <p:spPr>
          <a:xfrm>
            <a:off x="0" y="3093723"/>
            <a:ext cx="5495544" cy="563876"/>
          </a:xfrm>
          <a:prstGeom prst="rect">
            <a:avLst/>
          </a:prstGeom>
        </p:spPr>
      </p:pic>
      <p:pic>
        <p:nvPicPr>
          <p:cNvPr id="7" name="Picture 6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D8FB1CD6-AF84-4E4A-BF5E-1A7897BCFD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1742" y="3311155"/>
            <a:ext cx="568280" cy="21152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70243E2-CCD3-9246-B3A4-50F3179A7A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1867" y="3269353"/>
            <a:ext cx="583089" cy="2915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E545430-FC3A-1147-99D7-C8179F711EA6}"/>
              </a:ext>
            </a:extLst>
          </p:cNvPr>
          <p:cNvSpPr txBox="1"/>
          <p:nvPr/>
        </p:nvSpPr>
        <p:spPr>
          <a:xfrm>
            <a:off x="3300544" y="1053057"/>
            <a:ext cx="1981199" cy="1585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200" b="1" dirty="0">
                <a:solidFill>
                  <a:schemeClr val="bg1"/>
                </a:solidFill>
              </a:rPr>
              <a:t>Subheading goes here </a:t>
            </a:r>
            <a:br>
              <a:rPr lang="en-US" sz="1200" b="1" dirty="0">
                <a:solidFill>
                  <a:schemeClr val="bg1"/>
                </a:solidFill>
              </a:rPr>
            </a:br>
            <a:r>
              <a:rPr lang="en-US" sz="1200" b="1" dirty="0">
                <a:solidFill>
                  <a:schemeClr val="bg1"/>
                </a:solidFill>
              </a:rPr>
              <a:t>if desired.</a:t>
            </a:r>
          </a:p>
          <a:p>
            <a:pPr>
              <a:spcAft>
                <a:spcPts val="600"/>
              </a:spcAft>
            </a:pPr>
            <a:r>
              <a:rPr lang="en-US" sz="900" dirty="0">
                <a:solidFill>
                  <a:schemeClr val="bg1"/>
                </a:solidFill>
              </a:rPr>
              <a:t>Lorem ipsum dolor sit </a:t>
            </a:r>
            <a:r>
              <a:rPr lang="en-US" sz="900" dirty="0" err="1">
                <a:solidFill>
                  <a:schemeClr val="bg1"/>
                </a:solidFill>
              </a:rPr>
              <a:t>amet</a:t>
            </a:r>
            <a:r>
              <a:rPr lang="en-US" sz="900" dirty="0">
                <a:solidFill>
                  <a:schemeClr val="bg1"/>
                </a:solidFill>
              </a:rPr>
              <a:t>, </a:t>
            </a:r>
            <a:r>
              <a:rPr lang="en-US" sz="900" dirty="0" err="1">
                <a:solidFill>
                  <a:schemeClr val="bg1"/>
                </a:solidFill>
              </a:rPr>
              <a:t>consectetur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adipiscing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elit</a:t>
            </a:r>
            <a:r>
              <a:rPr lang="en-US" sz="900" dirty="0">
                <a:solidFill>
                  <a:schemeClr val="bg1"/>
                </a:solidFill>
              </a:rPr>
              <a:t>, sed do </a:t>
            </a:r>
            <a:r>
              <a:rPr lang="en-US" sz="900" dirty="0" err="1">
                <a:solidFill>
                  <a:schemeClr val="bg1"/>
                </a:solidFill>
              </a:rPr>
              <a:t>eiusmod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tempor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incididunt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ut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labore</a:t>
            </a:r>
            <a:r>
              <a:rPr lang="en-US" sz="900" dirty="0">
                <a:solidFill>
                  <a:schemeClr val="bg1"/>
                </a:solidFill>
              </a:rPr>
              <a:t> et dolore magna </a:t>
            </a:r>
            <a:r>
              <a:rPr lang="en-US" sz="900" dirty="0" err="1">
                <a:solidFill>
                  <a:schemeClr val="bg1"/>
                </a:solidFill>
              </a:rPr>
              <a:t>aliqua</a:t>
            </a:r>
            <a:r>
              <a:rPr lang="en-US" sz="900" dirty="0">
                <a:solidFill>
                  <a:schemeClr val="bg1"/>
                </a:solidFill>
              </a:rPr>
              <a:t>.</a:t>
            </a:r>
          </a:p>
          <a:p>
            <a:pPr>
              <a:spcAft>
                <a:spcPts val="600"/>
              </a:spcAft>
            </a:pPr>
            <a:r>
              <a:rPr lang="en-US" sz="900" dirty="0">
                <a:solidFill>
                  <a:schemeClr val="bg1"/>
                </a:solidFill>
              </a:rPr>
              <a:t>Ut </a:t>
            </a:r>
            <a:r>
              <a:rPr lang="en-US" sz="900" dirty="0" err="1">
                <a:solidFill>
                  <a:schemeClr val="bg1"/>
                </a:solidFill>
              </a:rPr>
              <a:t>enim</a:t>
            </a:r>
            <a:r>
              <a:rPr lang="en-US" sz="900" dirty="0">
                <a:solidFill>
                  <a:schemeClr val="bg1"/>
                </a:solidFill>
              </a:rPr>
              <a:t> ad minim </a:t>
            </a:r>
            <a:r>
              <a:rPr lang="en-US" sz="900" dirty="0" err="1">
                <a:solidFill>
                  <a:schemeClr val="bg1"/>
                </a:solidFill>
              </a:rPr>
              <a:t>veniam</a:t>
            </a:r>
            <a:r>
              <a:rPr lang="en-US" sz="900" dirty="0">
                <a:solidFill>
                  <a:schemeClr val="bg1"/>
                </a:solidFill>
              </a:rPr>
              <a:t>, </a:t>
            </a:r>
            <a:r>
              <a:rPr lang="en-US" sz="900" dirty="0" err="1">
                <a:solidFill>
                  <a:schemeClr val="bg1"/>
                </a:solidFill>
              </a:rPr>
              <a:t>quis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nostrud</a:t>
            </a:r>
            <a:r>
              <a:rPr lang="en-US" sz="900" dirty="0">
                <a:solidFill>
                  <a:schemeClr val="bg1"/>
                </a:solidFill>
              </a:rPr>
              <a:t> exercitation </a:t>
            </a:r>
            <a:r>
              <a:rPr lang="en-US" sz="900" dirty="0" err="1">
                <a:solidFill>
                  <a:schemeClr val="bg1"/>
                </a:solidFill>
              </a:rPr>
              <a:t>ullamco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laboris</a:t>
            </a:r>
            <a:r>
              <a:rPr lang="en-US" sz="900" dirty="0">
                <a:solidFill>
                  <a:schemeClr val="bg1"/>
                </a:solidFill>
              </a:rPr>
              <a:t> nisi </a:t>
            </a:r>
            <a:r>
              <a:rPr lang="en-US" sz="900" dirty="0" err="1">
                <a:solidFill>
                  <a:schemeClr val="bg1"/>
                </a:solidFill>
              </a:rPr>
              <a:t>ut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aliquip</a:t>
            </a:r>
            <a:r>
              <a:rPr lang="en-US" sz="9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037629-2601-2B4B-BD8D-378C613E237A}"/>
              </a:ext>
            </a:extLst>
          </p:cNvPr>
          <p:cNvSpPr txBox="1"/>
          <p:nvPr/>
        </p:nvSpPr>
        <p:spPr>
          <a:xfrm>
            <a:off x="3300544" y="2711247"/>
            <a:ext cx="20708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If you have contact Info it should go here.</a:t>
            </a:r>
            <a:br>
              <a:rPr lang="en-US" sz="800" dirty="0">
                <a:solidFill>
                  <a:schemeClr val="bg1"/>
                </a:solidFill>
              </a:rPr>
            </a:br>
            <a:r>
              <a:rPr lang="en-US" sz="800" dirty="0">
                <a:solidFill>
                  <a:schemeClr val="bg1"/>
                </a:solidFill>
              </a:rPr>
              <a:t>Phone number, names or website. 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EF4E689-57BF-3240-90DC-9D7094801BC4}"/>
              </a:ext>
            </a:extLst>
          </p:cNvPr>
          <p:cNvCxnSpPr>
            <a:cxnSpLocks/>
          </p:cNvCxnSpPr>
          <p:nvPr/>
        </p:nvCxnSpPr>
        <p:spPr>
          <a:xfrm>
            <a:off x="3362286" y="2664709"/>
            <a:ext cx="191945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2095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BFAF1AA-640E-6445-AD7F-1F0F6943ADED}"/>
              </a:ext>
            </a:extLst>
          </p:cNvPr>
          <p:cNvSpPr/>
          <p:nvPr/>
        </p:nvSpPr>
        <p:spPr>
          <a:xfrm>
            <a:off x="3157629" y="0"/>
            <a:ext cx="2337915" cy="312344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5D84A4D-3908-BC47-917D-DF534B6B1924}"/>
              </a:ext>
            </a:extLst>
          </p:cNvPr>
          <p:cNvSpPr txBox="1"/>
          <p:nvPr/>
        </p:nvSpPr>
        <p:spPr>
          <a:xfrm>
            <a:off x="3157629" y="0"/>
            <a:ext cx="2337915" cy="954107"/>
          </a:xfrm>
          <a:prstGeom prst="rect">
            <a:avLst/>
          </a:prstGeom>
          <a:noFill/>
        </p:spPr>
        <p:txBody>
          <a:bodyPr wrap="square" lIns="182880" tIns="91440" rIns="182880" bIns="91440" rtlCol="0">
            <a:spAutoFit/>
          </a:bodyPr>
          <a:lstStyle/>
          <a:p>
            <a:r>
              <a:rPr lang="en-US" sz="2500" dirty="0">
                <a:solidFill>
                  <a:schemeClr val="bg1"/>
                </a:solidFill>
              </a:rPr>
              <a:t>Your Heading Goes Here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82B1050-F917-F148-AF21-B32CEC01D1C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86"/>
          <a:stretch/>
        </p:blipFill>
        <p:spPr>
          <a:xfrm>
            <a:off x="-6274" y="-22207"/>
            <a:ext cx="3163903" cy="314565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53E4548-DAB6-D442-9E45-09CBE85887AC}"/>
              </a:ext>
            </a:extLst>
          </p:cNvPr>
          <p:cNvPicPr>
            <a:picLocks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242" b="2"/>
          <a:stretch/>
        </p:blipFill>
        <p:spPr>
          <a:xfrm>
            <a:off x="0" y="3093723"/>
            <a:ext cx="5495544" cy="563876"/>
          </a:xfrm>
          <a:prstGeom prst="rect">
            <a:avLst/>
          </a:prstGeom>
        </p:spPr>
      </p:pic>
      <p:pic>
        <p:nvPicPr>
          <p:cNvPr id="7" name="Picture 6" descr="A black and white logo&#10;&#10;Description automatically generated with low confidence">
            <a:extLst>
              <a:ext uri="{FF2B5EF4-FFF2-40B4-BE49-F238E27FC236}">
                <a16:creationId xmlns:a16="http://schemas.microsoft.com/office/drawing/2014/main" id="{5A381C9A-A566-AC40-BA91-D96765889D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1742" y="3311155"/>
            <a:ext cx="568280" cy="21152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CEA11-1076-4E45-9BF4-D3F866CB82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1867" y="3269353"/>
            <a:ext cx="583089" cy="2915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99E085B-54B3-F243-BF14-862E46935148}"/>
              </a:ext>
            </a:extLst>
          </p:cNvPr>
          <p:cNvSpPr txBox="1"/>
          <p:nvPr/>
        </p:nvSpPr>
        <p:spPr>
          <a:xfrm>
            <a:off x="3300544" y="1053057"/>
            <a:ext cx="1981199" cy="1585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200" b="1" dirty="0">
                <a:solidFill>
                  <a:schemeClr val="bg1"/>
                </a:solidFill>
              </a:rPr>
              <a:t>Subheading goes here </a:t>
            </a:r>
            <a:br>
              <a:rPr lang="en-US" sz="1200" b="1" dirty="0">
                <a:solidFill>
                  <a:schemeClr val="bg1"/>
                </a:solidFill>
              </a:rPr>
            </a:br>
            <a:r>
              <a:rPr lang="en-US" sz="1200" b="1" dirty="0">
                <a:solidFill>
                  <a:schemeClr val="bg1"/>
                </a:solidFill>
              </a:rPr>
              <a:t>if desired.</a:t>
            </a:r>
          </a:p>
          <a:p>
            <a:pPr>
              <a:spcAft>
                <a:spcPts val="600"/>
              </a:spcAft>
            </a:pPr>
            <a:r>
              <a:rPr lang="en-US" sz="900" dirty="0">
                <a:solidFill>
                  <a:schemeClr val="bg1"/>
                </a:solidFill>
              </a:rPr>
              <a:t>Lorem ipsum dolor sit </a:t>
            </a:r>
            <a:r>
              <a:rPr lang="en-US" sz="900" dirty="0" err="1">
                <a:solidFill>
                  <a:schemeClr val="bg1"/>
                </a:solidFill>
              </a:rPr>
              <a:t>amet</a:t>
            </a:r>
            <a:r>
              <a:rPr lang="en-US" sz="900" dirty="0">
                <a:solidFill>
                  <a:schemeClr val="bg1"/>
                </a:solidFill>
              </a:rPr>
              <a:t>, </a:t>
            </a:r>
            <a:r>
              <a:rPr lang="en-US" sz="900" dirty="0" err="1">
                <a:solidFill>
                  <a:schemeClr val="bg1"/>
                </a:solidFill>
              </a:rPr>
              <a:t>consectetur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adipiscing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elit</a:t>
            </a:r>
            <a:r>
              <a:rPr lang="en-US" sz="900" dirty="0">
                <a:solidFill>
                  <a:schemeClr val="bg1"/>
                </a:solidFill>
              </a:rPr>
              <a:t>, sed do </a:t>
            </a:r>
            <a:r>
              <a:rPr lang="en-US" sz="900" dirty="0" err="1">
                <a:solidFill>
                  <a:schemeClr val="bg1"/>
                </a:solidFill>
              </a:rPr>
              <a:t>eiusmod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tempor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incididunt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ut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labore</a:t>
            </a:r>
            <a:r>
              <a:rPr lang="en-US" sz="900" dirty="0">
                <a:solidFill>
                  <a:schemeClr val="bg1"/>
                </a:solidFill>
              </a:rPr>
              <a:t> et dolore magna </a:t>
            </a:r>
            <a:r>
              <a:rPr lang="en-US" sz="900" dirty="0" err="1">
                <a:solidFill>
                  <a:schemeClr val="bg1"/>
                </a:solidFill>
              </a:rPr>
              <a:t>aliqua</a:t>
            </a:r>
            <a:r>
              <a:rPr lang="en-US" sz="900" dirty="0">
                <a:solidFill>
                  <a:schemeClr val="bg1"/>
                </a:solidFill>
              </a:rPr>
              <a:t>.</a:t>
            </a:r>
          </a:p>
          <a:p>
            <a:pPr>
              <a:spcAft>
                <a:spcPts val="600"/>
              </a:spcAft>
            </a:pPr>
            <a:r>
              <a:rPr lang="en-US" sz="900" dirty="0">
                <a:solidFill>
                  <a:schemeClr val="bg1"/>
                </a:solidFill>
              </a:rPr>
              <a:t>Ut </a:t>
            </a:r>
            <a:r>
              <a:rPr lang="en-US" sz="900" dirty="0" err="1">
                <a:solidFill>
                  <a:schemeClr val="bg1"/>
                </a:solidFill>
              </a:rPr>
              <a:t>enim</a:t>
            </a:r>
            <a:r>
              <a:rPr lang="en-US" sz="900" dirty="0">
                <a:solidFill>
                  <a:schemeClr val="bg1"/>
                </a:solidFill>
              </a:rPr>
              <a:t> ad minim </a:t>
            </a:r>
            <a:r>
              <a:rPr lang="en-US" sz="900" dirty="0" err="1">
                <a:solidFill>
                  <a:schemeClr val="bg1"/>
                </a:solidFill>
              </a:rPr>
              <a:t>veniam</a:t>
            </a:r>
            <a:r>
              <a:rPr lang="en-US" sz="900" dirty="0">
                <a:solidFill>
                  <a:schemeClr val="bg1"/>
                </a:solidFill>
              </a:rPr>
              <a:t>, </a:t>
            </a:r>
            <a:r>
              <a:rPr lang="en-US" sz="900" dirty="0" err="1">
                <a:solidFill>
                  <a:schemeClr val="bg1"/>
                </a:solidFill>
              </a:rPr>
              <a:t>quis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nostrud</a:t>
            </a:r>
            <a:r>
              <a:rPr lang="en-US" sz="900" dirty="0">
                <a:solidFill>
                  <a:schemeClr val="bg1"/>
                </a:solidFill>
              </a:rPr>
              <a:t> exercitation </a:t>
            </a:r>
            <a:r>
              <a:rPr lang="en-US" sz="900" dirty="0" err="1">
                <a:solidFill>
                  <a:schemeClr val="bg1"/>
                </a:solidFill>
              </a:rPr>
              <a:t>ullamco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laboris</a:t>
            </a:r>
            <a:r>
              <a:rPr lang="en-US" sz="900" dirty="0">
                <a:solidFill>
                  <a:schemeClr val="bg1"/>
                </a:solidFill>
              </a:rPr>
              <a:t> nisi </a:t>
            </a:r>
            <a:r>
              <a:rPr lang="en-US" sz="900" dirty="0" err="1">
                <a:solidFill>
                  <a:schemeClr val="bg1"/>
                </a:solidFill>
              </a:rPr>
              <a:t>ut</a:t>
            </a:r>
            <a:r>
              <a:rPr lang="en-US" sz="900" dirty="0">
                <a:solidFill>
                  <a:schemeClr val="bg1"/>
                </a:solidFill>
              </a:rPr>
              <a:t> </a:t>
            </a:r>
            <a:r>
              <a:rPr lang="en-US" sz="900" dirty="0" err="1">
                <a:solidFill>
                  <a:schemeClr val="bg1"/>
                </a:solidFill>
              </a:rPr>
              <a:t>aliquip</a:t>
            </a:r>
            <a:r>
              <a:rPr lang="en-US" sz="9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B7BF05B-A9AD-704F-B331-C2DCBBC60CEC}"/>
              </a:ext>
            </a:extLst>
          </p:cNvPr>
          <p:cNvSpPr txBox="1"/>
          <p:nvPr/>
        </p:nvSpPr>
        <p:spPr>
          <a:xfrm>
            <a:off x="3300544" y="2711247"/>
            <a:ext cx="20708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</a:rPr>
              <a:t>If you have contact Info it should go here.</a:t>
            </a:r>
            <a:br>
              <a:rPr lang="en-US" sz="800" dirty="0">
                <a:solidFill>
                  <a:schemeClr val="bg1"/>
                </a:solidFill>
              </a:rPr>
            </a:br>
            <a:r>
              <a:rPr lang="en-US" sz="800" dirty="0">
                <a:solidFill>
                  <a:schemeClr val="bg1"/>
                </a:solidFill>
              </a:rPr>
              <a:t>Phone number, names or website. 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BA0EFF7-9CFC-404D-BEED-E3AB834DAF78}"/>
              </a:ext>
            </a:extLst>
          </p:cNvPr>
          <p:cNvCxnSpPr>
            <a:cxnSpLocks/>
          </p:cNvCxnSpPr>
          <p:nvPr/>
        </p:nvCxnSpPr>
        <p:spPr>
          <a:xfrm>
            <a:off x="3362286" y="2664709"/>
            <a:ext cx="191945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2935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Office Theme">
  <a:themeElements>
    <a:clrScheme name="Target Zero">
      <a:dk1>
        <a:srgbClr val="000000"/>
      </a:dk1>
      <a:lt1>
        <a:sysClr val="window" lastClr="FFFFFF"/>
      </a:lt1>
      <a:dk2>
        <a:srgbClr val="002543"/>
      </a:dk2>
      <a:lt2>
        <a:srgbClr val="E7E6E6"/>
      </a:lt2>
      <a:accent1>
        <a:srgbClr val="4A2D5C"/>
      </a:accent1>
      <a:accent2>
        <a:srgbClr val="134C5C"/>
      </a:accent2>
      <a:accent3>
        <a:srgbClr val="E36526"/>
      </a:accent3>
      <a:accent4>
        <a:srgbClr val="9D4AD3"/>
      </a:accent4>
      <a:accent5>
        <a:srgbClr val="67C6E0"/>
      </a:accent5>
      <a:accent6>
        <a:srgbClr val="BEB8B4"/>
      </a:accent6>
      <a:hlink>
        <a:srgbClr val="6D5B99"/>
      </a:hlink>
      <a:folHlink>
        <a:srgbClr val="A69AC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021.09.29_Presentation_Template" id="{A562F7B2-196E-486C-A90C-CB1A89BC5247}" vid="{08D04830-6F67-4F5D-BEF5-E093961D6F7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34397201548CE428924E6EDC1B47CE3" ma:contentTypeVersion="10" ma:contentTypeDescription="Create a new document." ma:contentTypeScope="" ma:versionID="bfc0682192f05700c70b9a6626cee3cb">
  <xsd:schema xmlns:xsd="http://www.w3.org/2001/XMLSchema" xmlns:xs="http://www.w3.org/2001/XMLSchema" xmlns:p="http://schemas.microsoft.com/office/2006/metadata/properties" xmlns:ns2="3137c694-bd70-4505-b4a1-5e7436168c63" targetNamespace="http://schemas.microsoft.com/office/2006/metadata/properties" ma:root="true" ma:fieldsID="bc4d4216bc1091035ed45f4414edc202" ns2:_="">
    <xsd:import namespace="3137c694-bd70-4505-b4a1-5e7436168c6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37c694-bd70-4505-b4a1-5e7436168c6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01455E5-4C48-4B03-A2B2-627679414425}"/>
</file>

<file path=customXml/itemProps2.xml><?xml version="1.0" encoding="utf-8"?>
<ds:datastoreItem xmlns:ds="http://schemas.openxmlformats.org/officeDocument/2006/customXml" ds:itemID="{48DAB279-7016-435D-8869-838C8F1086F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85219DC-B18E-496B-AF53-0F8EABD68DA1}">
  <ds:schemaRefs>
    <ds:schemaRef ds:uri="http://purl.org/dc/elements/1.1/"/>
    <ds:schemaRef ds:uri="http://www.w3.org/XML/1998/namespace"/>
    <ds:schemaRef ds:uri="http://purl.org/dc/dcmitype/"/>
    <ds:schemaRef ds:uri="http://schemas.microsoft.com/office/infopath/2007/PartnerControls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5f6a01cc-af07-4e17-8f65-0df924d00672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2021.09.29_Presentation_Template</Template>
  <TotalTime>259</TotalTime>
  <Words>462</Words>
  <Application>Microsoft Office PowerPoint</Application>
  <PresentationFormat>Custom</PresentationFormat>
  <Paragraphs>37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Trinity Otero</dc:creator>
  <cp:lastModifiedBy>Brown, Sarah</cp:lastModifiedBy>
  <cp:revision>18</cp:revision>
  <cp:lastPrinted>2021-06-22T15:13:06Z</cp:lastPrinted>
  <dcterms:created xsi:type="dcterms:W3CDTF">2021-10-02T04:13:35Z</dcterms:created>
  <dcterms:modified xsi:type="dcterms:W3CDTF">2021-11-29T21:23:39Z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0x010100934397201548CE428924E6EDC1B47CE3</vt:lpwstr>
  </property>
</Properties>
</file>