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707" r:id="rId5"/>
    <p:sldMasterId id="2147483703" r:id="rId6"/>
    <p:sldMasterId id="2147483702" r:id="rId7"/>
    <p:sldMasterId id="2147483712" r:id="rId8"/>
    <p:sldMasterId id="2147483714" r:id="rId9"/>
    <p:sldMasterId id="2147483759" r:id="rId10"/>
    <p:sldMasterId id="2147483777" r:id="rId11"/>
  </p:sldMasterIdLst>
  <p:notesMasterIdLst>
    <p:notesMasterId r:id="rId88"/>
  </p:notesMasterIdLst>
  <p:handoutMasterIdLst>
    <p:handoutMasterId r:id="rId89"/>
  </p:handoutMasterIdLst>
  <p:sldIdLst>
    <p:sldId id="799" r:id="rId12"/>
    <p:sldId id="364" r:id="rId13"/>
    <p:sldId id="800" r:id="rId14"/>
    <p:sldId id="804" r:id="rId15"/>
    <p:sldId id="366" r:id="rId16"/>
    <p:sldId id="367" r:id="rId17"/>
    <p:sldId id="811" r:id="rId18"/>
    <p:sldId id="918" r:id="rId19"/>
    <p:sldId id="919" r:id="rId20"/>
    <p:sldId id="920" r:id="rId21"/>
    <p:sldId id="921" r:id="rId22"/>
    <p:sldId id="922" r:id="rId23"/>
    <p:sldId id="923" r:id="rId24"/>
    <p:sldId id="924" r:id="rId25"/>
    <p:sldId id="925" r:id="rId26"/>
    <p:sldId id="926" r:id="rId27"/>
    <p:sldId id="927" r:id="rId28"/>
    <p:sldId id="928" r:id="rId29"/>
    <p:sldId id="929" r:id="rId30"/>
    <p:sldId id="930" r:id="rId31"/>
    <p:sldId id="931" r:id="rId32"/>
    <p:sldId id="932" r:id="rId33"/>
    <p:sldId id="916" r:id="rId34"/>
    <p:sldId id="492" r:id="rId35"/>
    <p:sldId id="496" r:id="rId36"/>
    <p:sldId id="497" r:id="rId37"/>
    <p:sldId id="917" r:id="rId38"/>
    <p:sldId id="933" r:id="rId39"/>
    <p:sldId id="934" r:id="rId40"/>
    <p:sldId id="935" r:id="rId41"/>
    <p:sldId id="936" r:id="rId42"/>
    <p:sldId id="937" r:id="rId43"/>
    <p:sldId id="899" r:id="rId44"/>
    <p:sldId id="900" r:id="rId45"/>
    <p:sldId id="901" r:id="rId46"/>
    <p:sldId id="490" r:id="rId47"/>
    <p:sldId id="491" r:id="rId48"/>
    <p:sldId id="865" r:id="rId49"/>
    <p:sldId id="866" r:id="rId50"/>
    <p:sldId id="493" r:id="rId51"/>
    <p:sldId id="902" r:id="rId52"/>
    <p:sldId id="498" r:id="rId53"/>
    <p:sldId id="499" r:id="rId54"/>
    <p:sldId id="870" r:id="rId55"/>
    <p:sldId id="871" r:id="rId56"/>
    <p:sldId id="903" r:id="rId57"/>
    <p:sldId id="879" r:id="rId58"/>
    <p:sldId id="880" r:id="rId59"/>
    <p:sldId id="881" r:id="rId60"/>
    <p:sldId id="494" r:id="rId61"/>
    <p:sldId id="904" r:id="rId62"/>
    <p:sldId id="501" r:id="rId63"/>
    <p:sldId id="876" r:id="rId64"/>
    <p:sldId id="504" r:id="rId65"/>
    <p:sldId id="877" r:id="rId66"/>
    <p:sldId id="878" r:id="rId67"/>
    <p:sldId id="905" r:id="rId68"/>
    <p:sldId id="477" r:id="rId69"/>
    <p:sldId id="478" r:id="rId70"/>
    <p:sldId id="882" r:id="rId71"/>
    <p:sldId id="481" r:id="rId72"/>
    <p:sldId id="906" r:id="rId73"/>
    <p:sldId id="883" r:id="rId74"/>
    <p:sldId id="884" r:id="rId75"/>
    <p:sldId id="886" r:id="rId76"/>
    <p:sldId id="885" r:id="rId77"/>
    <p:sldId id="907" r:id="rId78"/>
    <p:sldId id="487" r:id="rId79"/>
    <p:sldId id="488" r:id="rId80"/>
    <p:sldId id="873" r:id="rId81"/>
    <p:sldId id="874" r:id="rId82"/>
    <p:sldId id="875" r:id="rId83"/>
    <p:sldId id="489" r:id="rId84"/>
    <p:sldId id="909" r:id="rId85"/>
    <p:sldId id="397" r:id="rId86"/>
    <p:sldId id="398" r:id="rId8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rtunas, Jennifer" initials="FJ" lastIdx="3" clrIdx="0">
    <p:extLst>
      <p:ext uri="{19B8F6BF-5375-455C-9EA6-DF929625EA0E}">
        <p15:presenceInfo xmlns:p15="http://schemas.microsoft.com/office/powerpoint/2012/main" userId="S-1-5-21-978016076-702945558-1050887974-15565" providerId="AD"/>
      </p:ext>
    </p:extLst>
  </p:cmAuthor>
  <p:cmAuthor id="2" name="Hodgson, Martha" initials="HM" lastIdx="1" clrIdx="1">
    <p:extLst>
      <p:ext uri="{19B8F6BF-5375-455C-9EA6-DF929625EA0E}">
        <p15:presenceInfo xmlns:p15="http://schemas.microsoft.com/office/powerpoint/2012/main" userId="S::martha.hodgson@dot.state.fl.us::bdfaf903-cd91-4020-b4e8-bdec369d8fb0" providerId="AD"/>
      </p:ext>
    </p:extLst>
  </p:cmAuthor>
  <p:cmAuthor id="3" name="Martha Hodgson" initials="MH" lastIdx="2" clrIdx="2">
    <p:extLst>
      <p:ext uri="{19B8F6BF-5375-455C-9EA6-DF929625EA0E}">
        <p15:presenceInfo xmlns:p15="http://schemas.microsoft.com/office/powerpoint/2012/main" userId="S-1-5-21-92405826-1669691511-123036360-305529" providerId="AD"/>
      </p:ext>
    </p:extLst>
  </p:cmAuthor>
  <p:cmAuthor id="4" name="Martha Hodgson" initials="MH [2]" lastIdx="6" clrIdx="3">
    <p:extLst>
      <p:ext uri="{19B8F6BF-5375-455C-9EA6-DF929625EA0E}">
        <p15:presenceInfo xmlns:p15="http://schemas.microsoft.com/office/powerpoint/2012/main" userId="Martha Hodg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C45"/>
    <a:srgbClr val="C55C27"/>
    <a:srgbClr val="146FB3"/>
    <a:srgbClr val="0F70C1"/>
    <a:srgbClr val="C0CFE6"/>
    <a:srgbClr val="EAEFF7"/>
    <a:srgbClr val="CDD9EB"/>
    <a:srgbClr val="D82725"/>
    <a:srgbClr val="1FB151"/>
    <a:srgbClr val="005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8" autoAdjust="0"/>
    <p:restoredTop sz="87515" autoAdjust="0"/>
  </p:normalViewPr>
  <p:slideViewPr>
    <p:cSldViewPr snapToGrid="0">
      <p:cViewPr varScale="1">
        <p:scale>
          <a:sx n="72" d="100"/>
          <a:sy n="72" d="100"/>
        </p:scale>
        <p:origin x="1210" y="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6"/>
    </p:cViewPr>
  </p:sorterViewPr>
  <p:notesViewPr>
    <p:cSldViewPr snapToGrid="0">
      <p:cViewPr varScale="1">
        <p:scale>
          <a:sx n="76" d="100"/>
          <a:sy n="76" d="100"/>
        </p:scale>
        <p:origin x="379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commentAuthors" Target="commentAuthor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05837" cy="2550990"/>
          </a:xfrm>
          <a:prstGeom prst="rect">
            <a:avLst/>
          </a:prstGeom>
        </p:spPr>
        <p:txBody>
          <a:bodyPr vert="horz" lIns="174321" tIns="87161" rIns="174321" bIns="87161" rtlCol="0"/>
          <a:lstStyle>
            <a:lvl1pPr algn="l">
              <a:defRPr sz="2300"/>
            </a:lvl1pPr>
          </a:lstStyle>
          <a:p>
            <a:endParaRPr lang="en-US" dirty="0"/>
          </a:p>
        </p:txBody>
      </p:sp>
      <p:sp>
        <p:nvSpPr>
          <p:cNvPr id="3" name="Date Placeholder 2"/>
          <p:cNvSpPr>
            <a:spLocks noGrp="1"/>
          </p:cNvSpPr>
          <p:nvPr>
            <p:ph type="dt" sz="quarter" idx="1"/>
          </p:nvPr>
        </p:nvSpPr>
        <p:spPr>
          <a:xfrm>
            <a:off x="4059128" y="0"/>
            <a:ext cx="3105837" cy="2550990"/>
          </a:xfrm>
          <a:prstGeom prst="rect">
            <a:avLst/>
          </a:prstGeom>
        </p:spPr>
        <p:txBody>
          <a:bodyPr vert="horz" lIns="174321" tIns="87161" rIns="174321" bIns="87161" rtlCol="0"/>
          <a:lstStyle>
            <a:lvl1pPr algn="r">
              <a:defRPr sz="2300"/>
            </a:lvl1pPr>
          </a:lstStyle>
          <a:p>
            <a:fld id="{EFAF1867-40E4-49A0-A45F-FA321C0A4F54}" type="datetimeFigureOut">
              <a:rPr lang="en-US" smtClean="0"/>
              <a:t>10/23/2020</a:t>
            </a:fld>
            <a:endParaRPr lang="en-US" dirty="0"/>
          </a:p>
        </p:txBody>
      </p:sp>
      <p:sp>
        <p:nvSpPr>
          <p:cNvPr id="4" name="Footer Placeholder 3"/>
          <p:cNvSpPr>
            <a:spLocks noGrp="1"/>
          </p:cNvSpPr>
          <p:nvPr>
            <p:ph type="ftr" sz="quarter" idx="2"/>
          </p:nvPr>
        </p:nvSpPr>
        <p:spPr>
          <a:xfrm>
            <a:off x="1" y="48422541"/>
            <a:ext cx="3105837" cy="2550979"/>
          </a:xfrm>
          <a:prstGeom prst="rect">
            <a:avLst/>
          </a:prstGeom>
        </p:spPr>
        <p:txBody>
          <a:bodyPr vert="horz" lIns="174321" tIns="87161" rIns="174321" bIns="87161" rtlCol="0" anchor="b"/>
          <a:lstStyle>
            <a:lvl1pPr algn="l">
              <a:defRPr sz="2300"/>
            </a:lvl1pPr>
          </a:lstStyle>
          <a:p>
            <a:endParaRPr lang="en-US" dirty="0"/>
          </a:p>
        </p:txBody>
      </p:sp>
      <p:sp>
        <p:nvSpPr>
          <p:cNvPr id="5" name="Slide Number Placeholder 4"/>
          <p:cNvSpPr>
            <a:spLocks noGrp="1"/>
          </p:cNvSpPr>
          <p:nvPr>
            <p:ph type="sldNum" sz="quarter" idx="3"/>
          </p:nvPr>
        </p:nvSpPr>
        <p:spPr>
          <a:xfrm>
            <a:off x="4059128" y="48422541"/>
            <a:ext cx="3105837" cy="2550979"/>
          </a:xfrm>
          <a:prstGeom prst="rect">
            <a:avLst/>
          </a:prstGeom>
        </p:spPr>
        <p:txBody>
          <a:bodyPr vert="horz" lIns="174321" tIns="87161" rIns="174321" bIns="87161" rtlCol="0" anchor="b"/>
          <a:lstStyle>
            <a:lvl1pPr algn="r">
              <a:defRPr sz="2300"/>
            </a:lvl1pPr>
          </a:lstStyle>
          <a:p>
            <a:fld id="{2DE74CA1-B26F-4342-B381-737B6183B370}" type="slidenum">
              <a:rPr lang="en-US" smtClean="0"/>
              <a:t>‹#›</a:t>
            </a:fld>
            <a:endParaRPr lang="en-US" dirty="0"/>
          </a:p>
        </p:txBody>
      </p:sp>
    </p:spTree>
    <p:extLst>
      <p:ext uri="{BB962C8B-B14F-4D97-AF65-F5344CB8AC3E}">
        <p14:creationId xmlns:p14="http://schemas.microsoft.com/office/powerpoint/2010/main" val="284927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105348" cy="2557526"/>
          </a:xfrm>
          <a:prstGeom prst="rect">
            <a:avLst/>
          </a:prstGeom>
        </p:spPr>
        <p:txBody>
          <a:bodyPr vert="horz" lIns="177625" tIns="88813" rIns="177625" bIns="88813" rtlCol="0"/>
          <a:lstStyle>
            <a:lvl1pPr algn="l">
              <a:defRPr sz="2300"/>
            </a:lvl1pPr>
          </a:lstStyle>
          <a:p>
            <a:endParaRPr lang="en-US" dirty="0"/>
          </a:p>
        </p:txBody>
      </p:sp>
      <p:sp>
        <p:nvSpPr>
          <p:cNvPr id="3" name="Date Placeholder 2"/>
          <p:cNvSpPr>
            <a:spLocks noGrp="1"/>
          </p:cNvSpPr>
          <p:nvPr>
            <p:ph type="dt" idx="1"/>
          </p:nvPr>
        </p:nvSpPr>
        <p:spPr>
          <a:xfrm>
            <a:off x="4059181" y="5"/>
            <a:ext cx="3105348" cy="2557526"/>
          </a:xfrm>
          <a:prstGeom prst="rect">
            <a:avLst/>
          </a:prstGeom>
        </p:spPr>
        <p:txBody>
          <a:bodyPr vert="horz" lIns="177625" tIns="88813" rIns="177625" bIns="88813" rtlCol="0"/>
          <a:lstStyle>
            <a:lvl1pPr algn="r">
              <a:defRPr sz="2300"/>
            </a:lvl1pPr>
          </a:lstStyle>
          <a:p>
            <a:fld id="{6B5299DF-B185-494E-A326-15398498FC49}" type="datetimeFigureOut">
              <a:rPr lang="en-US" smtClean="0"/>
              <a:t>10/23/2020</a:t>
            </a:fld>
            <a:endParaRPr lang="en-US" dirty="0"/>
          </a:p>
        </p:txBody>
      </p:sp>
      <p:sp>
        <p:nvSpPr>
          <p:cNvPr id="4" name="Slide Image Placeholder 3"/>
          <p:cNvSpPr>
            <a:spLocks noGrp="1" noRot="1" noChangeAspect="1"/>
          </p:cNvSpPr>
          <p:nvPr>
            <p:ph type="sldImg" idx="2"/>
          </p:nvPr>
        </p:nvSpPr>
        <p:spPr>
          <a:xfrm>
            <a:off x="-11704638" y="6372225"/>
            <a:ext cx="30575251" cy="17198975"/>
          </a:xfrm>
          <a:prstGeom prst="rect">
            <a:avLst/>
          </a:prstGeom>
          <a:noFill/>
          <a:ln w="12700">
            <a:solidFill>
              <a:prstClr val="black"/>
            </a:solidFill>
          </a:ln>
        </p:spPr>
        <p:txBody>
          <a:bodyPr vert="horz" lIns="177625" tIns="88813" rIns="177625" bIns="88813" rtlCol="0" anchor="ctr"/>
          <a:lstStyle/>
          <a:p>
            <a:endParaRPr lang="en-US" dirty="0"/>
          </a:p>
        </p:txBody>
      </p:sp>
      <p:sp>
        <p:nvSpPr>
          <p:cNvPr id="5" name="Notes Placeholder 4"/>
          <p:cNvSpPr>
            <a:spLocks noGrp="1"/>
          </p:cNvSpPr>
          <p:nvPr>
            <p:ph type="body" sz="quarter" idx="3"/>
          </p:nvPr>
        </p:nvSpPr>
        <p:spPr>
          <a:xfrm>
            <a:off x="716619" y="24531009"/>
            <a:ext cx="5732949" cy="20070826"/>
          </a:xfrm>
          <a:prstGeom prst="rect">
            <a:avLst/>
          </a:prstGeom>
        </p:spPr>
        <p:txBody>
          <a:bodyPr vert="horz" lIns="177625" tIns="88813" rIns="177625" bIns="888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416019"/>
            <a:ext cx="3105348" cy="2557520"/>
          </a:xfrm>
          <a:prstGeom prst="rect">
            <a:avLst/>
          </a:prstGeom>
        </p:spPr>
        <p:txBody>
          <a:bodyPr vert="horz" lIns="177625" tIns="88813" rIns="177625" bIns="88813" rtlCol="0" anchor="b"/>
          <a:lstStyle>
            <a:lvl1pPr algn="l">
              <a:defRPr sz="2300"/>
            </a:lvl1pPr>
          </a:lstStyle>
          <a:p>
            <a:endParaRPr lang="en-US" dirty="0"/>
          </a:p>
        </p:txBody>
      </p:sp>
      <p:sp>
        <p:nvSpPr>
          <p:cNvPr id="7" name="Slide Number Placeholder 6"/>
          <p:cNvSpPr>
            <a:spLocks noGrp="1"/>
          </p:cNvSpPr>
          <p:nvPr>
            <p:ph type="sldNum" sz="quarter" idx="5"/>
          </p:nvPr>
        </p:nvSpPr>
        <p:spPr>
          <a:xfrm>
            <a:off x="4059181" y="48416019"/>
            <a:ext cx="3105348" cy="2557520"/>
          </a:xfrm>
          <a:prstGeom prst="rect">
            <a:avLst/>
          </a:prstGeom>
        </p:spPr>
        <p:txBody>
          <a:bodyPr vert="horz" lIns="177625" tIns="88813" rIns="177625" bIns="88813" rtlCol="0" anchor="b"/>
          <a:lstStyle>
            <a:lvl1pPr algn="r">
              <a:defRPr sz="2300"/>
            </a:lvl1pPr>
          </a:lstStyle>
          <a:p>
            <a:fld id="{8DE9FDA1-9EEC-40FA-9495-504BC4AC87FE}" type="slidenum">
              <a:rPr lang="en-US" smtClean="0"/>
              <a:t>‹#›</a:t>
            </a:fld>
            <a:endParaRPr lang="en-US" dirty="0"/>
          </a:p>
        </p:txBody>
      </p:sp>
    </p:spTree>
    <p:extLst>
      <p:ext uri="{BB962C8B-B14F-4D97-AF65-F5344CB8AC3E}">
        <p14:creationId xmlns:p14="http://schemas.microsoft.com/office/powerpoint/2010/main" val="392686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9FDA1-9EEC-40FA-9495-504BC4AC87FE}" type="slidenum">
              <a:rPr lang="en-US" smtClean="0"/>
              <a:t>1</a:t>
            </a:fld>
            <a:endParaRPr lang="en-US"/>
          </a:p>
        </p:txBody>
      </p:sp>
    </p:spTree>
    <p:extLst>
      <p:ext uri="{BB962C8B-B14F-4D97-AF65-F5344CB8AC3E}">
        <p14:creationId xmlns:p14="http://schemas.microsoft.com/office/powerpoint/2010/main" val="325117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24070D-343A-41A8-B8E1-34F3348194F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466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24070D-343A-41A8-B8E1-34F3348194F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4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 will work with AG and Districts to develop a process for ensuring compliance while minimizing required district effort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24070D-343A-41A8-B8E1-34F3348194F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73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 will work with AG and Districts to develop a process for ensuring compliance while minimizing required district effort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24070D-343A-41A8-B8E1-34F3348194F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11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14</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297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15</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4529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16</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0155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17</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818EA54E-AB8F-40DB-8CCD-DF664365233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991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18</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Notes Placeholder 5">
            <a:extLst>
              <a:ext uri="{FF2B5EF4-FFF2-40B4-BE49-F238E27FC236}">
                <a16:creationId xmlns:a16="http://schemas.microsoft.com/office/drawing/2014/main" id="{818EA54E-AB8F-40DB-8CCD-DF6643652339}"/>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99767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19</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99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9FDA1-9EEC-40FA-9495-504BC4AC87FE}" type="slidenum">
              <a:rPr lang="en-US" smtClean="0"/>
              <a:t>2</a:t>
            </a:fld>
            <a:endParaRPr lang="en-US"/>
          </a:p>
        </p:txBody>
      </p:sp>
    </p:spTree>
    <p:extLst>
      <p:ext uri="{BB962C8B-B14F-4D97-AF65-F5344CB8AC3E}">
        <p14:creationId xmlns:p14="http://schemas.microsoft.com/office/powerpoint/2010/main" val="4045694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31</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140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9FDA1-9EEC-40FA-9495-504BC4AC87FE}" type="slidenum">
              <a:rPr lang="en-US" smtClean="0"/>
              <a:t>32</a:t>
            </a:fld>
            <a:endParaRPr lang="en-US" dirty="0"/>
          </a:p>
        </p:txBody>
      </p:sp>
    </p:spTree>
    <p:extLst>
      <p:ext uri="{BB962C8B-B14F-4D97-AF65-F5344CB8AC3E}">
        <p14:creationId xmlns:p14="http://schemas.microsoft.com/office/powerpoint/2010/main" val="2990073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33</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146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34</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146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35</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146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9FDA1-9EEC-40FA-9495-504BC4AC87FE}" type="slidenum">
              <a:rPr lang="en-US" smtClean="0"/>
              <a:t>36</a:t>
            </a:fld>
            <a:endParaRPr lang="en-US" dirty="0"/>
          </a:p>
        </p:txBody>
      </p:sp>
    </p:spTree>
    <p:extLst>
      <p:ext uri="{BB962C8B-B14F-4D97-AF65-F5344CB8AC3E}">
        <p14:creationId xmlns:p14="http://schemas.microsoft.com/office/powerpoint/2010/main" val="697371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39</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2573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9FDA1-9EEC-40FA-9495-504BC4AC87FE}" type="slidenum">
              <a:rPr lang="en-US" smtClean="0"/>
              <a:t>40</a:t>
            </a:fld>
            <a:endParaRPr lang="en-US" dirty="0"/>
          </a:p>
        </p:txBody>
      </p:sp>
    </p:spTree>
    <p:extLst>
      <p:ext uri="{BB962C8B-B14F-4D97-AF65-F5344CB8AC3E}">
        <p14:creationId xmlns:p14="http://schemas.microsoft.com/office/powerpoint/2010/main" val="4002700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41</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5387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44</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262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9FDA1-9EEC-40FA-9495-504BC4AC87FE}" type="slidenum">
              <a:rPr lang="en-US" smtClean="0"/>
              <a:t>3</a:t>
            </a:fld>
            <a:endParaRPr lang="en-US"/>
          </a:p>
        </p:txBody>
      </p:sp>
    </p:spTree>
    <p:extLst>
      <p:ext uri="{BB962C8B-B14F-4D97-AF65-F5344CB8AC3E}">
        <p14:creationId xmlns:p14="http://schemas.microsoft.com/office/powerpoint/2010/main" val="3632174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46</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7433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49</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655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51</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6506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9FDA1-9EEC-40FA-9495-504BC4AC87FE}" type="slidenum">
              <a:rPr lang="en-US" smtClean="0"/>
              <a:t>52</a:t>
            </a:fld>
            <a:endParaRPr lang="en-US" dirty="0"/>
          </a:p>
        </p:txBody>
      </p:sp>
    </p:spTree>
    <p:extLst>
      <p:ext uri="{BB962C8B-B14F-4D97-AF65-F5344CB8AC3E}">
        <p14:creationId xmlns:p14="http://schemas.microsoft.com/office/powerpoint/2010/main" val="3723202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55</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665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57</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472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60</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6442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62</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991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65</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69191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9FDA1-9EEC-40FA-9495-504BC4AC87FE}" type="slidenum">
              <a:rPr lang="en-US" smtClean="0"/>
              <a:t>66</a:t>
            </a:fld>
            <a:endParaRPr lang="en-US" dirty="0"/>
          </a:p>
        </p:txBody>
      </p:sp>
    </p:spTree>
    <p:extLst>
      <p:ext uri="{BB962C8B-B14F-4D97-AF65-F5344CB8AC3E}">
        <p14:creationId xmlns:p14="http://schemas.microsoft.com/office/powerpoint/2010/main" val="1257152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9FDA1-9EEC-40FA-9495-504BC4AC87FE}" type="slidenum">
              <a:rPr lang="en-US" smtClean="0"/>
              <a:t>4</a:t>
            </a:fld>
            <a:endParaRPr lang="en-US"/>
          </a:p>
        </p:txBody>
      </p:sp>
    </p:spTree>
    <p:extLst>
      <p:ext uri="{BB962C8B-B14F-4D97-AF65-F5344CB8AC3E}">
        <p14:creationId xmlns:p14="http://schemas.microsoft.com/office/powerpoint/2010/main" val="3715087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67</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3646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72</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47424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1606" rtl="0" eaLnBrk="1" fontAlgn="auto" latinLnBrk="0" hangingPunct="1">
              <a:lnSpc>
                <a:spcPct val="100000"/>
              </a:lnSpc>
              <a:spcBef>
                <a:spcPts val="0"/>
              </a:spcBef>
              <a:spcAft>
                <a:spcPts val="0"/>
              </a:spcAft>
              <a:buClrTx/>
              <a:buSzTx/>
              <a:buFontTx/>
              <a:buNone/>
              <a:tabLst/>
              <a:defRPr/>
            </a:pPr>
            <a:fld id="{7224070D-343A-41A8-B8E1-34F3348194F1}" type="slidenum">
              <a:rPr kumimoji="0" lang="en-US" sz="2500" b="0" i="0" u="none" strike="noStrike" kern="1200" cap="none" spc="0" normalizeH="0" baseline="0" noProof="0">
                <a:ln>
                  <a:noFill/>
                </a:ln>
                <a:solidFill>
                  <a:prstClr val="black"/>
                </a:solidFill>
                <a:effectLst/>
                <a:uLnTx/>
                <a:uFillTx/>
                <a:latin typeface="Calibri"/>
                <a:ea typeface="+mn-ea"/>
                <a:cs typeface="+mn-cs"/>
              </a:rPr>
              <a:pPr marL="0" marR="0" lvl="0" indent="0" algn="r" defTabSz="871606" rtl="0" eaLnBrk="1" fontAlgn="auto" latinLnBrk="0" hangingPunct="1">
                <a:lnSpc>
                  <a:spcPct val="100000"/>
                </a:lnSpc>
                <a:spcBef>
                  <a:spcPts val="0"/>
                </a:spcBef>
                <a:spcAft>
                  <a:spcPts val="0"/>
                </a:spcAft>
                <a:buClrTx/>
                <a:buSzTx/>
                <a:buFontTx/>
                <a:buNone/>
                <a:tabLst/>
                <a:defRPr/>
              </a:pPr>
              <a:t>74</a:t>
            </a:fld>
            <a:endParaRPr kumimoji="0" lang="en-US" sz="2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39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9FDA1-9EEC-40FA-9495-504BC4AC87FE}" type="slidenum">
              <a:rPr lang="en-US" smtClean="0"/>
              <a:t>5</a:t>
            </a:fld>
            <a:endParaRPr lang="en-US"/>
          </a:p>
        </p:txBody>
      </p:sp>
    </p:spTree>
    <p:extLst>
      <p:ext uri="{BB962C8B-B14F-4D97-AF65-F5344CB8AC3E}">
        <p14:creationId xmlns:p14="http://schemas.microsoft.com/office/powerpoint/2010/main" val="2836716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E9FDA1-9EEC-40FA-9495-504BC4AC87FE}" type="slidenum">
              <a:rPr lang="en-US" smtClean="0"/>
              <a:t>6</a:t>
            </a:fld>
            <a:endParaRPr lang="en-US"/>
          </a:p>
        </p:txBody>
      </p:sp>
    </p:spTree>
    <p:extLst>
      <p:ext uri="{BB962C8B-B14F-4D97-AF65-F5344CB8AC3E}">
        <p14:creationId xmlns:p14="http://schemas.microsoft.com/office/powerpoint/2010/main" val="1705202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1606">
              <a:defRPr/>
            </a:pPr>
            <a:fld id="{7224070D-343A-41A8-B8E1-34F3348194F1}" type="slidenum">
              <a:rPr lang="en-US" sz="2500">
                <a:solidFill>
                  <a:prstClr val="black"/>
                </a:solidFill>
                <a:latin typeface="Calibri"/>
              </a:rPr>
              <a:pPr defTabSz="871606">
                <a:defRPr/>
              </a:pPr>
              <a:t>7</a:t>
            </a:fld>
            <a:endParaRPr lang="en-US" sz="2500">
              <a:solidFill>
                <a:prstClr val="black"/>
              </a:solidFill>
              <a:latin typeface="Calibri"/>
            </a:endParaRPr>
          </a:p>
        </p:txBody>
      </p:sp>
    </p:spTree>
    <p:extLst>
      <p:ext uri="{BB962C8B-B14F-4D97-AF65-F5344CB8AC3E}">
        <p14:creationId xmlns:p14="http://schemas.microsoft.com/office/powerpoint/2010/main" val="194247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24070D-343A-41A8-B8E1-34F3348194F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562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24070D-343A-41A8-B8E1-34F3348194F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630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6.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9.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19.sv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19.sv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19.sv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81000" y="700057"/>
            <a:ext cx="11303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17" name="Rectangle 16"/>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28839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81000" y="700057"/>
            <a:ext cx="11303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17" name="Rectangle 16"/>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69309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Content">
    <p:bg>
      <p:bgPr>
        <a:solidFill>
          <a:schemeClr val="bg1"/>
        </a:solidFill>
        <a:effectLst/>
      </p:bgPr>
    </p:bg>
    <p:spTree>
      <p:nvGrpSpPr>
        <p:cNvPr id="1" name=""/>
        <p:cNvGrpSpPr/>
        <p:nvPr/>
      </p:nvGrpSpPr>
      <p:grpSpPr>
        <a:xfrm>
          <a:off x="0" y="0"/>
          <a:ext cx="0" cy="0"/>
          <a:chOff x="0" y="0"/>
          <a:chExt cx="0" cy="0"/>
        </a:xfrm>
      </p:grpSpPr>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0"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1" name="Rectangle 20"/>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96609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604" y="591955"/>
            <a:ext cx="11429999" cy="511697"/>
          </a:xfrm>
          <a:prstGeom prst="rect">
            <a:avLst/>
          </a:prstGeom>
        </p:spPr>
        <p:txBody>
          <a:bodyPr lIns="0" rIns="0"/>
          <a:lstStyle>
            <a:lvl1pPr>
              <a:defRPr sz="3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txBox="1">
            <a:spLocks/>
          </p:cNvSpPr>
          <p:nvPr userDrawn="1"/>
        </p:nvSpPr>
        <p:spPr>
          <a:xfrm>
            <a:off x="371605" y="1374150"/>
            <a:ext cx="11429999" cy="4144390"/>
          </a:xfrm>
          <a:prstGeom prst="rect">
            <a:avLst/>
          </a:prstGeom>
        </p:spPr>
        <p:txBody>
          <a:bodyPr lIns="0" tIns="0" rIns="0" bIns="0"/>
          <a:lstStyle>
            <a:lvl1pPr marL="228600" indent="-228600" algn="l" defTabSz="914400" rtl="0" eaLnBrk="1" latinLnBrk="0" hangingPunct="1">
              <a:lnSpc>
                <a:spcPct val="100000"/>
              </a:lnSpc>
              <a:spcBef>
                <a:spcPts val="1800"/>
              </a:spcBef>
              <a:buClr>
                <a:srgbClr val="D82F2A"/>
              </a:buClr>
              <a:buFont typeface="Arial" panose="020B0604020202020204" pitchFamily="34" charset="0"/>
              <a:buChar char="•"/>
              <a:defRPr sz="2800" kern="1200">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189" indent="-228594" algn="l" defTabSz="914400" rtl="0" eaLnBrk="1" latinLnBrk="0" hangingPunct="1">
              <a:lnSpc>
                <a:spcPct val="100000"/>
              </a:lnSpc>
              <a:spcBef>
                <a:spcPts val="1800"/>
              </a:spcBef>
              <a:buClr>
                <a:srgbClr val="D82F2A"/>
              </a:buClr>
              <a:buFont typeface="Calibri" panose="020F0502020204030204" pitchFamily="34" charset="0"/>
              <a:buChar char="−"/>
              <a:defRPr sz="2400" kern="1200">
                <a:solidFill>
                  <a:schemeClr val="bg1"/>
                </a:solidFill>
                <a:latin typeface="Arial" panose="020B0604020202020204" pitchFamily="34" charset="0"/>
                <a:ea typeface="Lato" panose="020F0502020204030203" pitchFamily="34" charset="0"/>
                <a:cs typeface="Arial" panose="020B0604020202020204" pitchFamily="34" charset="0"/>
              </a:defRPr>
            </a:lvl2pPr>
            <a:lvl3pPr marL="685783" indent="-228594" algn="l" defTabSz="914400" rtl="0" eaLnBrk="1" latinLnBrk="0" hangingPunct="1">
              <a:lnSpc>
                <a:spcPct val="100000"/>
              </a:lnSpc>
              <a:spcBef>
                <a:spcPts val="1800"/>
              </a:spcBef>
              <a:buClr>
                <a:srgbClr val="D82F2A"/>
              </a:buClr>
              <a:buFont typeface="Wingdings" panose="05000000000000000000" pitchFamily="2" charset="2"/>
              <a:buChar char="§"/>
              <a:defRPr sz="2000" kern="1200">
                <a:solidFill>
                  <a:schemeClr val="bg1"/>
                </a:solidFill>
                <a:latin typeface="Arial" panose="020B0604020202020204" pitchFamily="34" charset="0"/>
                <a:ea typeface="Lato" panose="020F0502020204030203" pitchFamily="34" charset="0"/>
                <a:cs typeface="Arial" panose="020B0604020202020204" pitchFamily="34" charset="0"/>
              </a:defRPr>
            </a:lvl3pPr>
            <a:lvl4pPr marL="914377" indent="-228594" algn="l" defTabSz="914400" rtl="0" eaLnBrk="1" latinLnBrk="0" hangingPunct="1">
              <a:lnSpc>
                <a:spcPct val="100000"/>
              </a:lnSpc>
              <a:spcBef>
                <a:spcPts val="1800"/>
              </a:spcBef>
              <a:buClr>
                <a:srgbClr val="008157"/>
              </a:buClr>
              <a:buFont typeface="Wingdings" panose="05000000000000000000" pitchFamily="2" charset="2"/>
              <a:buChar char="ü"/>
              <a:defRPr sz="1800" kern="1200">
                <a:solidFill>
                  <a:schemeClr val="tx1"/>
                </a:solidFill>
                <a:latin typeface="+mn-lt"/>
                <a:ea typeface="+mn-ea"/>
                <a:cs typeface="+mn-cs"/>
              </a:defRPr>
            </a:lvl4pPr>
            <a:lvl5pPr marL="1142971" indent="-228594" algn="l" defTabSz="914400" rtl="0" eaLnBrk="1" latinLnBrk="0" hangingPunct="1">
              <a:lnSpc>
                <a:spcPct val="100000"/>
              </a:lnSpc>
              <a:spcBef>
                <a:spcPts val="1800"/>
              </a:spcBef>
              <a:buClr>
                <a:srgbClr val="008157"/>
              </a:buClr>
              <a:buFont typeface="Wingdings" panose="05000000000000000000" pitchFamily="2" charset="2"/>
              <a:buChar char="Ø"/>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22836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604" y="591955"/>
            <a:ext cx="11429999" cy="511697"/>
          </a:xfrm>
          <a:prstGeom prst="rect">
            <a:avLst/>
          </a:prstGeom>
        </p:spPr>
        <p:txBody>
          <a:bodyPr lIns="0" rIns="0"/>
          <a:lstStyle>
            <a:lvl1pPr>
              <a:defRPr sz="3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Picture Placeholder 2"/>
          <p:cNvSpPr>
            <a:spLocks noGrp="1"/>
          </p:cNvSpPr>
          <p:nvPr>
            <p:ph type="pic" sz="quarter" idx="15"/>
          </p:nvPr>
        </p:nvSpPr>
        <p:spPr>
          <a:xfrm>
            <a:off x="6400800" y="1363207"/>
            <a:ext cx="5410200" cy="4545223"/>
          </a:xfrm>
          <a:prstGeom prst="rect">
            <a:avLst/>
          </a:prstGeom>
          <a:ln w="28575"/>
        </p:spPr>
        <p:style>
          <a:lnRef idx="2">
            <a:schemeClr val="accent1"/>
          </a:lnRef>
          <a:fillRef idx="1">
            <a:schemeClr val="lt1"/>
          </a:fillRef>
          <a:effectRef idx="0">
            <a:schemeClr val="accent1"/>
          </a:effectRef>
          <a:fontRef idx="none"/>
        </p:style>
        <p:txBody>
          <a:bodyPr lIns="0" tIns="0" rIns="0" bIns="0">
            <a:noAutofit/>
          </a:bodyPr>
          <a:lstStyle>
            <a:lvl1pPr marL="0" indent="0">
              <a:buNone/>
              <a:defRPr/>
            </a:lvl1pPr>
          </a:lstStyle>
          <a:p>
            <a:r>
              <a:rPr lang="en-US" dirty="0"/>
              <a:t>Click icon to add picture</a:t>
            </a:r>
          </a:p>
        </p:txBody>
      </p:sp>
      <p:sp>
        <p:nvSpPr>
          <p:cNvPr id="5" name="Content Placeholder 2"/>
          <p:cNvSpPr>
            <a:spLocks noGrp="1"/>
          </p:cNvSpPr>
          <p:nvPr>
            <p:ph sz="quarter" idx="16" hasCustomPrompt="1"/>
          </p:nvPr>
        </p:nvSpPr>
        <p:spPr>
          <a:xfrm>
            <a:off x="381000" y="1927835"/>
            <a:ext cx="5522085" cy="3995690"/>
          </a:xfrm>
          <a:prstGeom prst="rect">
            <a:avLst/>
          </a:prstGeom>
        </p:spPr>
        <p:txBody>
          <a:bodyPr lIns="0" tIns="0" rIns="0" bIns="0"/>
          <a:lstStyle>
            <a:lvl1pPr>
              <a:lnSpc>
                <a:spcPct val="100000"/>
              </a:lnSpc>
              <a:spcBef>
                <a:spcPts val="1800"/>
              </a:spcBef>
              <a:buClr>
                <a:srgbClr val="D82F2A"/>
              </a:buClr>
              <a:defRPr>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solidFill>
                  <a:schemeClr val="bg1"/>
                </a:solidFill>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solidFill>
                  <a:schemeClr val="bg1"/>
                </a:solidFill>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12"/>
          <p:cNvSpPr>
            <a:spLocks noGrp="1"/>
          </p:cNvSpPr>
          <p:nvPr>
            <p:ph type="body" sz="quarter" idx="18" hasCustomPrompt="1"/>
          </p:nvPr>
        </p:nvSpPr>
        <p:spPr>
          <a:xfrm>
            <a:off x="381000" y="1363207"/>
            <a:ext cx="562927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85A9C"/>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2718048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C9D8-1C48-4F93-AA1E-32B7196E777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5047F1-34B5-4463-BE5C-685ECA97CC7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06075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327665" y="3027222"/>
            <a:ext cx="7446702" cy="1325563"/>
          </a:xfrm>
          <a:prstGeom prst="rect">
            <a:avLst/>
          </a:prstGeom>
        </p:spPr>
        <p:txBody>
          <a:bodyPr lIns="0" tIns="0" rIns="0" bIns="0" anchor="b" anchorCtr="0">
            <a:normAutofit/>
          </a:bodyPr>
          <a:lstStyle>
            <a:lvl1pPr>
              <a:defRPr sz="4000"/>
            </a:lvl1pPr>
          </a:lstStyle>
          <a:p>
            <a:r>
              <a:rPr lang="en-US" dirty="0"/>
              <a:t>Presentation Title Goes Here</a:t>
            </a:r>
          </a:p>
        </p:txBody>
      </p:sp>
      <p:sp>
        <p:nvSpPr>
          <p:cNvPr id="4" name="Text Placeholder 8"/>
          <p:cNvSpPr>
            <a:spLocks noGrp="1"/>
          </p:cNvSpPr>
          <p:nvPr>
            <p:ph type="body" sz="quarter" idx="10" hasCustomPrompt="1"/>
          </p:nvPr>
        </p:nvSpPr>
        <p:spPr>
          <a:xfrm>
            <a:off x="4327525" y="4562475"/>
            <a:ext cx="7446963" cy="297201"/>
          </a:xfrm>
          <a:prstGeom prst="rect">
            <a:avLst/>
          </a:prstGeom>
        </p:spPr>
        <p:txBody>
          <a:bodyPr lIns="0" tIns="0" rIns="0" bIns="0"/>
          <a:lstStyle>
            <a:lvl1pPr marL="0" indent="0" algn="r">
              <a:buNone/>
              <a:defRPr sz="2600" b="1">
                <a:solidFill>
                  <a:srgbClr val="0F70C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PRESENTER NAME</a:t>
            </a:r>
          </a:p>
        </p:txBody>
      </p:sp>
      <p:sp>
        <p:nvSpPr>
          <p:cNvPr id="5" name="Text Placeholder 8"/>
          <p:cNvSpPr>
            <a:spLocks noGrp="1"/>
          </p:cNvSpPr>
          <p:nvPr>
            <p:ph type="body" sz="quarter" idx="11" hasCustomPrompt="1"/>
          </p:nvPr>
        </p:nvSpPr>
        <p:spPr>
          <a:xfrm>
            <a:off x="4327525" y="4953314"/>
            <a:ext cx="7446963" cy="334839"/>
          </a:xfrm>
          <a:prstGeom prst="rect">
            <a:avLst/>
          </a:prstGeom>
        </p:spPr>
        <p:txBody>
          <a:bodyPr lIns="0" tIns="0" rIns="0" bIns="0"/>
          <a:lstStyle>
            <a:lvl1pPr marL="0" indent="0" algn="r">
              <a:buNone/>
              <a:defRPr sz="2400">
                <a:solidFill>
                  <a:srgbClr val="0F70C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Presenter Title</a:t>
            </a:r>
          </a:p>
        </p:txBody>
      </p:sp>
      <p:sp>
        <p:nvSpPr>
          <p:cNvPr id="6" name="Text Placeholder 8"/>
          <p:cNvSpPr>
            <a:spLocks noGrp="1"/>
          </p:cNvSpPr>
          <p:nvPr>
            <p:ph type="body" sz="quarter" idx="12" hasCustomPrompt="1"/>
          </p:nvPr>
        </p:nvSpPr>
        <p:spPr>
          <a:xfrm>
            <a:off x="4327525" y="6168702"/>
            <a:ext cx="7446963" cy="235132"/>
          </a:xfrm>
          <a:prstGeom prst="rect">
            <a:avLst/>
          </a:prstGeom>
        </p:spPr>
        <p:txBody>
          <a:bodyPr lIns="0" tIns="0" rIns="0" bIns="0"/>
          <a:lstStyle>
            <a:lvl1pPr marL="0" indent="0" algn="r">
              <a:buNone/>
              <a:defRPr sz="1800">
                <a:solidFill>
                  <a:schemeClr val="bg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Event Name</a:t>
            </a:r>
          </a:p>
        </p:txBody>
      </p:sp>
      <p:sp>
        <p:nvSpPr>
          <p:cNvPr id="7" name="Text Placeholder 8"/>
          <p:cNvSpPr>
            <a:spLocks noGrp="1"/>
          </p:cNvSpPr>
          <p:nvPr>
            <p:ph type="body" sz="quarter" idx="13" hasCustomPrompt="1"/>
          </p:nvPr>
        </p:nvSpPr>
        <p:spPr>
          <a:xfrm>
            <a:off x="4327525" y="6513814"/>
            <a:ext cx="7446963" cy="204311"/>
          </a:xfrm>
          <a:prstGeom prst="rect">
            <a:avLst/>
          </a:prstGeom>
        </p:spPr>
        <p:txBody>
          <a:bodyPr lIns="0" tIns="0" rIns="0" bIns="0"/>
          <a:lstStyle>
            <a:lvl1pPr marL="0" indent="0" algn="r">
              <a:buNone/>
              <a:defRPr sz="1500">
                <a:solidFill>
                  <a:schemeClr val="bg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Month Day, 201X  |  City, State</a:t>
            </a:r>
          </a:p>
        </p:txBody>
      </p:sp>
    </p:spTree>
    <p:extLst>
      <p:ext uri="{BB962C8B-B14F-4D97-AF65-F5344CB8AC3E}">
        <p14:creationId xmlns:p14="http://schemas.microsoft.com/office/powerpoint/2010/main" val="993255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81000" y="700057"/>
            <a:ext cx="11303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17" name="Rectangle 16"/>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288399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and Content">
    <p:bg>
      <p:bgPr>
        <a:solidFill>
          <a:schemeClr val="bg1"/>
        </a:solidFill>
        <a:effectLst/>
      </p:bgPr>
    </p:bg>
    <p:spTree>
      <p:nvGrpSpPr>
        <p:cNvPr id="1" name=""/>
        <p:cNvGrpSpPr/>
        <p:nvPr/>
      </p:nvGrpSpPr>
      <p:grpSpPr>
        <a:xfrm>
          <a:off x="0" y="0"/>
          <a:ext cx="0" cy="0"/>
          <a:chOff x="0" y="0"/>
          <a:chExt cx="0" cy="0"/>
        </a:xfrm>
      </p:grpSpPr>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0"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1" name="Rectangle 20"/>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31156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and Content">
    <p:bg>
      <p:bgPr>
        <a:solidFill>
          <a:schemeClr val="bg1"/>
        </a:solidFill>
        <a:effectLst/>
      </p:bgPr>
    </p:bg>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381000" y="708603"/>
            <a:ext cx="11430000" cy="484482"/>
          </a:xfrm>
          <a:prstGeom prst="rect">
            <a:avLst/>
          </a:prstGeom>
        </p:spPr>
        <p:txBody>
          <a:bodyPr lIns="0" tIns="0" rIns="0" bIns="0">
            <a:noAutofit/>
          </a:bodyPr>
          <a:lstStyle>
            <a:lvl1pPr algn="l">
              <a:defRPr sz="3400" b="1" i="0" cap="none" spc="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Title for Enhancements that will take 2 lines to describe in Detail </a:t>
            </a:r>
          </a:p>
        </p:txBody>
      </p:sp>
      <p:sp>
        <p:nvSpPr>
          <p:cNvPr id="17" name="Content Placeholder 2"/>
          <p:cNvSpPr>
            <a:spLocks noGrp="1"/>
          </p:cNvSpPr>
          <p:nvPr>
            <p:ph sz="quarter" idx="10" hasCustomPrompt="1"/>
          </p:nvPr>
        </p:nvSpPr>
        <p:spPr>
          <a:xfrm>
            <a:off x="381000" y="1854436"/>
            <a:ext cx="11429999" cy="3803629"/>
          </a:xfrm>
          <a:prstGeom prst="rect">
            <a:avLst/>
          </a:prstGeom>
        </p:spPr>
        <p:txBody>
          <a:bodyPr lIns="0" tIns="0" rIns="0" bIns="0"/>
          <a:lstStyle>
            <a:lvl1pPr>
              <a:lnSpc>
                <a:spcPct val="100000"/>
              </a:lnSpc>
              <a:spcBef>
                <a:spcPts val="6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6" name="Rectangle 5">
            <a:extLst>
              <a:ext uri="{FF2B5EF4-FFF2-40B4-BE49-F238E27FC236}">
                <a16:creationId xmlns:a16="http://schemas.microsoft.com/office/drawing/2014/main" id="{EC537EF0-F480-45F0-ABC7-4810C40BA6E0}"/>
              </a:ext>
            </a:extLst>
          </p:cNvPr>
          <p:cNvSpPr/>
          <p:nvPr userDrawn="1"/>
        </p:nvSpPr>
        <p:spPr>
          <a:xfrm>
            <a:off x="365759" y="1646299"/>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332149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head Conten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381000" y="1490207"/>
            <a:ext cx="11429999" cy="415498"/>
          </a:xfrm>
          <a:prstGeom prst="rect">
            <a:avLst/>
          </a:prstGeom>
        </p:spPr>
        <p:txBody>
          <a:bodyPr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30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
        <p:nvSpPr>
          <p:cNvPr id="19" name="Content Placeholder 2"/>
          <p:cNvSpPr>
            <a:spLocks noGrp="1"/>
          </p:cNvSpPr>
          <p:nvPr>
            <p:ph sz="quarter" idx="11" hasCustomPrompt="1"/>
          </p:nvPr>
        </p:nvSpPr>
        <p:spPr>
          <a:xfrm>
            <a:off x="381000" y="2074023"/>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7" name="Title 1"/>
          <p:cNvSpPr>
            <a:spLocks noGrp="1"/>
          </p:cNvSpPr>
          <p:nvPr>
            <p:ph type="title"/>
          </p:nvPr>
        </p:nvSpPr>
        <p:spPr>
          <a:xfrm>
            <a:off x="381000" y="687357"/>
            <a:ext cx="11430000" cy="484482"/>
          </a:xfrm>
          <a:prstGeom prst="rect">
            <a:avLst/>
          </a:prstGeom>
        </p:spPr>
        <p:txBody>
          <a:bodyPr lIns="0" tIns="0" rIns="0" bIns="0">
            <a:noAutofit/>
          </a:bodyPr>
          <a:lstStyle>
            <a:lvl1pPr algn="l">
              <a:defRPr sz="36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8" name="Rectangle 27"/>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23304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ad Content">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381000" y="1490207"/>
            <a:ext cx="11429999" cy="415498"/>
          </a:xfrm>
          <a:prstGeom prst="rect">
            <a:avLst/>
          </a:prstGeom>
        </p:spPr>
        <p:txBody>
          <a:bodyPr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30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
        <p:nvSpPr>
          <p:cNvPr id="19" name="Content Placeholder 2"/>
          <p:cNvSpPr>
            <a:spLocks noGrp="1"/>
          </p:cNvSpPr>
          <p:nvPr>
            <p:ph sz="quarter" idx="11" hasCustomPrompt="1"/>
          </p:nvPr>
        </p:nvSpPr>
        <p:spPr>
          <a:xfrm>
            <a:off x="381000" y="2074023"/>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7" name="Title 1"/>
          <p:cNvSpPr>
            <a:spLocks noGrp="1"/>
          </p:cNvSpPr>
          <p:nvPr>
            <p:ph type="title"/>
          </p:nvPr>
        </p:nvSpPr>
        <p:spPr>
          <a:xfrm>
            <a:off x="381000" y="687357"/>
            <a:ext cx="11430000" cy="484482"/>
          </a:xfrm>
          <a:prstGeom prst="rect">
            <a:avLst/>
          </a:prstGeom>
        </p:spPr>
        <p:txBody>
          <a:bodyPr lIns="0" tIns="0" rIns="0" bIns="0">
            <a:noAutofit/>
          </a:bodyPr>
          <a:lstStyle>
            <a:lvl1pPr algn="l">
              <a:defRPr sz="36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8" name="Rectangle 27"/>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1233049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nd Content_Blu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2192000" cy="6858000"/>
          </a:xfrm>
          <a:prstGeom prst="rect">
            <a:avLst/>
          </a:prstGeom>
          <a:solidFill>
            <a:srgbClr val="0E203A">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solidFill>
                  <a:schemeClr val="bg1"/>
                </a:solidFill>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solidFill>
                  <a:schemeClr val="bg1"/>
                </a:solidFill>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8"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9" name="Rectangle 28"/>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pic>
        <p:nvPicPr>
          <p:cNvPr id="35" name="Graphic 34"/>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5" y="6047525"/>
            <a:ext cx="12198096" cy="811083"/>
          </a:xfrm>
          <a:prstGeom prst="rect">
            <a:avLst/>
          </a:prstGeom>
        </p:spPr>
      </p:pic>
      <p:sp>
        <p:nvSpPr>
          <p:cNvPr id="27" name="Rectangle 26"/>
          <p:cNvSpPr/>
          <p:nvPr userDrawn="1"/>
        </p:nvSpPr>
        <p:spPr>
          <a:xfrm>
            <a:off x="292232" y="57031"/>
            <a:ext cx="3310616" cy="445445"/>
          </a:xfrm>
          <a:prstGeom prst="rect">
            <a:avLst/>
          </a:prstGeom>
          <a:blipFill dpi="0" rotWithShape="1">
            <a:blip r:embed="rId5">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23A6956-7571-4D24-A42B-ACD22210FD3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5" name="Picture 14">
            <a:extLst>
              <a:ext uri="{FF2B5EF4-FFF2-40B4-BE49-F238E27FC236}">
                <a16:creationId xmlns:a16="http://schemas.microsoft.com/office/drawing/2014/main" id="{D3B3AADD-4E2F-4C01-B7AB-AADF25685E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294460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er and Content_white">
    <p:bg>
      <p:bgPr>
        <a:solidFill>
          <a:schemeClr val="bg1"/>
        </a:solidFill>
        <a:effectLst/>
      </p:bgPr>
    </p:bg>
    <p:spTree>
      <p:nvGrpSpPr>
        <p:cNvPr id="1" name=""/>
        <p:cNvGrpSpPr/>
        <p:nvPr/>
      </p:nvGrpSpPr>
      <p:grpSpPr>
        <a:xfrm>
          <a:off x="0" y="0"/>
          <a:ext cx="0" cy="0"/>
          <a:chOff x="0" y="0"/>
          <a:chExt cx="0" cy="0"/>
        </a:xfrm>
      </p:grpSpPr>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0"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1" name="Rectangle 20"/>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845920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List">
    <p:spTree>
      <p:nvGrpSpPr>
        <p:cNvPr id="1" name=""/>
        <p:cNvGrpSpPr/>
        <p:nvPr/>
      </p:nvGrpSpPr>
      <p:grpSpPr>
        <a:xfrm>
          <a:off x="0" y="0"/>
          <a:ext cx="0" cy="0"/>
          <a:chOff x="0" y="0"/>
          <a:chExt cx="0" cy="0"/>
        </a:xfrm>
      </p:grpSpPr>
      <p:sp>
        <p:nvSpPr>
          <p:cNvPr id="25" name="Content Placeholder 2"/>
          <p:cNvSpPr>
            <a:spLocks noGrp="1"/>
          </p:cNvSpPr>
          <p:nvPr>
            <p:ph sz="quarter" idx="16" hasCustomPrompt="1"/>
          </p:nvPr>
        </p:nvSpPr>
        <p:spPr>
          <a:xfrm>
            <a:off x="381000" y="2108278"/>
            <a:ext cx="5522085" cy="3941439"/>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8"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9" name="Rectangle 28"/>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
        <p:nvSpPr>
          <p:cNvPr id="31" name="Text Placeholder 12"/>
          <p:cNvSpPr>
            <a:spLocks noGrp="1"/>
          </p:cNvSpPr>
          <p:nvPr>
            <p:ph type="body" sz="quarter" idx="18" hasCustomPrompt="1"/>
          </p:nvPr>
        </p:nvSpPr>
        <p:spPr>
          <a:xfrm>
            <a:off x="381000" y="1490207"/>
            <a:ext cx="552208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
        <p:nvSpPr>
          <p:cNvPr id="37" name="Content Placeholder 2"/>
          <p:cNvSpPr>
            <a:spLocks noGrp="1"/>
          </p:cNvSpPr>
          <p:nvPr>
            <p:ph sz="quarter" idx="19" hasCustomPrompt="1"/>
          </p:nvPr>
        </p:nvSpPr>
        <p:spPr>
          <a:xfrm>
            <a:off x="6284085" y="2108278"/>
            <a:ext cx="5522085" cy="3941439"/>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8" name="Text Placeholder 12"/>
          <p:cNvSpPr>
            <a:spLocks noGrp="1"/>
          </p:cNvSpPr>
          <p:nvPr>
            <p:ph type="body" sz="quarter" idx="20" hasCustomPrompt="1"/>
          </p:nvPr>
        </p:nvSpPr>
        <p:spPr>
          <a:xfrm>
            <a:off x="6284085" y="1490207"/>
            <a:ext cx="552208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2584836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List with picture">
    <p:spTree>
      <p:nvGrpSpPr>
        <p:cNvPr id="1" name=""/>
        <p:cNvGrpSpPr/>
        <p:nvPr/>
      </p:nvGrpSpPr>
      <p:grpSpPr>
        <a:xfrm>
          <a:off x="0" y="0"/>
          <a:ext cx="0" cy="0"/>
          <a:chOff x="0" y="0"/>
          <a:chExt cx="0" cy="0"/>
        </a:xfrm>
      </p:grpSpPr>
      <p:sp>
        <p:nvSpPr>
          <p:cNvPr id="26" name="Content Placeholder 2"/>
          <p:cNvSpPr>
            <a:spLocks noGrp="1"/>
          </p:cNvSpPr>
          <p:nvPr>
            <p:ph sz="quarter" idx="16" hasCustomPrompt="1"/>
          </p:nvPr>
        </p:nvSpPr>
        <p:spPr>
          <a:xfrm>
            <a:off x="381000" y="1981278"/>
            <a:ext cx="5522085" cy="3941439"/>
          </a:xfrm>
          <a:prstGeom prst="rect">
            <a:avLst/>
          </a:prstGeom>
        </p:spPr>
        <p:txBody>
          <a:bodyPr lIns="0" tIns="0" rIns="0" bIns="0"/>
          <a:lstStyle>
            <a:lvl1pPr>
              <a:lnSpc>
                <a:spcPct val="100000"/>
              </a:lnSpc>
              <a:spcBef>
                <a:spcPts val="1800"/>
              </a:spcBef>
              <a:buClr>
                <a:srgbClr val="D82F2A"/>
              </a:buClr>
              <a:defRPr/>
            </a:lvl1pPr>
            <a:lvl2pPr marL="457189" indent="-228594">
              <a:lnSpc>
                <a:spcPct val="100000"/>
              </a:lnSpc>
              <a:spcBef>
                <a:spcPts val="1800"/>
              </a:spcBef>
              <a:buClr>
                <a:srgbClr val="D82F2A"/>
              </a:buClr>
              <a:buFont typeface="Calibri" panose="020F0502020204030204" pitchFamily="34" charset="0"/>
              <a:buChar char="−"/>
              <a:defRPr sz="2400"/>
            </a:lvl2pPr>
            <a:lvl3pPr marL="685783" indent="-228594">
              <a:lnSpc>
                <a:spcPct val="100000"/>
              </a:lnSpc>
              <a:spcBef>
                <a:spcPts val="1800"/>
              </a:spcBef>
              <a:buClr>
                <a:srgbClr val="D82F2A"/>
              </a:buClr>
              <a:buFont typeface="Wingdings" panose="05000000000000000000" pitchFamily="2" charset="2"/>
              <a:buChar char="§"/>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8" name="Picture Placeholder 2"/>
          <p:cNvSpPr>
            <a:spLocks noGrp="1"/>
          </p:cNvSpPr>
          <p:nvPr>
            <p:ph type="pic" sz="quarter" idx="15"/>
          </p:nvPr>
        </p:nvSpPr>
        <p:spPr>
          <a:xfrm>
            <a:off x="6400800" y="1363207"/>
            <a:ext cx="5410200" cy="4545223"/>
          </a:xfrm>
          <a:prstGeom prst="rect">
            <a:avLst/>
          </a:prstGeom>
          <a:ln w="28575"/>
        </p:spPr>
        <p:style>
          <a:lnRef idx="2">
            <a:schemeClr val="accent1"/>
          </a:lnRef>
          <a:fillRef idx="1">
            <a:schemeClr val="lt1"/>
          </a:fillRef>
          <a:effectRef idx="0">
            <a:schemeClr val="accent1"/>
          </a:effectRef>
          <a:fontRef idx="none"/>
        </p:style>
        <p:txBody>
          <a:bodyPr lIns="0" tIns="0" rIns="0" bIns="0">
            <a:noAutofit/>
          </a:bodyPr>
          <a:lstStyle>
            <a:lvl1pPr marL="0" indent="0">
              <a:buNone/>
              <a:defRPr/>
            </a:lvl1pPr>
          </a:lstStyle>
          <a:p>
            <a:r>
              <a:rPr lang="en-US" dirty="0"/>
              <a:t>Click icon to add picture</a:t>
            </a:r>
          </a:p>
        </p:txBody>
      </p:sp>
      <p:sp>
        <p:nvSpPr>
          <p:cNvPr id="22"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3" name="Rectangle 22"/>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
        <p:nvSpPr>
          <p:cNvPr id="24" name="Text Placeholder 12"/>
          <p:cNvSpPr>
            <a:spLocks noGrp="1"/>
          </p:cNvSpPr>
          <p:nvPr>
            <p:ph type="body" sz="quarter" idx="18" hasCustomPrompt="1"/>
          </p:nvPr>
        </p:nvSpPr>
        <p:spPr>
          <a:xfrm>
            <a:off x="381000" y="1490207"/>
            <a:ext cx="562927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1545690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_blue gra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490" b="12098"/>
          <a:stretch/>
        </p:blipFill>
        <p:spPr>
          <a:xfrm>
            <a:off x="0" y="-1"/>
            <a:ext cx="12192000" cy="6858001"/>
          </a:xfrm>
          <a:prstGeom prst="rect">
            <a:avLst/>
          </a:prstGeom>
        </p:spPr>
      </p:pic>
      <p:sp>
        <p:nvSpPr>
          <p:cNvPr id="15" name="Rectangle 14"/>
          <p:cNvSpPr/>
          <p:nvPr userDrawn="1"/>
        </p:nvSpPr>
        <p:spPr>
          <a:xfrm>
            <a:off x="-7901" y="-3546"/>
            <a:ext cx="12191999" cy="6861546"/>
          </a:xfrm>
          <a:prstGeom prst="rect">
            <a:avLst/>
          </a:prstGeom>
          <a:gradFill flip="none" rotWithShape="1">
            <a:gsLst>
              <a:gs pos="100000">
                <a:schemeClr val="bg2">
                  <a:lumMod val="10000"/>
                  <a:alpha val="70000"/>
                </a:schemeClr>
              </a:gs>
              <a:gs pos="0">
                <a:srgbClr val="37404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669849" y="1509802"/>
            <a:ext cx="10872795" cy="700860"/>
          </a:xfrm>
          <a:prstGeom prst="rect">
            <a:avLst/>
          </a:prstGeom>
        </p:spPr>
        <p:txBody>
          <a:bodyPr/>
          <a:lstStyle>
            <a:lvl1pPr marL="0" indent="0" algn="ctr">
              <a:buFontTx/>
              <a:buNone/>
              <a:defRPr sz="4000" b="1"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discussion</a:t>
            </a:r>
          </a:p>
        </p:txBody>
      </p:sp>
      <p:sp>
        <p:nvSpPr>
          <p:cNvPr id="18" name="Text Placeholder 5"/>
          <p:cNvSpPr>
            <a:spLocks noGrp="1"/>
          </p:cNvSpPr>
          <p:nvPr>
            <p:ph type="body" sz="quarter" idx="11" hasCustomPrompt="1"/>
          </p:nvPr>
        </p:nvSpPr>
        <p:spPr>
          <a:xfrm>
            <a:off x="669849" y="2356763"/>
            <a:ext cx="10872795" cy="914400"/>
          </a:xfrm>
          <a:prstGeom prst="rect">
            <a:avLst/>
          </a:prstGeom>
        </p:spPr>
        <p:txBody>
          <a:bodyPr/>
          <a:lstStyle>
            <a:lvl1pPr marL="0" indent="0" algn="ctr">
              <a:buFontTx/>
              <a:buNone/>
              <a:defRPr sz="32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a:t>
            </a:r>
          </a:p>
        </p:txBody>
      </p:sp>
      <p:sp>
        <p:nvSpPr>
          <p:cNvPr id="19" name="Rectangle 18"/>
          <p:cNvSpPr/>
          <p:nvPr userDrawn="1"/>
        </p:nvSpPr>
        <p:spPr>
          <a:xfrm>
            <a:off x="1066800" y="2216649"/>
            <a:ext cx="10058400" cy="24938"/>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pic>
        <p:nvPicPr>
          <p:cNvPr id="20" name="Graphic 1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05" y="6047525"/>
            <a:ext cx="12198096" cy="811083"/>
          </a:xfrm>
          <a:prstGeom prst="rect">
            <a:avLst/>
          </a:prstGeom>
        </p:spPr>
      </p:pic>
      <p:pic>
        <p:nvPicPr>
          <p:cNvPr id="27" name="Pictur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518" y="6372869"/>
            <a:ext cx="3078278" cy="404218"/>
          </a:xfrm>
          <a:prstGeom prst="rect">
            <a:avLst/>
          </a:prstGeom>
        </p:spPr>
      </p:pic>
      <p:pic>
        <p:nvPicPr>
          <p:cNvPr id="16" name="Picture 15">
            <a:extLst>
              <a:ext uri="{FF2B5EF4-FFF2-40B4-BE49-F238E27FC236}">
                <a16:creationId xmlns:a16="http://schemas.microsoft.com/office/drawing/2014/main" id="{5838B7C8-9F66-42FA-9444-78B5A627191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4" name="Picture 23">
            <a:extLst>
              <a:ext uri="{FF2B5EF4-FFF2-40B4-BE49-F238E27FC236}">
                <a16:creationId xmlns:a16="http://schemas.microsoft.com/office/drawing/2014/main" id="{E90CD661-812B-4821-BEA4-6387173DB58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691294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 Slide_blue gra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490" b="12098"/>
          <a:stretch/>
        </p:blipFill>
        <p:spPr>
          <a:xfrm>
            <a:off x="0" y="-1"/>
            <a:ext cx="12192000" cy="6858001"/>
          </a:xfrm>
          <a:prstGeom prst="rect">
            <a:avLst/>
          </a:prstGeom>
        </p:spPr>
      </p:pic>
      <p:sp>
        <p:nvSpPr>
          <p:cNvPr id="15" name="Rectangle 14"/>
          <p:cNvSpPr/>
          <p:nvPr userDrawn="1"/>
        </p:nvSpPr>
        <p:spPr>
          <a:xfrm>
            <a:off x="-7901" y="-3546"/>
            <a:ext cx="12191999" cy="6861546"/>
          </a:xfrm>
          <a:prstGeom prst="rect">
            <a:avLst/>
          </a:prstGeom>
          <a:gradFill flip="none" rotWithShape="1">
            <a:gsLst>
              <a:gs pos="100000">
                <a:schemeClr val="bg2">
                  <a:lumMod val="10000"/>
                  <a:alpha val="70000"/>
                </a:schemeClr>
              </a:gs>
              <a:gs pos="0">
                <a:srgbClr val="37404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669849" y="1509802"/>
            <a:ext cx="10872795" cy="700860"/>
          </a:xfrm>
          <a:prstGeom prst="rect">
            <a:avLst/>
          </a:prstGeom>
        </p:spPr>
        <p:txBody>
          <a:bodyPr/>
          <a:lstStyle>
            <a:lvl1pPr marL="0" indent="0" algn="ctr">
              <a:buFontTx/>
              <a:buNone/>
              <a:defRPr sz="4000" b="1"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discussion</a:t>
            </a:r>
          </a:p>
        </p:txBody>
      </p:sp>
      <p:sp>
        <p:nvSpPr>
          <p:cNvPr id="18" name="Text Placeholder 5"/>
          <p:cNvSpPr>
            <a:spLocks noGrp="1"/>
          </p:cNvSpPr>
          <p:nvPr>
            <p:ph type="body" sz="quarter" idx="11" hasCustomPrompt="1"/>
          </p:nvPr>
        </p:nvSpPr>
        <p:spPr>
          <a:xfrm>
            <a:off x="669849" y="2356763"/>
            <a:ext cx="10872795" cy="914400"/>
          </a:xfrm>
          <a:prstGeom prst="rect">
            <a:avLst/>
          </a:prstGeom>
        </p:spPr>
        <p:txBody>
          <a:bodyPr/>
          <a:lstStyle>
            <a:lvl1pPr marL="0" indent="0" algn="ctr">
              <a:buFontTx/>
              <a:buNone/>
              <a:defRPr sz="32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a:t>
            </a:r>
          </a:p>
        </p:txBody>
      </p:sp>
      <p:pic>
        <p:nvPicPr>
          <p:cNvPr id="20" name="Graphic 1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05" y="6047525"/>
            <a:ext cx="12198096" cy="811083"/>
          </a:xfrm>
          <a:prstGeom prst="rect">
            <a:avLst/>
          </a:prstGeom>
        </p:spPr>
      </p:pic>
      <p:pic>
        <p:nvPicPr>
          <p:cNvPr id="27" name="Pictur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518" y="6372869"/>
            <a:ext cx="3078278" cy="404218"/>
          </a:xfrm>
          <a:prstGeom prst="rect">
            <a:avLst/>
          </a:prstGeom>
        </p:spPr>
      </p:pic>
      <p:pic>
        <p:nvPicPr>
          <p:cNvPr id="16" name="Picture 15">
            <a:extLst>
              <a:ext uri="{FF2B5EF4-FFF2-40B4-BE49-F238E27FC236}">
                <a16:creationId xmlns:a16="http://schemas.microsoft.com/office/drawing/2014/main" id="{5838B7C8-9F66-42FA-9444-78B5A627191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4" name="Picture 23">
            <a:extLst>
              <a:ext uri="{FF2B5EF4-FFF2-40B4-BE49-F238E27FC236}">
                <a16:creationId xmlns:a16="http://schemas.microsoft.com/office/drawing/2014/main" id="{E90CD661-812B-4821-BEA4-6387173DB58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1537667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_light gray">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490" b="12098"/>
          <a:stretch/>
        </p:blipFill>
        <p:spPr>
          <a:xfrm>
            <a:off x="0" y="-1"/>
            <a:ext cx="12192000" cy="6858001"/>
          </a:xfrm>
          <a:prstGeom prst="rect">
            <a:avLst/>
          </a:prstGeom>
        </p:spPr>
      </p:pic>
      <p:sp>
        <p:nvSpPr>
          <p:cNvPr id="14" name="Rectangle 13"/>
          <p:cNvSpPr/>
          <p:nvPr userDrawn="1"/>
        </p:nvSpPr>
        <p:spPr>
          <a:xfrm>
            <a:off x="0" y="0"/>
            <a:ext cx="12192000" cy="6858001"/>
          </a:xfrm>
          <a:prstGeom prst="rect">
            <a:avLst/>
          </a:prstGeom>
          <a:gradFill flip="none" rotWithShape="1">
            <a:gsLst>
              <a:gs pos="58000">
                <a:srgbClr val="A8AAAD">
                  <a:alpha val="90000"/>
                </a:srgbClr>
              </a:gs>
              <a:gs pos="0">
                <a:srgbClr val="A8AAAD">
                  <a:alpha val="40000"/>
                </a:srgb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11" hasCustomPrompt="1"/>
          </p:nvPr>
        </p:nvSpPr>
        <p:spPr>
          <a:xfrm>
            <a:off x="669849" y="2356763"/>
            <a:ext cx="10872795" cy="914400"/>
          </a:xfrm>
          <a:prstGeom prst="rect">
            <a:avLst/>
          </a:prstGeom>
        </p:spPr>
        <p:txBody>
          <a:bodyPr/>
          <a:lstStyle>
            <a:lvl1pPr marL="0" indent="0" algn="ctr">
              <a:buFontTx/>
              <a:buNone/>
              <a:defRPr sz="320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a:t>
            </a:r>
          </a:p>
        </p:txBody>
      </p:sp>
      <p:sp>
        <p:nvSpPr>
          <p:cNvPr id="16" name="Rectangle 15"/>
          <p:cNvSpPr/>
          <p:nvPr userDrawn="1"/>
        </p:nvSpPr>
        <p:spPr>
          <a:xfrm>
            <a:off x="1066800" y="2216649"/>
            <a:ext cx="10058400" cy="24938"/>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pic>
        <p:nvPicPr>
          <p:cNvPr id="17" name="Graphic 1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05" y="6047525"/>
            <a:ext cx="12198096" cy="811083"/>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518" y="6372869"/>
            <a:ext cx="3078278" cy="404218"/>
          </a:xfrm>
          <a:prstGeom prst="rect">
            <a:avLst/>
          </a:prstGeom>
        </p:spPr>
      </p:pic>
      <p:sp>
        <p:nvSpPr>
          <p:cNvPr id="26" name="Text Placeholder 3"/>
          <p:cNvSpPr>
            <a:spLocks noGrp="1"/>
          </p:cNvSpPr>
          <p:nvPr>
            <p:ph type="body" sz="quarter" idx="10" hasCustomPrompt="1"/>
          </p:nvPr>
        </p:nvSpPr>
        <p:spPr>
          <a:xfrm>
            <a:off x="669849" y="1497102"/>
            <a:ext cx="10872795" cy="700860"/>
          </a:xfrm>
          <a:prstGeom prst="rect">
            <a:avLst/>
          </a:prstGeom>
        </p:spPr>
        <p:txBody>
          <a:bodyPr/>
          <a:lstStyle>
            <a:lvl1pPr marL="0" indent="0" algn="ctr">
              <a:buFontTx/>
              <a:buNone/>
              <a:defRPr sz="4000" b="1"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Questions?</a:t>
            </a:r>
          </a:p>
        </p:txBody>
      </p:sp>
      <p:pic>
        <p:nvPicPr>
          <p:cNvPr id="21" name="Picture 20">
            <a:extLst>
              <a:ext uri="{FF2B5EF4-FFF2-40B4-BE49-F238E27FC236}">
                <a16:creationId xmlns:a16="http://schemas.microsoft.com/office/drawing/2014/main" id="{E7706831-C66F-4F3A-8FEF-254C7ED1417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2" name="Picture 21">
            <a:extLst>
              <a:ext uri="{FF2B5EF4-FFF2-40B4-BE49-F238E27FC236}">
                <a16:creationId xmlns:a16="http://schemas.microsoft.com/office/drawing/2014/main" id="{1AB85688-AC64-47EE-AE21-726999994EA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3137023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90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C0000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1F4283"/>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1B396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A40000"/>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C00000"/>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F4283"/>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a:xfrm>
            <a:off x="5332412" y="6151628"/>
            <a:ext cx="4324044" cy="365125"/>
          </a:xfrm>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extLst>
      <p:ext uri="{BB962C8B-B14F-4D97-AF65-F5344CB8AC3E}">
        <p14:creationId xmlns:p14="http://schemas.microsoft.com/office/powerpoint/2010/main" val="702631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732656" y="6201323"/>
            <a:ext cx="1143000" cy="365125"/>
          </a:xfrm>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6" name="Slide Number Placeholder 5"/>
          <p:cNvSpPr>
            <a:spLocks noGrp="1"/>
          </p:cNvSpPr>
          <p:nvPr>
            <p:ph type="sldNum" sz="quarter" idx="12"/>
          </p:nvPr>
        </p:nvSpPr>
        <p:spPr>
          <a:xfrm>
            <a:off x="10951856" y="6185179"/>
            <a:ext cx="551167" cy="365125"/>
          </a:xfrm>
        </p:spPr>
        <p:txBody>
          <a:bodyPr/>
          <a:lstStyle/>
          <a:p>
            <a:fld id="{D57F1E4F-1CFF-5643-939E-217C01CDF565}" type="slidenum">
              <a:rPr lang="en-US" dirty="0"/>
              <a:pPr/>
              <a:t>‹#›</a:t>
            </a:fld>
            <a:endParaRPr lang="en-US" dirty="0"/>
          </a:p>
        </p:txBody>
      </p:sp>
      <p:pic>
        <p:nvPicPr>
          <p:cNvPr id="7"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extLst>
      <p:ext uri="{BB962C8B-B14F-4D97-AF65-F5344CB8AC3E}">
        <p14:creationId xmlns:p14="http://schemas.microsoft.com/office/powerpoint/2010/main" val="360725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Content_Blu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12192000" cy="6858000"/>
          </a:xfrm>
          <a:prstGeom prst="rect">
            <a:avLst/>
          </a:prstGeom>
          <a:solidFill>
            <a:srgbClr val="0E203A">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sz="quarter" idx="10" hasCustomPrompt="1"/>
          </p:nvPr>
        </p:nvSpPr>
        <p:spPr>
          <a:xfrm>
            <a:off x="381000" y="1513676"/>
            <a:ext cx="11429999" cy="4144390"/>
          </a:xfrm>
          <a:prstGeom prst="rect">
            <a:avLst/>
          </a:prstGeom>
        </p:spPr>
        <p:txBody>
          <a:bodyPr lIns="0" tIns="0" rIns="0" bIns="0"/>
          <a:lstStyle>
            <a:lvl1pPr>
              <a:lnSpc>
                <a:spcPct val="100000"/>
              </a:lnSpc>
              <a:spcBef>
                <a:spcPts val="1800"/>
              </a:spcBef>
              <a:buClr>
                <a:srgbClr val="D82F2A"/>
              </a:buClr>
              <a:defRPr>
                <a:solidFill>
                  <a:schemeClr val="bg1"/>
                </a:solidFill>
                <a:latin typeface="Arial" panose="020B0604020202020204" pitchFamily="34" charset="0"/>
                <a:ea typeface="Lato" panose="020F0502020204030203"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solidFill>
                  <a:schemeClr val="bg1"/>
                </a:solidFill>
                <a:latin typeface="Arial" panose="020B0604020202020204" pitchFamily="34" charset="0"/>
                <a:ea typeface="Lato" panose="020F0502020204030203"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solidFill>
                  <a:schemeClr val="bg1"/>
                </a:solidFill>
                <a:latin typeface="Arial" panose="020B0604020202020204" pitchFamily="34" charset="0"/>
                <a:ea typeface="Lato" panose="020F0502020204030203"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8"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9" name="Rectangle 28"/>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pic>
        <p:nvPicPr>
          <p:cNvPr id="35" name="Graphic 34"/>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5" y="6047525"/>
            <a:ext cx="12198096" cy="811083"/>
          </a:xfrm>
          <a:prstGeom prst="rect">
            <a:avLst/>
          </a:prstGeom>
        </p:spPr>
      </p:pic>
      <p:sp>
        <p:nvSpPr>
          <p:cNvPr id="27" name="Rectangle 26"/>
          <p:cNvSpPr/>
          <p:nvPr userDrawn="1"/>
        </p:nvSpPr>
        <p:spPr>
          <a:xfrm>
            <a:off x="292232" y="57031"/>
            <a:ext cx="3310616" cy="445445"/>
          </a:xfrm>
          <a:prstGeom prst="rect">
            <a:avLst/>
          </a:prstGeom>
          <a:blipFill dpi="0" rotWithShape="1">
            <a:blip r:embed="rId5">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23A6956-7571-4D24-A42B-ACD22210FD3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5" name="Picture 14">
            <a:extLst>
              <a:ext uri="{FF2B5EF4-FFF2-40B4-BE49-F238E27FC236}">
                <a16:creationId xmlns:a16="http://schemas.microsoft.com/office/drawing/2014/main" id="{D3B3AADD-4E2F-4C01-B7AB-AADF25685E8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2944607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9732656" y="6161567"/>
            <a:ext cx="1143000" cy="365125"/>
          </a:xfrm>
        </p:spPr>
        <p:txBody>
          <a:bodyPr/>
          <a:lstStyle/>
          <a:p>
            <a:r>
              <a:rPr lang="en-US"/>
              <a:t>10/27/2020</a:t>
            </a:r>
            <a:endParaRPr lang="en-US" dirty="0"/>
          </a:p>
        </p:txBody>
      </p:sp>
      <p:sp>
        <p:nvSpPr>
          <p:cNvPr id="8" name="Slide Number Placeholder 7"/>
          <p:cNvSpPr>
            <a:spLocks noGrp="1"/>
          </p:cNvSpPr>
          <p:nvPr>
            <p:ph type="sldNum" sz="quarter" idx="11"/>
          </p:nvPr>
        </p:nvSpPr>
        <p:spPr>
          <a:xfrm>
            <a:off x="10951856" y="6161567"/>
            <a:ext cx="551167" cy="365125"/>
          </a:xfrm>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a:xfrm>
            <a:off x="2572279" y="6161567"/>
            <a:ext cx="7084177" cy="365125"/>
          </a:xfrm>
        </p:spPr>
        <p:txBody>
          <a:bodyPr/>
          <a:lstStyle/>
          <a:p>
            <a:r>
              <a:rPr lang="en-US" dirty="0"/>
              <a:t>Change Management Board</a:t>
            </a:r>
          </a:p>
        </p:txBody>
      </p:sp>
    </p:spTree>
    <p:extLst>
      <p:ext uri="{BB962C8B-B14F-4D97-AF65-F5344CB8AC3E}">
        <p14:creationId xmlns:p14="http://schemas.microsoft.com/office/powerpoint/2010/main" val="679447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732656" y="6201323"/>
            <a:ext cx="1143000" cy="365125"/>
          </a:xfrm>
        </p:spPr>
        <p:txBody>
          <a:bodyPr/>
          <a:lstStyle>
            <a:lvl1pPr>
              <a:defRPr/>
            </a:lvl1pPr>
          </a:lstStyle>
          <a:p>
            <a:r>
              <a:rPr lang="en-US"/>
              <a:t>10/27/2020</a:t>
            </a:r>
            <a:endParaRPr lang="en-US" dirty="0"/>
          </a:p>
        </p:txBody>
      </p:sp>
      <p:sp>
        <p:nvSpPr>
          <p:cNvPr id="6" name="Footer Placeholder 5"/>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7" name="Slide Number Placeholder 6"/>
          <p:cNvSpPr>
            <a:spLocks noGrp="1"/>
          </p:cNvSpPr>
          <p:nvPr>
            <p:ph type="sldNum" sz="quarter" idx="12"/>
          </p:nvPr>
        </p:nvSpPr>
        <p:spPr>
          <a:xfrm>
            <a:off x="10951856" y="6201323"/>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1925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6181445"/>
            <a:ext cx="1143000" cy="365125"/>
          </a:xfrm>
        </p:spPr>
        <p:txBody>
          <a:bodyPr/>
          <a:lstStyle>
            <a:lvl1pPr>
              <a:defRPr/>
            </a:lvl1pPr>
          </a:lstStyle>
          <a:p>
            <a:r>
              <a:rPr lang="en-US"/>
              <a:t>10/27/2020</a:t>
            </a:r>
            <a:endParaRPr lang="en-US" dirty="0"/>
          </a:p>
        </p:txBody>
      </p:sp>
      <p:sp>
        <p:nvSpPr>
          <p:cNvPr id="8" name="Footer Placeholder 7"/>
          <p:cNvSpPr>
            <a:spLocks noGrp="1"/>
          </p:cNvSpPr>
          <p:nvPr>
            <p:ph type="ftr" sz="quarter" idx="11"/>
          </p:nvPr>
        </p:nvSpPr>
        <p:spPr>
          <a:xfrm>
            <a:off x="2572279" y="6181445"/>
            <a:ext cx="7084177" cy="365125"/>
          </a:xfrm>
        </p:spPr>
        <p:txBody>
          <a:bodyPr/>
          <a:lstStyle/>
          <a:p>
            <a:pPr>
              <a:defRPr/>
            </a:pPr>
            <a:r>
              <a:rPr lang="en-US" dirty="0"/>
              <a:t>Change Management Board</a:t>
            </a:r>
          </a:p>
        </p:txBody>
      </p:sp>
      <p:sp>
        <p:nvSpPr>
          <p:cNvPr id="9" name="Slide Number Placeholder 8"/>
          <p:cNvSpPr>
            <a:spLocks noGrp="1"/>
          </p:cNvSpPr>
          <p:nvPr>
            <p:ph type="sldNum" sz="quarter" idx="12"/>
          </p:nvPr>
        </p:nvSpPr>
        <p:spPr>
          <a:xfrm>
            <a:off x="10951856" y="6181445"/>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765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a:t>10/27/2020</a:t>
            </a:r>
            <a:endParaRPr lang="en-US" dirty="0"/>
          </a:p>
        </p:txBody>
      </p:sp>
      <p:sp>
        <p:nvSpPr>
          <p:cNvPr id="4" name="Footer Placeholder 3"/>
          <p:cNvSpPr>
            <a:spLocks noGrp="1"/>
          </p:cNvSpPr>
          <p:nvPr>
            <p:ph type="ftr" sz="quarter" idx="11"/>
          </p:nvPr>
        </p:nvSpPr>
        <p:spPr/>
        <p:txBody>
          <a:bodyPr/>
          <a:lstStyle/>
          <a:p>
            <a:r>
              <a:rPr lang="en-US" dirty="0"/>
              <a:t>Change Management Board</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7431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10/27/2020</a:t>
            </a:r>
            <a:endParaRPr lang="en-US" dirty="0"/>
          </a:p>
        </p:txBody>
      </p:sp>
      <p:sp>
        <p:nvSpPr>
          <p:cNvPr id="3" name="Footer Placeholder 2"/>
          <p:cNvSpPr>
            <a:spLocks noGrp="1"/>
          </p:cNvSpPr>
          <p:nvPr>
            <p:ph type="ftr" sz="quarter" idx="11"/>
          </p:nvPr>
        </p:nvSpPr>
        <p:spPr/>
        <p:txBody>
          <a:bodyPr/>
          <a:lstStyle/>
          <a:p>
            <a:r>
              <a:rPr lang="en-US" dirty="0"/>
              <a:t>Change Management Board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1299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10/27/2020</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2560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10/27/2020</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5741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10/27/2020</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3321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244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0672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List">
    <p:spTree>
      <p:nvGrpSpPr>
        <p:cNvPr id="1" name=""/>
        <p:cNvGrpSpPr/>
        <p:nvPr/>
      </p:nvGrpSpPr>
      <p:grpSpPr>
        <a:xfrm>
          <a:off x="0" y="0"/>
          <a:ext cx="0" cy="0"/>
          <a:chOff x="0" y="0"/>
          <a:chExt cx="0" cy="0"/>
        </a:xfrm>
      </p:grpSpPr>
      <p:sp>
        <p:nvSpPr>
          <p:cNvPr id="25" name="Content Placeholder 2"/>
          <p:cNvSpPr>
            <a:spLocks noGrp="1"/>
          </p:cNvSpPr>
          <p:nvPr>
            <p:ph sz="quarter" idx="16" hasCustomPrompt="1"/>
          </p:nvPr>
        </p:nvSpPr>
        <p:spPr>
          <a:xfrm>
            <a:off x="381000" y="2108278"/>
            <a:ext cx="5522085" cy="3941439"/>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8"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9" name="Rectangle 28"/>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
        <p:nvSpPr>
          <p:cNvPr id="31" name="Text Placeholder 12"/>
          <p:cNvSpPr>
            <a:spLocks noGrp="1"/>
          </p:cNvSpPr>
          <p:nvPr>
            <p:ph type="body" sz="quarter" idx="18" hasCustomPrompt="1"/>
          </p:nvPr>
        </p:nvSpPr>
        <p:spPr>
          <a:xfrm>
            <a:off x="381000" y="1490207"/>
            <a:ext cx="552208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
        <p:nvSpPr>
          <p:cNvPr id="37" name="Content Placeholder 2"/>
          <p:cNvSpPr>
            <a:spLocks noGrp="1"/>
          </p:cNvSpPr>
          <p:nvPr>
            <p:ph sz="quarter" idx="19" hasCustomPrompt="1"/>
          </p:nvPr>
        </p:nvSpPr>
        <p:spPr>
          <a:xfrm>
            <a:off x="6284085" y="2108278"/>
            <a:ext cx="5522085" cy="3941439"/>
          </a:xfrm>
          <a:prstGeom prst="rect">
            <a:avLst/>
          </a:prstGeom>
        </p:spPr>
        <p:txBody>
          <a:bodyPr lIns="0" tIns="0" rIns="0" bIns="0"/>
          <a:lstStyle>
            <a:lvl1pPr>
              <a:lnSpc>
                <a:spcPct val="100000"/>
              </a:lnSpc>
              <a:spcBef>
                <a:spcPts val="1800"/>
              </a:spcBef>
              <a:buClr>
                <a:srgbClr val="D82F2A"/>
              </a:buClr>
              <a:defRPr>
                <a:latin typeface="Arial" panose="020B0604020202020204" pitchFamily="34" charset="0"/>
                <a:cs typeface="Arial" panose="020B0604020202020204" pitchFamily="34" charset="0"/>
              </a:defRPr>
            </a:lvl1pPr>
            <a:lvl2pPr marL="457189" indent="-228594">
              <a:lnSpc>
                <a:spcPct val="100000"/>
              </a:lnSpc>
              <a:spcBef>
                <a:spcPts val="1800"/>
              </a:spcBef>
              <a:buClr>
                <a:srgbClr val="D82F2A"/>
              </a:buClr>
              <a:buFont typeface="Calibri" panose="020F0502020204030204" pitchFamily="34" charset="0"/>
              <a:buChar char="−"/>
              <a:defRPr sz="2400">
                <a:latin typeface="Arial" panose="020B0604020202020204" pitchFamily="34" charset="0"/>
                <a:cs typeface="Arial" panose="020B0604020202020204" pitchFamily="34" charset="0"/>
              </a:defRPr>
            </a:lvl2pPr>
            <a:lvl3pPr marL="685783" indent="-228594">
              <a:lnSpc>
                <a:spcPct val="100000"/>
              </a:lnSpc>
              <a:spcBef>
                <a:spcPts val="1800"/>
              </a:spcBef>
              <a:buClr>
                <a:srgbClr val="D82F2A"/>
              </a:buClr>
              <a:buFont typeface="Wingdings" panose="05000000000000000000" pitchFamily="2" charset="2"/>
              <a:buChar char="§"/>
              <a:defRPr>
                <a:latin typeface="Arial" panose="020B0604020202020204" pitchFamily="34" charset="0"/>
                <a:cs typeface="Arial" panose="020B0604020202020204" pitchFamily="34" charset="0"/>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8" name="Text Placeholder 12"/>
          <p:cNvSpPr>
            <a:spLocks noGrp="1"/>
          </p:cNvSpPr>
          <p:nvPr>
            <p:ph type="body" sz="quarter" idx="20" hasCustomPrompt="1"/>
          </p:nvPr>
        </p:nvSpPr>
        <p:spPr>
          <a:xfrm>
            <a:off x="6284085" y="1490207"/>
            <a:ext cx="552208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2584836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8153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1019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2303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41102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9944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rgbClr val="C00000"/>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1F4283"/>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1B396F"/>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rgbClr val="A40000"/>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rgbClr val="C00000"/>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1F4283"/>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a:xfrm>
            <a:off x="5332412" y="6151628"/>
            <a:ext cx="4324044" cy="365125"/>
          </a:xfrm>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14"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extLst>
      <p:ext uri="{BB962C8B-B14F-4D97-AF65-F5344CB8AC3E}">
        <p14:creationId xmlns:p14="http://schemas.microsoft.com/office/powerpoint/2010/main" val="1125126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nchor="ct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732656" y="6201323"/>
            <a:ext cx="1143000" cy="365125"/>
          </a:xfrm>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6" name="Slide Number Placeholder 5"/>
          <p:cNvSpPr>
            <a:spLocks noGrp="1"/>
          </p:cNvSpPr>
          <p:nvPr>
            <p:ph type="sldNum" sz="quarter" idx="12"/>
          </p:nvPr>
        </p:nvSpPr>
        <p:spPr>
          <a:xfrm>
            <a:off x="10951856" y="6185179"/>
            <a:ext cx="551167" cy="365125"/>
          </a:xfrm>
        </p:spPr>
        <p:txBody>
          <a:bodyPr/>
          <a:lstStyle/>
          <a:p>
            <a:fld id="{D57F1E4F-1CFF-5643-939E-217C01CDF565}" type="slidenum">
              <a:rPr lang="en-US" dirty="0"/>
              <a:pPr/>
              <a:t>‹#›</a:t>
            </a:fld>
            <a:endParaRPr lang="en-US" dirty="0"/>
          </a:p>
        </p:txBody>
      </p:sp>
      <p:pic>
        <p:nvPicPr>
          <p:cNvPr id="7" name="Picture 2" descr="image001"/>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userDrawn="1"/>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extLst>
      <p:ext uri="{BB962C8B-B14F-4D97-AF65-F5344CB8AC3E}">
        <p14:creationId xmlns:p14="http://schemas.microsoft.com/office/powerpoint/2010/main" val="12280634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9732656" y="6161567"/>
            <a:ext cx="1143000" cy="365125"/>
          </a:xfrm>
        </p:spPr>
        <p:txBody>
          <a:bodyPr/>
          <a:lstStyle/>
          <a:p>
            <a:r>
              <a:rPr lang="en-US"/>
              <a:t>10/27/2020</a:t>
            </a:r>
            <a:endParaRPr lang="en-US" dirty="0"/>
          </a:p>
        </p:txBody>
      </p:sp>
      <p:sp>
        <p:nvSpPr>
          <p:cNvPr id="8" name="Slide Number Placeholder 7"/>
          <p:cNvSpPr>
            <a:spLocks noGrp="1"/>
          </p:cNvSpPr>
          <p:nvPr>
            <p:ph type="sldNum" sz="quarter" idx="11"/>
          </p:nvPr>
        </p:nvSpPr>
        <p:spPr>
          <a:xfrm>
            <a:off x="10951856" y="6161567"/>
            <a:ext cx="551167" cy="365125"/>
          </a:xfrm>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a:xfrm>
            <a:off x="2572279" y="6161567"/>
            <a:ext cx="7084177" cy="365125"/>
          </a:xfrm>
        </p:spPr>
        <p:txBody>
          <a:bodyPr/>
          <a:lstStyle/>
          <a:p>
            <a:r>
              <a:rPr lang="en-US" dirty="0"/>
              <a:t>Change Management Board</a:t>
            </a:r>
          </a:p>
        </p:txBody>
      </p:sp>
    </p:spTree>
    <p:extLst>
      <p:ext uri="{BB962C8B-B14F-4D97-AF65-F5344CB8AC3E}">
        <p14:creationId xmlns:p14="http://schemas.microsoft.com/office/powerpoint/2010/main" val="3597439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2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9732656" y="6201323"/>
            <a:ext cx="1143000" cy="365125"/>
          </a:xfrm>
        </p:spPr>
        <p:txBody>
          <a:bodyPr/>
          <a:lstStyle>
            <a:lvl1pPr>
              <a:defRPr/>
            </a:lvl1pPr>
          </a:lstStyle>
          <a:p>
            <a:r>
              <a:rPr lang="en-US"/>
              <a:t>10/27/2020</a:t>
            </a:r>
            <a:endParaRPr lang="en-US" dirty="0"/>
          </a:p>
        </p:txBody>
      </p:sp>
      <p:sp>
        <p:nvSpPr>
          <p:cNvPr id="6" name="Footer Placeholder 5"/>
          <p:cNvSpPr>
            <a:spLocks noGrp="1"/>
          </p:cNvSpPr>
          <p:nvPr>
            <p:ph type="ftr" sz="quarter" idx="11"/>
          </p:nvPr>
        </p:nvSpPr>
        <p:spPr>
          <a:xfrm>
            <a:off x="2572279" y="6201323"/>
            <a:ext cx="7084177" cy="365125"/>
          </a:xfrm>
        </p:spPr>
        <p:txBody>
          <a:bodyPr/>
          <a:lstStyle/>
          <a:p>
            <a:pPr>
              <a:defRPr/>
            </a:pPr>
            <a:r>
              <a:rPr lang="en-US" dirty="0"/>
              <a:t>Change Management Board</a:t>
            </a:r>
          </a:p>
        </p:txBody>
      </p:sp>
      <p:sp>
        <p:nvSpPr>
          <p:cNvPr id="7" name="Slide Number Placeholder 6"/>
          <p:cNvSpPr>
            <a:spLocks noGrp="1"/>
          </p:cNvSpPr>
          <p:nvPr>
            <p:ph type="sldNum" sz="quarter" idx="12"/>
          </p:nvPr>
        </p:nvSpPr>
        <p:spPr>
          <a:xfrm>
            <a:off x="10951856" y="6201323"/>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15228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9732656" y="6181445"/>
            <a:ext cx="1143000" cy="365125"/>
          </a:xfrm>
        </p:spPr>
        <p:txBody>
          <a:bodyPr/>
          <a:lstStyle>
            <a:lvl1pPr>
              <a:defRPr/>
            </a:lvl1pPr>
          </a:lstStyle>
          <a:p>
            <a:r>
              <a:rPr lang="en-US"/>
              <a:t>10/27/2020</a:t>
            </a:r>
            <a:endParaRPr lang="en-US" dirty="0"/>
          </a:p>
        </p:txBody>
      </p:sp>
      <p:sp>
        <p:nvSpPr>
          <p:cNvPr id="8" name="Footer Placeholder 7"/>
          <p:cNvSpPr>
            <a:spLocks noGrp="1"/>
          </p:cNvSpPr>
          <p:nvPr>
            <p:ph type="ftr" sz="quarter" idx="11"/>
          </p:nvPr>
        </p:nvSpPr>
        <p:spPr>
          <a:xfrm>
            <a:off x="2572279" y="6181445"/>
            <a:ext cx="7084177" cy="365125"/>
          </a:xfrm>
        </p:spPr>
        <p:txBody>
          <a:bodyPr/>
          <a:lstStyle/>
          <a:p>
            <a:pPr>
              <a:defRPr/>
            </a:pPr>
            <a:r>
              <a:rPr lang="en-US" dirty="0"/>
              <a:t>Change Management Board</a:t>
            </a:r>
          </a:p>
        </p:txBody>
      </p:sp>
      <p:sp>
        <p:nvSpPr>
          <p:cNvPr id="9" name="Slide Number Placeholder 8"/>
          <p:cNvSpPr>
            <a:spLocks noGrp="1"/>
          </p:cNvSpPr>
          <p:nvPr>
            <p:ph type="sldNum" sz="quarter" idx="12"/>
          </p:nvPr>
        </p:nvSpPr>
        <p:spPr>
          <a:xfrm>
            <a:off x="10951856" y="6181445"/>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9816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List with picture">
    <p:spTree>
      <p:nvGrpSpPr>
        <p:cNvPr id="1" name=""/>
        <p:cNvGrpSpPr/>
        <p:nvPr/>
      </p:nvGrpSpPr>
      <p:grpSpPr>
        <a:xfrm>
          <a:off x="0" y="0"/>
          <a:ext cx="0" cy="0"/>
          <a:chOff x="0" y="0"/>
          <a:chExt cx="0" cy="0"/>
        </a:xfrm>
      </p:grpSpPr>
      <p:sp>
        <p:nvSpPr>
          <p:cNvPr id="26" name="Content Placeholder 2"/>
          <p:cNvSpPr>
            <a:spLocks noGrp="1"/>
          </p:cNvSpPr>
          <p:nvPr>
            <p:ph sz="quarter" idx="16" hasCustomPrompt="1"/>
          </p:nvPr>
        </p:nvSpPr>
        <p:spPr>
          <a:xfrm>
            <a:off x="381000" y="1981278"/>
            <a:ext cx="5522085" cy="3941439"/>
          </a:xfrm>
          <a:prstGeom prst="rect">
            <a:avLst/>
          </a:prstGeom>
        </p:spPr>
        <p:txBody>
          <a:bodyPr lIns="0" tIns="0" rIns="0" bIns="0"/>
          <a:lstStyle>
            <a:lvl1pPr>
              <a:lnSpc>
                <a:spcPct val="100000"/>
              </a:lnSpc>
              <a:spcBef>
                <a:spcPts val="1800"/>
              </a:spcBef>
              <a:buClr>
                <a:srgbClr val="D82F2A"/>
              </a:buClr>
              <a:defRPr/>
            </a:lvl1pPr>
            <a:lvl2pPr marL="457189" indent="-228594">
              <a:lnSpc>
                <a:spcPct val="100000"/>
              </a:lnSpc>
              <a:spcBef>
                <a:spcPts val="1800"/>
              </a:spcBef>
              <a:buClr>
                <a:srgbClr val="D82F2A"/>
              </a:buClr>
              <a:buFont typeface="Calibri" panose="020F0502020204030204" pitchFamily="34" charset="0"/>
              <a:buChar char="−"/>
              <a:defRPr sz="2400"/>
            </a:lvl2pPr>
            <a:lvl3pPr marL="685783" indent="-228594">
              <a:lnSpc>
                <a:spcPct val="100000"/>
              </a:lnSpc>
              <a:spcBef>
                <a:spcPts val="1800"/>
              </a:spcBef>
              <a:buClr>
                <a:srgbClr val="D82F2A"/>
              </a:buClr>
              <a:buFont typeface="Wingdings" panose="05000000000000000000" pitchFamily="2" charset="2"/>
              <a:buChar char="§"/>
              <a:defRPr/>
            </a:lvl3pPr>
            <a:lvl4pPr marL="914377" indent="-228594">
              <a:lnSpc>
                <a:spcPct val="100000"/>
              </a:lnSpc>
              <a:spcBef>
                <a:spcPts val="1800"/>
              </a:spcBef>
              <a:buClr>
                <a:srgbClr val="008157"/>
              </a:buClr>
              <a:buFont typeface="Wingdings" panose="05000000000000000000" pitchFamily="2" charset="2"/>
              <a:buChar char="ü"/>
              <a:defRPr/>
            </a:lvl4pPr>
            <a:lvl5pPr marL="1142971" indent="-228594">
              <a:lnSpc>
                <a:spcPct val="100000"/>
              </a:lnSpc>
              <a:spcBef>
                <a:spcPts val="1800"/>
              </a:spcBef>
              <a:buClr>
                <a:srgbClr val="008157"/>
              </a:buClr>
              <a:buFont typeface="Wingdings" panose="05000000000000000000" pitchFamily="2" charset="2"/>
              <a:buChar char="Ø"/>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8" name="Picture Placeholder 2"/>
          <p:cNvSpPr>
            <a:spLocks noGrp="1"/>
          </p:cNvSpPr>
          <p:nvPr>
            <p:ph type="pic" sz="quarter" idx="15"/>
          </p:nvPr>
        </p:nvSpPr>
        <p:spPr>
          <a:xfrm>
            <a:off x="6400800" y="1363207"/>
            <a:ext cx="5410200" cy="4545223"/>
          </a:xfrm>
          <a:prstGeom prst="rect">
            <a:avLst/>
          </a:prstGeom>
          <a:ln w="28575"/>
        </p:spPr>
        <p:style>
          <a:lnRef idx="2">
            <a:schemeClr val="accent1"/>
          </a:lnRef>
          <a:fillRef idx="1">
            <a:schemeClr val="lt1"/>
          </a:fillRef>
          <a:effectRef idx="0">
            <a:schemeClr val="accent1"/>
          </a:effectRef>
          <a:fontRef idx="none"/>
        </p:style>
        <p:txBody>
          <a:bodyPr lIns="0" tIns="0" rIns="0" bIns="0">
            <a:noAutofit/>
          </a:bodyPr>
          <a:lstStyle>
            <a:lvl1pPr marL="0" indent="0">
              <a:buNone/>
              <a:defRPr/>
            </a:lvl1pPr>
          </a:lstStyle>
          <a:p>
            <a:r>
              <a:rPr lang="en-US" dirty="0"/>
              <a:t>Click icon to add picture</a:t>
            </a:r>
          </a:p>
        </p:txBody>
      </p:sp>
      <p:sp>
        <p:nvSpPr>
          <p:cNvPr id="22" name="Title 1"/>
          <p:cNvSpPr>
            <a:spLocks noGrp="1"/>
          </p:cNvSpPr>
          <p:nvPr>
            <p:ph type="title"/>
          </p:nvPr>
        </p:nvSpPr>
        <p:spPr>
          <a:xfrm>
            <a:off x="381000" y="700057"/>
            <a:ext cx="11430000" cy="484482"/>
          </a:xfrm>
          <a:prstGeom prst="rect">
            <a:avLst/>
          </a:prstGeom>
        </p:spPr>
        <p:txBody>
          <a:bodyPr lIns="0" tIns="0" rIns="0" bIns="0">
            <a:noAutofit/>
          </a:bodyPr>
          <a:lstStyle>
            <a:lvl1pPr algn="l">
              <a:defRPr sz="3400" b="1" i="0" cap="all" spc="200" baseline="0">
                <a:solidFill>
                  <a:srgbClr val="37404D"/>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 Master title style</a:t>
            </a:r>
          </a:p>
        </p:txBody>
      </p:sp>
      <p:sp>
        <p:nvSpPr>
          <p:cNvPr id="23" name="Rectangle 22"/>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sp>
        <p:nvSpPr>
          <p:cNvPr id="24" name="Text Placeholder 12"/>
          <p:cNvSpPr>
            <a:spLocks noGrp="1"/>
          </p:cNvSpPr>
          <p:nvPr>
            <p:ph type="body" sz="quarter" idx="18" hasCustomPrompt="1"/>
          </p:nvPr>
        </p:nvSpPr>
        <p:spPr>
          <a:xfrm>
            <a:off x="381000" y="1490207"/>
            <a:ext cx="5629275" cy="360099"/>
          </a:xfrm>
          <a:prstGeom prst="rect">
            <a:avLst/>
          </a:prstGeom>
        </p:spPr>
        <p:txBody>
          <a:bodyPr wrap="square" lIns="0" tIns="0" rIns="0" bIns="0">
            <a:spAutoFit/>
          </a:bodyPr>
          <a:lstStyle>
            <a:lvl1pPr marL="0" marR="0" indent="0" algn="l" defTabSz="914377" rtl="0" eaLnBrk="1" fontAlgn="auto" latinLnBrk="0" hangingPunct="1">
              <a:lnSpc>
                <a:spcPct val="90000"/>
              </a:lnSpc>
              <a:spcBef>
                <a:spcPts val="1000"/>
              </a:spcBef>
              <a:spcAft>
                <a:spcPts val="0"/>
              </a:spcAft>
              <a:buClrTx/>
              <a:buSzTx/>
              <a:buFontTx/>
              <a:buNone/>
              <a:tabLst/>
              <a:defRPr sz="2600" b="1">
                <a:solidFill>
                  <a:srgbClr val="0F70C1"/>
                </a:solidFill>
                <a:latin typeface="Arial" panose="020B0604020202020204" pitchFamily="34" charset="0"/>
                <a:ea typeface="Lato" panose="020F0502020204030203" pitchFamily="34" charset="0"/>
                <a:cs typeface="Arial" panose="020B0604020202020204" pitchFamily="34" charset="0"/>
              </a:defRPr>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dirty="0"/>
              <a:t>Click to edit Master subtitle style</a:t>
            </a:r>
          </a:p>
        </p:txBody>
      </p:sp>
    </p:spTree>
    <p:extLst>
      <p:ext uri="{BB962C8B-B14F-4D97-AF65-F5344CB8AC3E}">
        <p14:creationId xmlns:p14="http://schemas.microsoft.com/office/powerpoint/2010/main" val="15456900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a:t>10/27/2020</a:t>
            </a:r>
            <a:endParaRPr lang="en-US" dirty="0"/>
          </a:p>
        </p:txBody>
      </p:sp>
      <p:sp>
        <p:nvSpPr>
          <p:cNvPr id="4" name="Footer Placeholder 3"/>
          <p:cNvSpPr>
            <a:spLocks noGrp="1"/>
          </p:cNvSpPr>
          <p:nvPr>
            <p:ph type="ftr" sz="quarter" idx="11"/>
          </p:nvPr>
        </p:nvSpPr>
        <p:spPr/>
        <p:txBody>
          <a:bodyPr/>
          <a:lstStyle/>
          <a:p>
            <a:r>
              <a:rPr lang="en-US" dirty="0"/>
              <a:t>Change Management Board</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48459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10/27/2020</a:t>
            </a:r>
            <a:endParaRPr lang="en-US" dirty="0"/>
          </a:p>
        </p:txBody>
      </p:sp>
      <p:sp>
        <p:nvSpPr>
          <p:cNvPr id="3" name="Footer Placeholder 2"/>
          <p:cNvSpPr>
            <a:spLocks noGrp="1"/>
          </p:cNvSpPr>
          <p:nvPr>
            <p:ph type="ftr" sz="quarter" idx="11"/>
          </p:nvPr>
        </p:nvSpPr>
        <p:spPr/>
        <p:txBody>
          <a:bodyPr/>
          <a:lstStyle/>
          <a:p>
            <a:r>
              <a:rPr lang="en-US" dirty="0"/>
              <a:t>Change Management Board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7083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10/27/2020</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38763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10/27/2020</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4473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10/27/2020</a:t>
            </a:r>
            <a:endParaRPr lang="en-US" dirty="0"/>
          </a:p>
        </p:txBody>
      </p:sp>
      <p:sp>
        <p:nvSpPr>
          <p:cNvPr id="6" name="Footer Placeholder 5"/>
          <p:cNvSpPr>
            <a:spLocks noGrp="1"/>
          </p:cNvSpPr>
          <p:nvPr>
            <p:ph type="ftr" sz="quarter" idx="11"/>
          </p:nvPr>
        </p:nvSpPr>
        <p:spPr/>
        <p:txBody>
          <a:bodyPr/>
          <a:lstStyle/>
          <a:p>
            <a:r>
              <a:rPr lang="en-US" dirty="0"/>
              <a:t>Change Management Board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0753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11070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84170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3693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00815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4899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_blue gray">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6490" b="12098"/>
          <a:stretch/>
        </p:blipFill>
        <p:spPr>
          <a:xfrm>
            <a:off x="0" y="-1"/>
            <a:ext cx="12192000" cy="6858001"/>
          </a:xfrm>
          <a:prstGeom prst="rect">
            <a:avLst/>
          </a:prstGeom>
        </p:spPr>
      </p:pic>
      <p:sp>
        <p:nvSpPr>
          <p:cNvPr id="15" name="Rectangle 14"/>
          <p:cNvSpPr/>
          <p:nvPr userDrawn="1"/>
        </p:nvSpPr>
        <p:spPr>
          <a:xfrm>
            <a:off x="-7901" y="-3546"/>
            <a:ext cx="12191999" cy="6861546"/>
          </a:xfrm>
          <a:prstGeom prst="rect">
            <a:avLst/>
          </a:prstGeom>
          <a:gradFill flip="none" rotWithShape="1">
            <a:gsLst>
              <a:gs pos="100000">
                <a:schemeClr val="bg2">
                  <a:lumMod val="10000"/>
                  <a:alpha val="70000"/>
                </a:schemeClr>
              </a:gs>
              <a:gs pos="0">
                <a:srgbClr val="37404D"/>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669849" y="1509802"/>
            <a:ext cx="10872795" cy="700860"/>
          </a:xfrm>
          <a:prstGeom prst="rect">
            <a:avLst/>
          </a:prstGeom>
        </p:spPr>
        <p:txBody>
          <a:bodyPr/>
          <a:lstStyle>
            <a:lvl1pPr marL="0" indent="0" algn="ctr">
              <a:buFontTx/>
              <a:buNone/>
              <a:defRPr sz="4000" b="1" cap="all" spc="200" baseline="0">
                <a:solidFill>
                  <a:schemeClr val="bg1"/>
                </a:solidFill>
                <a:latin typeface="Arial" panose="020B0604020202020204" pitchFamily="34" charset="0"/>
                <a:ea typeface="Lato" panose="020F0502020204030203" pitchFamily="34" charset="0"/>
                <a:cs typeface="Arial" panose="020B0604020202020204" pitchFamily="34" charset="0"/>
              </a:defRPr>
            </a:lvl1pPr>
          </a:lstStyle>
          <a:p>
            <a:pPr lvl="0"/>
            <a:r>
              <a:rPr lang="en-US" dirty="0"/>
              <a:t>discussion</a:t>
            </a:r>
          </a:p>
        </p:txBody>
      </p:sp>
      <p:sp>
        <p:nvSpPr>
          <p:cNvPr id="18" name="Text Placeholder 5"/>
          <p:cNvSpPr>
            <a:spLocks noGrp="1"/>
          </p:cNvSpPr>
          <p:nvPr>
            <p:ph type="body" sz="quarter" idx="11" hasCustomPrompt="1"/>
          </p:nvPr>
        </p:nvSpPr>
        <p:spPr>
          <a:xfrm>
            <a:off x="669849" y="2356763"/>
            <a:ext cx="10872795" cy="914400"/>
          </a:xfrm>
          <a:prstGeom prst="rect">
            <a:avLst/>
          </a:prstGeom>
        </p:spPr>
        <p:txBody>
          <a:bodyPr/>
          <a:lstStyle>
            <a:lvl1pPr marL="0" indent="0" algn="ctr">
              <a:buFontTx/>
              <a:buNone/>
              <a:defRPr sz="3200">
                <a:solidFill>
                  <a:schemeClr val="bg1"/>
                </a:solidFill>
                <a:latin typeface="Arial" panose="020B0604020202020204" pitchFamily="34" charset="0"/>
                <a:ea typeface="Lato" panose="020F0502020204030203" pitchFamily="34" charset="0"/>
                <a:cs typeface="Arial" panose="020B0604020202020204" pitchFamily="34" charset="0"/>
              </a:defRPr>
            </a:lvl1pPr>
          </a:lstStyle>
          <a:p>
            <a:r>
              <a:rPr lang="en-US" dirty="0"/>
              <a:t>Click to edit</a:t>
            </a:r>
          </a:p>
        </p:txBody>
      </p:sp>
      <p:pic>
        <p:nvPicPr>
          <p:cNvPr id="20" name="Graphic 1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05" y="6047525"/>
            <a:ext cx="12198096" cy="811083"/>
          </a:xfrm>
          <a:prstGeom prst="rect">
            <a:avLst/>
          </a:prstGeom>
        </p:spPr>
      </p:pic>
      <p:pic>
        <p:nvPicPr>
          <p:cNvPr id="27" name="Pictur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3518" y="6372869"/>
            <a:ext cx="3078278" cy="404218"/>
          </a:xfrm>
          <a:prstGeom prst="rect">
            <a:avLst/>
          </a:prstGeom>
        </p:spPr>
      </p:pic>
      <p:pic>
        <p:nvPicPr>
          <p:cNvPr id="16" name="Picture 15">
            <a:extLst>
              <a:ext uri="{FF2B5EF4-FFF2-40B4-BE49-F238E27FC236}">
                <a16:creationId xmlns:a16="http://schemas.microsoft.com/office/drawing/2014/main" id="{5838B7C8-9F66-42FA-9444-78B5A6271916}"/>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4" name="Picture 23">
            <a:extLst>
              <a:ext uri="{FF2B5EF4-FFF2-40B4-BE49-F238E27FC236}">
                <a16:creationId xmlns:a16="http://schemas.microsoft.com/office/drawing/2014/main" id="{E90CD661-812B-4821-BEA4-6387173DB58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1537667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59962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10/27/2020</a:t>
            </a:r>
            <a:endParaRPr lang="en-US" dirty="0"/>
          </a:p>
        </p:txBody>
      </p:sp>
      <p:sp>
        <p:nvSpPr>
          <p:cNvPr id="5" name="Footer Placeholder 4"/>
          <p:cNvSpPr>
            <a:spLocks noGrp="1"/>
          </p:cNvSpPr>
          <p:nvPr>
            <p:ph type="ftr" sz="quarter" idx="11"/>
          </p:nvPr>
        </p:nvSpPr>
        <p:spPr/>
        <p:txBody>
          <a:bodyPr/>
          <a:lstStyle/>
          <a:p>
            <a:r>
              <a:rPr lang="en-US" dirty="0"/>
              <a:t>Change Management Board</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915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9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327665" y="3027222"/>
            <a:ext cx="7446702" cy="1325563"/>
          </a:xfrm>
          <a:prstGeom prst="rect">
            <a:avLst/>
          </a:prstGeom>
        </p:spPr>
        <p:txBody>
          <a:bodyPr lIns="0" tIns="0" rIns="0" bIns="0" anchor="b" anchorCtr="0">
            <a:normAutofit/>
          </a:bodyPr>
          <a:lstStyle>
            <a:lvl1pPr>
              <a:defRPr sz="4000"/>
            </a:lvl1pPr>
          </a:lstStyle>
          <a:p>
            <a:r>
              <a:rPr lang="en-US" dirty="0"/>
              <a:t>Presentation Title Goes Here</a:t>
            </a:r>
          </a:p>
        </p:txBody>
      </p:sp>
      <p:sp>
        <p:nvSpPr>
          <p:cNvPr id="4" name="Text Placeholder 8"/>
          <p:cNvSpPr>
            <a:spLocks noGrp="1"/>
          </p:cNvSpPr>
          <p:nvPr>
            <p:ph type="body" sz="quarter" idx="10" hasCustomPrompt="1"/>
          </p:nvPr>
        </p:nvSpPr>
        <p:spPr>
          <a:xfrm>
            <a:off x="4327525" y="4562475"/>
            <a:ext cx="7446963" cy="297201"/>
          </a:xfrm>
          <a:prstGeom prst="rect">
            <a:avLst/>
          </a:prstGeom>
        </p:spPr>
        <p:txBody>
          <a:bodyPr lIns="0" tIns="0" rIns="0" bIns="0"/>
          <a:lstStyle>
            <a:lvl1pPr marL="0" indent="0" algn="r">
              <a:buNone/>
              <a:defRPr sz="2600" b="1">
                <a:solidFill>
                  <a:srgbClr val="0F70C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PRESENTER NAME</a:t>
            </a:r>
          </a:p>
        </p:txBody>
      </p:sp>
      <p:sp>
        <p:nvSpPr>
          <p:cNvPr id="5" name="Text Placeholder 8"/>
          <p:cNvSpPr>
            <a:spLocks noGrp="1"/>
          </p:cNvSpPr>
          <p:nvPr>
            <p:ph type="body" sz="quarter" idx="11" hasCustomPrompt="1"/>
          </p:nvPr>
        </p:nvSpPr>
        <p:spPr>
          <a:xfrm>
            <a:off x="4327525" y="4953314"/>
            <a:ext cx="7446963" cy="334839"/>
          </a:xfrm>
          <a:prstGeom prst="rect">
            <a:avLst/>
          </a:prstGeom>
        </p:spPr>
        <p:txBody>
          <a:bodyPr lIns="0" tIns="0" rIns="0" bIns="0"/>
          <a:lstStyle>
            <a:lvl1pPr marL="0" indent="0" algn="r">
              <a:buNone/>
              <a:defRPr sz="2400">
                <a:solidFill>
                  <a:srgbClr val="0F70C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Presenter Title</a:t>
            </a:r>
          </a:p>
        </p:txBody>
      </p:sp>
      <p:sp>
        <p:nvSpPr>
          <p:cNvPr id="6" name="Text Placeholder 8"/>
          <p:cNvSpPr>
            <a:spLocks noGrp="1"/>
          </p:cNvSpPr>
          <p:nvPr>
            <p:ph type="body" sz="quarter" idx="12" hasCustomPrompt="1"/>
          </p:nvPr>
        </p:nvSpPr>
        <p:spPr>
          <a:xfrm>
            <a:off x="4327525" y="6168702"/>
            <a:ext cx="7446963" cy="235132"/>
          </a:xfrm>
          <a:prstGeom prst="rect">
            <a:avLst/>
          </a:prstGeom>
        </p:spPr>
        <p:txBody>
          <a:bodyPr lIns="0" tIns="0" rIns="0" bIns="0"/>
          <a:lstStyle>
            <a:lvl1pPr marL="0" indent="0" algn="r">
              <a:buNone/>
              <a:defRPr sz="1800">
                <a:solidFill>
                  <a:schemeClr val="bg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Event Name</a:t>
            </a:r>
          </a:p>
        </p:txBody>
      </p:sp>
      <p:sp>
        <p:nvSpPr>
          <p:cNvPr id="7" name="Text Placeholder 8"/>
          <p:cNvSpPr>
            <a:spLocks noGrp="1"/>
          </p:cNvSpPr>
          <p:nvPr>
            <p:ph type="body" sz="quarter" idx="13" hasCustomPrompt="1"/>
          </p:nvPr>
        </p:nvSpPr>
        <p:spPr>
          <a:xfrm>
            <a:off x="4327525" y="6513814"/>
            <a:ext cx="7446963" cy="204311"/>
          </a:xfrm>
          <a:prstGeom prst="rect">
            <a:avLst/>
          </a:prstGeom>
        </p:spPr>
        <p:txBody>
          <a:bodyPr lIns="0" tIns="0" rIns="0" bIns="0"/>
          <a:lstStyle>
            <a:lvl1pPr marL="0" indent="0" algn="r">
              <a:buNone/>
              <a:defRPr sz="1500">
                <a:solidFill>
                  <a:schemeClr val="bg1"/>
                </a:solidFill>
                <a:latin typeface="Arial" panose="020B0604020202020204" pitchFamily="34" charset="0"/>
                <a:cs typeface="Arial" panose="020B0604020202020204" pitchFamily="34" charset="0"/>
              </a:defRPr>
            </a:lvl1pPr>
            <a:lvl2pPr marL="457200" indent="0" algn="r">
              <a:buNone/>
              <a:defRPr sz="2000">
                <a:solidFill>
                  <a:schemeClr val="bg1"/>
                </a:solidFill>
                <a:latin typeface="Arial" panose="020B0604020202020204" pitchFamily="34" charset="0"/>
                <a:cs typeface="Arial" panose="020B0604020202020204" pitchFamily="34" charset="0"/>
              </a:defRPr>
            </a:lvl2pPr>
            <a:lvl3pPr marL="914400" indent="0" algn="r">
              <a:buNone/>
              <a:defRPr sz="2000">
                <a:solidFill>
                  <a:schemeClr val="bg1"/>
                </a:solidFill>
                <a:latin typeface="Arial" panose="020B0604020202020204" pitchFamily="34" charset="0"/>
                <a:cs typeface="Arial" panose="020B0604020202020204" pitchFamily="34" charset="0"/>
              </a:defRPr>
            </a:lvl3pPr>
            <a:lvl4pPr marL="1371600" indent="0" algn="r">
              <a:buNone/>
              <a:defRPr sz="2000">
                <a:solidFill>
                  <a:schemeClr val="bg1"/>
                </a:solidFill>
                <a:latin typeface="Arial" panose="020B0604020202020204" pitchFamily="34" charset="0"/>
                <a:cs typeface="Arial" panose="020B0604020202020204" pitchFamily="34" charset="0"/>
              </a:defRPr>
            </a:lvl4pPr>
            <a:lvl5pPr marL="1828800" indent="0" algn="r">
              <a:buNone/>
              <a:defRPr sz="2000">
                <a:solidFill>
                  <a:schemeClr val="bg1"/>
                </a:solidFill>
                <a:latin typeface="Arial" panose="020B0604020202020204" pitchFamily="34" charset="0"/>
                <a:cs typeface="Arial" panose="020B0604020202020204" pitchFamily="34" charset="0"/>
              </a:defRPr>
            </a:lvl5pPr>
          </a:lstStyle>
          <a:p>
            <a:pPr lvl="0"/>
            <a:r>
              <a:rPr lang="en-US" dirty="0"/>
              <a:t>Month Day, 201X  |  City, State</a:t>
            </a:r>
          </a:p>
        </p:txBody>
      </p:sp>
    </p:spTree>
    <p:extLst>
      <p:ext uri="{BB962C8B-B14F-4D97-AF65-F5344CB8AC3E}">
        <p14:creationId xmlns:p14="http://schemas.microsoft.com/office/powerpoint/2010/main" val="161007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EB96-E136-41F8-B07C-7AEA9ADA1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3A750-9014-4B7E-BA7B-BDA900032A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55A17-DF76-4B92-8CBF-9EEEB0DF3577}"/>
              </a:ext>
            </a:extLst>
          </p:cNvPr>
          <p:cNvSpPr>
            <a:spLocks noGrp="1"/>
          </p:cNvSpPr>
          <p:nvPr>
            <p:ph type="dt" sz="half" idx="10"/>
          </p:nvPr>
        </p:nvSpPr>
        <p:spPr/>
        <p:txBody>
          <a:bodyPr/>
          <a:lstStyle/>
          <a:p>
            <a:r>
              <a:rPr lang="en-US"/>
              <a:t>10/27/2020</a:t>
            </a:r>
            <a:endParaRPr lang="en-US" dirty="0"/>
          </a:p>
        </p:txBody>
      </p:sp>
      <p:sp>
        <p:nvSpPr>
          <p:cNvPr id="5" name="Footer Placeholder 4">
            <a:extLst>
              <a:ext uri="{FF2B5EF4-FFF2-40B4-BE49-F238E27FC236}">
                <a16:creationId xmlns:a16="http://schemas.microsoft.com/office/drawing/2014/main" id="{7D490C97-5DA0-4A5A-94F7-960304EF5757}"/>
              </a:ext>
            </a:extLst>
          </p:cNvPr>
          <p:cNvSpPr>
            <a:spLocks noGrp="1"/>
          </p:cNvSpPr>
          <p:nvPr>
            <p:ph type="ftr" sz="quarter" idx="11"/>
          </p:nvPr>
        </p:nvSpPr>
        <p:spPr/>
        <p:txBody>
          <a:bodyPr/>
          <a:lstStyle/>
          <a:p>
            <a:r>
              <a:rPr lang="en-US"/>
              <a:t>Change Management Board</a:t>
            </a:r>
            <a:endParaRPr lang="en-US" dirty="0"/>
          </a:p>
        </p:txBody>
      </p:sp>
      <p:sp>
        <p:nvSpPr>
          <p:cNvPr id="6" name="Slide Number Placeholder 5">
            <a:extLst>
              <a:ext uri="{FF2B5EF4-FFF2-40B4-BE49-F238E27FC236}">
                <a16:creationId xmlns:a16="http://schemas.microsoft.com/office/drawing/2014/main" id="{7F9B5995-F6D5-488F-940E-17997B95CE68}"/>
              </a:ext>
            </a:extLst>
          </p:cNvPr>
          <p:cNvSpPr>
            <a:spLocks noGrp="1"/>
          </p:cNvSpPr>
          <p:nvPr>
            <p:ph type="sldNum" sz="quarter" idx="12"/>
          </p:nvPr>
        </p:nvSpPr>
        <p:spPr/>
        <p:txBody>
          <a:bodyPr/>
          <a:lstStyle/>
          <a:p>
            <a:fld id="{9DFB2DB5-BDA4-4163-940C-FA3DEA6B39C9}" type="slidenum">
              <a:rPr lang="en-US" smtClean="0"/>
              <a:t>‹#›</a:t>
            </a:fld>
            <a:endParaRPr lang="en-US" dirty="0"/>
          </a:p>
        </p:txBody>
      </p:sp>
    </p:spTree>
    <p:extLst>
      <p:ext uri="{BB962C8B-B14F-4D97-AF65-F5344CB8AC3E}">
        <p14:creationId xmlns:p14="http://schemas.microsoft.com/office/powerpoint/2010/main" val="3210067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2.xml"/><Relationship Id="rId7" Type="http://schemas.openxmlformats.org/officeDocument/2006/relationships/image" Target="../media/image3.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jpeg"/><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3.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jpg"/><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svg"/><Relationship Id="rId2"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sv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7.svg"/><Relationship Id="rId2" Type="http://schemas.openxmlformats.org/officeDocument/2006/relationships/theme" Target="../theme/theme5.xml"/><Relationship Id="rId1" Type="http://schemas.openxmlformats.org/officeDocument/2006/relationships/slideLayout" Target="../slideLayouts/slideLayout1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8.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6.xml"/><Relationship Id="rId18"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png"/><Relationship Id="rId2" Type="http://schemas.openxmlformats.org/officeDocument/2006/relationships/slideLayout" Target="../slideLayouts/slideLayout17.xml"/><Relationship Id="rId16" Type="http://schemas.openxmlformats.org/officeDocument/2006/relationships/image" Target="../media/image19.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7.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2.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2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22.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21.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12192000" cy="6858608"/>
          </a:xfrm>
          <a:prstGeom prst="rect">
            <a:avLst/>
          </a:prstGeom>
          <a:solidFill>
            <a:srgbClr val="A8AAA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92232" y="57031"/>
            <a:ext cx="3310616" cy="445445"/>
          </a:xfrm>
          <a:prstGeom prst="rect">
            <a:avLst/>
          </a:prstGeom>
          <a:blipFill>
            <a:blip r:embed="rId11">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805" y="6047525"/>
            <a:ext cx="12198096" cy="811083"/>
          </a:xfrm>
          <a:prstGeom prst="rect">
            <a:avLst/>
          </a:prstGeom>
        </p:spPr>
      </p:pic>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1763367631"/>
      </p:ext>
    </p:extLst>
  </p:cSld>
  <p:clrMap bg1="lt1" tx1="dk1" bg2="lt2" tx2="dk2" accent1="accent1" accent2="accent2" accent3="accent3" accent4="accent4" accent5="accent5" accent6="accent6" hlink="hlink" folHlink="folHlink"/>
  <p:sldLayoutIdLst>
    <p:sldLayoutId id="2147483682" r:id="rId1"/>
    <p:sldLayoutId id="2147483692" r:id="rId2"/>
    <p:sldLayoutId id="2147483696" r:id="rId3"/>
    <p:sldLayoutId id="2147483675" r:id="rId4"/>
    <p:sldLayoutId id="2147483691" r:id="rId5"/>
    <p:sldLayoutId id="2147483710" r:id="rId6"/>
    <p:sldLayoutId id="2147483697" r:id="rId7"/>
    <p:sldLayoutId id="2147483754" r:id="rId8"/>
    <p:sldLayoutId id="2147483757" r:id="rId9"/>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8"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sign on the side of a road&#10;&#10;Description generated with very high confidence">
            <a:extLst>
              <a:ext uri="{FF2B5EF4-FFF2-40B4-BE49-F238E27FC236}">
                <a16:creationId xmlns:a16="http://schemas.microsoft.com/office/drawing/2014/main" id="{06E1DF31-C6A5-4EC6-9839-41B2F775550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8985" t="20579" b="26866"/>
          <a:stretch/>
        </p:blipFill>
        <p:spPr>
          <a:xfrm>
            <a:off x="0" y="0"/>
            <a:ext cx="12192000" cy="6767148"/>
          </a:xfrm>
          <a:prstGeom prst="rect">
            <a:avLst/>
          </a:prstGeom>
          <a:effectLst>
            <a:outerShdw blurRad="50800" dist="38100" dir="2700000" algn="tl" rotWithShape="0">
              <a:prstClr val="black">
                <a:alpha val="43000"/>
              </a:prstClr>
            </a:outerShdw>
          </a:effectLst>
        </p:spPr>
      </p:pic>
      <p:sp>
        <p:nvSpPr>
          <p:cNvPr id="2" name="Rectangle 1"/>
          <p:cNvSpPr/>
          <p:nvPr userDrawn="1"/>
        </p:nvSpPr>
        <p:spPr>
          <a:xfrm>
            <a:off x="-7901" y="-608"/>
            <a:ext cx="12199901" cy="685860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92232" y="57031"/>
            <a:ext cx="3310616" cy="445445"/>
          </a:xfrm>
          <a:prstGeom prst="rect">
            <a:avLst/>
          </a:prstGeom>
          <a:blipFill>
            <a:blip r:embed="rId5">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805" y="6047525"/>
            <a:ext cx="12198096" cy="811083"/>
          </a:xfrm>
          <a:prstGeom prst="rect">
            <a:avLst/>
          </a:prstGeom>
        </p:spPr>
      </p:pic>
      <p:pic>
        <p:nvPicPr>
          <p:cNvPr id="9" name="Picture 8"/>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0"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3499056770"/>
      </p:ext>
    </p:extLst>
  </p:cSld>
  <p:clrMap bg1="lt1" tx1="dk1" bg2="lt2" tx2="dk2" accent1="accent1" accent2="accent2" accent3="accent3" accent4="accent4" accent5="accent5" accent6="accent6" hlink="hlink" folHlink="folHlink"/>
  <p:sldLayoutIdLst>
    <p:sldLayoutId id="2147483708" r:id="rId1"/>
    <p:sldLayoutId id="2147483709" r:id="rId2"/>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8">
          <p15:clr>
            <a:srgbClr val="F26B43"/>
          </p15:clr>
        </p15:guide>
        <p15:guide id="2" pos="3840">
          <p15:clr>
            <a:srgbClr val="F26B43"/>
          </p15:clr>
        </p15:guide>
        <p15:guide id="3" pos="240">
          <p15:clr>
            <a:srgbClr val="F26B43"/>
          </p15:clr>
        </p15:guide>
        <p15:guide id="4" pos="7440">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12192000" cy="6858000"/>
          </a:xfrm>
          <a:prstGeom prst="rect">
            <a:avLst/>
          </a:prstGeom>
          <a:solidFill>
            <a:srgbClr val="0E203A">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65760" y="1180827"/>
            <a:ext cx="11445239" cy="27432"/>
          </a:xfrm>
          <a:prstGeom prst="rect">
            <a:avLst/>
          </a:prstGeom>
          <a:solidFill>
            <a:srgbClr val="D82F2A"/>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panose="020F0502020204030204"/>
            </a:endParaRPr>
          </a:p>
        </p:txBody>
      </p:sp>
      <p:pic>
        <p:nvPicPr>
          <p:cNvPr id="12" name="Graphic 11"/>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805" y="6047525"/>
            <a:ext cx="12198096" cy="811083"/>
          </a:xfrm>
          <a:prstGeom prst="rect">
            <a:avLst/>
          </a:prstGeom>
        </p:spPr>
      </p:pic>
      <p:sp>
        <p:nvSpPr>
          <p:cNvPr id="16" name="Rectangle 15"/>
          <p:cNvSpPr/>
          <p:nvPr userDrawn="1"/>
        </p:nvSpPr>
        <p:spPr>
          <a:xfrm>
            <a:off x="292232" y="57031"/>
            <a:ext cx="3310616" cy="445445"/>
          </a:xfrm>
          <a:prstGeom prst="rect">
            <a:avLst/>
          </a:prstGeom>
          <a:blipFill dpi="0" rotWithShape="1">
            <a:blip r:embed="rId7">
              <a:alphaModFix amt="4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64BF1DC-0C78-4A16-87F1-08EB281DEECC}"/>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21" name="Picture 20">
            <a:extLst>
              <a:ext uri="{FF2B5EF4-FFF2-40B4-BE49-F238E27FC236}">
                <a16:creationId xmlns:a16="http://schemas.microsoft.com/office/drawing/2014/main" id="{02409EC3-0E17-4E47-8B2C-E4D44910652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3840515067"/>
      </p:ext>
    </p:extLst>
  </p:cSld>
  <p:clrMap bg1="lt1" tx1="dk1" bg2="lt2" tx2="dk2" accent1="accent1" accent2="accent2" accent3="accent3" accent4="accent4" accent5="accent5" accent6="accent6" hlink="hlink" folHlink="folHlink"/>
  <p:sldLayoutIdLst>
    <p:sldLayoutId id="2147483704" r:id="rId1"/>
    <p:sldLayoutId id="2147483705"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2902" b="12098"/>
          <a:stretch/>
        </p:blipFill>
        <p:spPr>
          <a:xfrm>
            <a:off x="0" y="1"/>
            <a:ext cx="12192000" cy="6858000"/>
          </a:xfrm>
          <a:prstGeom prst="rect">
            <a:avLst/>
          </a:prstGeom>
        </p:spPr>
      </p:pic>
      <p:sp>
        <p:nvSpPr>
          <p:cNvPr id="8" name="Rectangle 7"/>
          <p:cNvSpPr/>
          <p:nvPr userDrawn="1"/>
        </p:nvSpPr>
        <p:spPr>
          <a:xfrm>
            <a:off x="0" y="0"/>
            <a:ext cx="12192000" cy="6858001"/>
          </a:xfrm>
          <a:prstGeom prst="rect">
            <a:avLst/>
          </a:prstGeom>
          <a:solidFill>
            <a:srgbClr val="0E203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338936" y="6101698"/>
            <a:ext cx="3867304" cy="626563"/>
            <a:chOff x="4987284" y="320311"/>
            <a:chExt cx="5029515" cy="814859"/>
          </a:xfrm>
        </p:grpSpPr>
        <p:sp>
          <p:nvSpPr>
            <p:cNvPr id="11" name="TextBox 10"/>
            <p:cNvSpPr txBox="1"/>
            <p:nvPr userDrawn="1"/>
          </p:nvSpPr>
          <p:spPr>
            <a:xfrm>
              <a:off x="6740770" y="422566"/>
              <a:ext cx="2934134" cy="260176"/>
            </a:xfrm>
            <a:prstGeom prst="rect">
              <a:avLst/>
            </a:prstGeom>
            <a:noFill/>
            <a:effectLst/>
          </p:spPr>
          <p:txBody>
            <a:bodyPr wrap="square" lIns="0" tIns="0" rIns="0" bIns="0"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Arial" panose="020B0604020202020204" pitchFamily="34" charset="0"/>
                  <a:ea typeface="Lato Thin" panose="020F0502020204030203" pitchFamily="34" charset="0"/>
                  <a:cs typeface="Arial" panose="020B0604020202020204" pitchFamily="34" charset="0"/>
                </a:rPr>
                <a:t>Florida Department of</a:t>
              </a:r>
            </a:p>
          </p:txBody>
        </p:sp>
        <p:sp>
          <p:nvSpPr>
            <p:cNvPr id="12" name="TextBox 11"/>
            <p:cNvSpPr txBox="1"/>
            <p:nvPr userDrawn="1"/>
          </p:nvSpPr>
          <p:spPr>
            <a:xfrm>
              <a:off x="6740768" y="663865"/>
              <a:ext cx="3276031" cy="320216"/>
            </a:xfrm>
            <a:prstGeom prst="rect">
              <a:avLst/>
            </a:prstGeom>
            <a:noFill/>
            <a:ln>
              <a:noFill/>
            </a:ln>
            <a:effectLst/>
          </p:spPr>
          <p:txBody>
            <a:bodyPr wrap="square" lIns="0" tIns="0" rIns="0" bIns="0"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Arial" panose="020B0604020202020204" pitchFamily="34" charset="0"/>
                  <a:ea typeface="Lato Thin" panose="020F0502020204030203" pitchFamily="34" charset="0"/>
                  <a:cs typeface="Arial" panose="020B0604020202020204" pitchFamily="34" charset="0"/>
                </a:rPr>
                <a:t>TRANSPORTATION</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87284" y="320311"/>
              <a:ext cx="1627007" cy="814859"/>
            </a:xfrm>
            <a:prstGeom prst="rect">
              <a:avLst/>
            </a:prstGeom>
          </p:spPr>
        </p:pic>
      </p:grpSp>
      <p:pic>
        <p:nvPicPr>
          <p:cNvPr id="14" name="Graphic 13"/>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70" y="-4009"/>
            <a:ext cx="12187330" cy="5356463"/>
          </a:xfrm>
          <a:prstGeom prst="rect">
            <a:avLst/>
          </a:prstGeom>
        </p:spPr>
      </p:pic>
      <p:pic>
        <p:nvPicPr>
          <p:cNvPr id="15" name="Graphic 14"/>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8052" y="1548855"/>
            <a:ext cx="12602421" cy="4046857"/>
          </a:xfrm>
          <a:prstGeom prst="rect">
            <a:avLst/>
          </a:prstGeom>
        </p:spPr>
      </p:pic>
      <p:pic>
        <p:nvPicPr>
          <p:cNvPr id="16" name="Picture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5631" y="-37349"/>
            <a:ext cx="11758767" cy="1544079"/>
          </a:xfrm>
          <a:prstGeom prst="rect">
            <a:avLst/>
          </a:prstGeom>
        </p:spPr>
      </p:pic>
      <p:sp>
        <p:nvSpPr>
          <p:cNvPr id="17" name="TextBox 16"/>
          <p:cNvSpPr txBox="1"/>
          <p:nvPr userDrawn="1"/>
        </p:nvSpPr>
        <p:spPr>
          <a:xfrm>
            <a:off x="2617076" y="998617"/>
            <a:ext cx="9157291" cy="492443"/>
          </a:xfrm>
          <a:prstGeom prst="rect">
            <a:avLst/>
          </a:prstGeom>
          <a:noFill/>
        </p:spPr>
        <p:txBody>
          <a:bodyPr wrap="square" rtlCol="0">
            <a:spAutoFit/>
          </a:bodyPr>
          <a:lstStyle/>
          <a:p>
            <a:pPr algn="r"/>
            <a:r>
              <a:rPr kumimoji="0" lang="en-US" sz="2600" b="1" i="0" u="none" strike="noStrike" kern="0" cap="none" spc="100" normalizeH="0" baseline="0" noProof="0" dirty="0">
                <a:ln>
                  <a:noFill/>
                </a:ln>
                <a:solidFill>
                  <a:srgbClr val="A8AAAD"/>
                </a:solidFill>
                <a:effectLst/>
                <a:uLnTx/>
                <a:uFillTx/>
                <a:latin typeface="Arial" panose="020B0604020202020204" pitchFamily="34" charset="0"/>
                <a:ea typeface="Lato Thin" panose="020F0502020204030203" pitchFamily="34" charset="0"/>
                <a:cs typeface="Arial" panose="020B0604020202020204" pitchFamily="34" charset="0"/>
              </a:rPr>
              <a:t>Less Stress When You Drive Express</a:t>
            </a:r>
            <a:endParaRPr lang="en-US" sz="2600" dirty="0">
              <a:solidFill>
                <a:srgbClr val="A8AAAD"/>
              </a:solidFill>
              <a:latin typeface="Arial" panose="020B0604020202020204" pitchFamily="34" charset="0"/>
              <a:cs typeface="Arial" panose="020B0604020202020204" pitchFamily="34" charset="0"/>
            </a:endParaRPr>
          </a:p>
        </p:txBody>
      </p:sp>
      <p:pic>
        <p:nvPicPr>
          <p:cNvPr id="18" name="Picture 1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21402" y="6075950"/>
            <a:ext cx="1321441" cy="583637"/>
          </a:xfrm>
          <a:prstGeom prst="rect">
            <a:avLst/>
          </a:prstGeom>
        </p:spPr>
      </p:pic>
    </p:spTree>
    <p:extLst>
      <p:ext uri="{BB962C8B-B14F-4D97-AF65-F5344CB8AC3E}">
        <p14:creationId xmlns:p14="http://schemas.microsoft.com/office/powerpoint/2010/main" val="1443577739"/>
      </p:ext>
    </p:extLst>
  </p:cSld>
  <p:clrMap bg1="lt1" tx1="dk1" bg2="lt2" tx2="dk2" accent1="accent1" accent2="accent2" accent3="accent3" accent4="accent4" accent5="accent5" accent6="accent6" hlink="hlink" folHlink="folHlink"/>
  <p:sldLayoutIdLst>
    <p:sldLayoutId id="2147483727" r:id="rId1"/>
  </p:sldLayoutIdLst>
  <p:hf hdr="0"/>
  <p:txStyles>
    <p:titleStyle>
      <a:lvl1pPr algn="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2902" b="12098"/>
          <a:stretch/>
        </p:blipFill>
        <p:spPr>
          <a:xfrm>
            <a:off x="0" y="1"/>
            <a:ext cx="12192000" cy="6858000"/>
          </a:xfrm>
          <a:prstGeom prst="rect">
            <a:avLst/>
          </a:prstGeom>
        </p:spPr>
      </p:pic>
      <p:sp>
        <p:nvSpPr>
          <p:cNvPr id="8" name="Rectangle 7"/>
          <p:cNvSpPr/>
          <p:nvPr userDrawn="1"/>
        </p:nvSpPr>
        <p:spPr>
          <a:xfrm>
            <a:off x="0" y="0"/>
            <a:ext cx="12192000" cy="6858001"/>
          </a:xfrm>
          <a:prstGeom prst="rect">
            <a:avLst/>
          </a:prstGeom>
          <a:solidFill>
            <a:srgbClr val="0E203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userDrawn="1"/>
        </p:nvGrpSpPr>
        <p:grpSpPr>
          <a:xfrm>
            <a:off x="338936" y="6101698"/>
            <a:ext cx="3867304" cy="626563"/>
            <a:chOff x="4987284" y="320311"/>
            <a:chExt cx="5029515" cy="814859"/>
          </a:xfrm>
        </p:grpSpPr>
        <p:sp>
          <p:nvSpPr>
            <p:cNvPr id="11" name="TextBox 10"/>
            <p:cNvSpPr txBox="1"/>
            <p:nvPr userDrawn="1"/>
          </p:nvSpPr>
          <p:spPr>
            <a:xfrm>
              <a:off x="6740770" y="422566"/>
              <a:ext cx="2934134" cy="260176"/>
            </a:xfrm>
            <a:prstGeom prst="rect">
              <a:avLst/>
            </a:prstGeom>
            <a:noFill/>
            <a:effectLst/>
          </p:spPr>
          <p:txBody>
            <a:bodyPr wrap="square" lIns="0" tIns="0" rIns="0" bIns="0"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Arial" panose="020B0604020202020204" pitchFamily="34" charset="0"/>
                  <a:ea typeface="Lato Thin" panose="020F0502020204030203" pitchFamily="34" charset="0"/>
                  <a:cs typeface="Arial" panose="020B0604020202020204" pitchFamily="34" charset="0"/>
                </a:rPr>
                <a:t>Florida Department of</a:t>
              </a:r>
            </a:p>
          </p:txBody>
        </p:sp>
        <p:sp>
          <p:nvSpPr>
            <p:cNvPr id="12" name="TextBox 11"/>
            <p:cNvSpPr txBox="1"/>
            <p:nvPr userDrawn="1"/>
          </p:nvSpPr>
          <p:spPr>
            <a:xfrm>
              <a:off x="6740768" y="663865"/>
              <a:ext cx="3276031" cy="320216"/>
            </a:xfrm>
            <a:prstGeom prst="rect">
              <a:avLst/>
            </a:prstGeom>
            <a:noFill/>
            <a:ln>
              <a:noFill/>
            </a:ln>
            <a:effectLst/>
          </p:spPr>
          <p:txBody>
            <a:bodyPr wrap="square" lIns="0" tIns="0" rIns="0" bIns="0" rtlCol="0">
              <a:spAutoFit/>
            </a:bodyPr>
            <a:lstStyle/>
            <a:p>
              <a:pPr marL="0" marR="0" lvl="0" indent="0" defTabSz="914377"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latin typeface="Arial" panose="020B0604020202020204" pitchFamily="34" charset="0"/>
                  <a:ea typeface="Lato Thin" panose="020F0502020204030203" pitchFamily="34" charset="0"/>
                  <a:cs typeface="Arial" panose="020B0604020202020204" pitchFamily="34" charset="0"/>
                </a:rPr>
                <a:t>TRANSPORTATION</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87284" y="320311"/>
              <a:ext cx="1627007" cy="814859"/>
            </a:xfrm>
            <a:prstGeom prst="rect">
              <a:avLst/>
            </a:prstGeom>
          </p:spPr>
        </p:pic>
      </p:grpSp>
      <p:pic>
        <p:nvPicPr>
          <p:cNvPr id="14" name="Graphic 13"/>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70" y="-4009"/>
            <a:ext cx="12187330" cy="5356463"/>
          </a:xfrm>
          <a:prstGeom prst="rect">
            <a:avLst/>
          </a:prstGeom>
        </p:spPr>
      </p:pic>
      <p:pic>
        <p:nvPicPr>
          <p:cNvPr id="15" name="Graphic 14"/>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8052" y="1548855"/>
            <a:ext cx="12602421" cy="4046857"/>
          </a:xfrm>
          <a:prstGeom prst="rect">
            <a:avLst/>
          </a:prstGeom>
        </p:spPr>
      </p:pic>
      <p:pic>
        <p:nvPicPr>
          <p:cNvPr id="16" name="Picture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5631" y="-37349"/>
            <a:ext cx="11758767" cy="1544079"/>
          </a:xfrm>
          <a:prstGeom prst="rect">
            <a:avLst/>
          </a:prstGeom>
        </p:spPr>
      </p:pic>
      <p:sp>
        <p:nvSpPr>
          <p:cNvPr id="17" name="TextBox 16"/>
          <p:cNvSpPr txBox="1"/>
          <p:nvPr userDrawn="1"/>
        </p:nvSpPr>
        <p:spPr>
          <a:xfrm>
            <a:off x="2617076" y="998617"/>
            <a:ext cx="9157291" cy="492443"/>
          </a:xfrm>
          <a:prstGeom prst="rect">
            <a:avLst/>
          </a:prstGeom>
          <a:noFill/>
        </p:spPr>
        <p:txBody>
          <a:bodyPr wrap="square" rtlCol="0">
            <a:spAutoFit/>
          </a:bodyPr>
          <a:lstStyle/>
          <a:p>
            <a:pPr algn="r"/>
            <a:r>
              <a:rPr kumimoji="0" lang="en-US" sz="2600" b="1" i="0" u="none" strike="noStrike" kern="0" cap="none" spc="100" normalizeH="0" baseline="0" noProof="0" dirty="0">
                <a:ln>
                  <a:noFill/>
                </a:ln>
                <a:solidFill>
                  <a:srgbClr val="A8AAAD"/>
                </a:solidFill>
                <a:effectLst/>
                <a:uLnTx/>
                <a:uFillTx/>
                <a:latin typeface="Arial" panose="020B0604020202020204" pitchFamily="34" charset="0"/>
                <a:ea typeface="Lato Thin" panose="020F0502020204030203" pitchFamily="34" charset="0"/>
                <a:cs typeface="Arial" panose="020B0604020202020204" pitchFamily="34" charset="0"/>
              </a:rPr>
              <a:t>Less Stress When You Drive Express</a:t>
            </a:r>
            <a:endParaRPr lang="en-US" sz="2600" dirty="0">
              <a:solidFill>
                <a:srgbClr val="A8AAAD"/>
              </a:solidFill>
              <a:latin typeface="Arial" panose="020B0604020202020204" pitchFamily="34" charset="0"/>
              <a:cs typeface="Arial" panose="020B0604020202020204" pitchFamily="34" charset="0"/>
            </a:endParaRPr>
          </a:p>
        </p:txBody>
      </p:sp>
      <p:pic>
        <p:nvPicPr>
          <p:cNvPr id="18" name="Picture 1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121402" y="6075950"/>
            <a:ext cx="1321441" cy="583637"/>
          </a:xfrm>
          <a:prstGeom prst="rect">
            <a:avLst/>
          </a:prstGeom>
        </p:spPr>
      </p:pic>
    </p:spTree>
    <p:extLst>
      <p:ext uri="{BB962C8B-B14F-4D97-AF65-F5344CB8AC3E}">
        <p14:creationId xmlns:p14="http://schemas.microsoft.com/office/powerpoint/2010/main" val="1443577739"/>
      </p:ext>
    </p:extLst>
  </p:cSld>
  <p:clrMap bg1="lt1" tx1="dk1" bg2="lt2" tx2="dk2" accent1="accent1" accent2="accent2" accent3="accent3" accent4="accent4" accent5="accent5" accent6="accent6" hlink="hlink" folHlink="folHlink"/>
  <p:sldLayoutIdLst>
    <p:sldLayoutId id="2147483713" r:id="rId1"/>
  </p:sldLayoutIdLst>
  <p:hf hdr="0"/>
  <p:txStyles>
    <p:titleStyle>
      <a:lvl1pPr algn="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12192000" cy="6858608"/>
          </a:xfrm>
          <a:prstGeom prst="rect">
            <a:avLst/>
          </a:prstGeom>
          <a:solidFill>
            <a:srgbClr val="A8AAA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92232" y="57031"/>
            <a:ext cx="3310616" cy="445445"/>
          </a:xfrm>
          <a:prstGeom prst="rect">
            <a:avLst/>
          </a:prstGeom>
          <a:blipFill>
            <a:blip r:embed="rId14">
              <a:alphaModFix amt="2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805" y="6047525"/>
            <a:ext cx="12198096" cy="811083"/>
          </a:xfrm>
          <a:prstGeom prst="rect">
            <a:avLst/>
          </a:prstGeom>
        </p:spPr>
      </p:pic>
      <p:pic>
        <p:nvPicPr>
          <p:cNvPr id="9" name="Picture 8"/>
          <p:cNvPicPr>
            <a:picLocks noChangeAspect="1"/>
          </p:cNvPicPr>
          <p:nvPr userDrawn="1"/>
        </p:nvPicPr>
        <p:blipFill rotWithShape="1">
          <a:blip r:embed="rId17" cstate="print">
            <a:extLst>
              <a:ext uri="{28A0092B-C50C-407E-A947-70E740481C1C}">
                <a14:useLocalDpi xmlns:a14="http://schemas.microsoft.com/office/drawing/2010/main" val="0"/>
              </a:ext>
            </a:extLst>
          </a:blip>
          <a:srcRect t="1" b="16093"/>
          <a:stretch/>
        </p:blipFill>
        <p:spPr>
          <a:xfrm>
            <a:off x="11101861" y="6305978"/>
            <a:ext cx="845363" cy="314473"/>
          </a:xfrm>
          <a:prstGeom prst="rect">
            <a:avLst/>
          </a:prstGeom>
        </p:spPr>
      </p:pic>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034137" y="6305978"/>
            <a:ext cx="922339" cy="461170"/>
          </a:xfrm>
          <a:prstGeom prst="rect">
            <a:avLst/>
          </a:prstGeom>
        </p:spPr>
      </p:pic>
    </p:spTree>
    <p:extLst>
      <p:ext uri="{BB962C8B-B14F-4D97-AF65-F5344CB8AC3E}">
        <p14:creationId xmlns:p14="http://schemas.microsoft.com/office/powerpoint/2010/main" val="176336763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8" userDrawn="1">
          <p15:clr>
            <a:srgbClr val="F26B43"/>
          </p15:clr>
        </p15:guide>
        <p15:guide id="2" pos="3840" userDrawn="1">
          <p15:clr>
            <a:srgbClr val="F26B43"/>
          </p15:clr>
        </p15:guide>
        <p15:guide id="3" pos="240" userDrawn="1">
          <p15:clr>
            <a:srgbClr val="F26B43"/>
          </p15:clr>
        </p15:guide>
        <p15:guide id="4" pos="7440" userDrawn="1">
          <p15:clr>
            <a:srgbClr val="F26B43"/>
          </p15:clr>
        </p15:guide>
        <p15:guide id="5" orient="horz" pos="40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a:solidFill>
            <a:srgbClr val="C00000"/>
          </a:solidFill>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1F4283"/>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1B396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A40000"/>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C00000"/>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F4283"/>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6151628"/>
            <a:ext cx="1143000"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r>
              <a:rPr lang="en-US"/>
              <a:t>10/27/2020</a:t>
            </a:r>
            <a:endParaRPr lang="en-US" dirty="0"/>
          </a:p>
        </p:txBody>
      </p:sp>
      <p:sp>
        <p:nvSpPr>
          <p:cNvPr id="5" name="Footer Placeholder 4"/>
          <p:cNvSpPr>
            <a:spLocks noGrp="1"/>
          </p:cNvSpPr>
          <p:nvPr>
            <p:ph type="ftr" sz="quarter" idx="3"/>
          </p:nvPr>
        </p:nvSpPr>
        <p:spPr>
          <a:xfrm>
            <a:off x="2572279" y="6151628"/>
            <a:ext cx="7084177" cy="365125"/>
          </a:xfrm>
          <a:prstGeom prst="rect">
            <a:avLst/>
          </a:prstGeom>
        </p:spPr>
        <p:txBody>
          <a:bodyPr vert="horz" lIns="91440" tIns="45720" rIns="91440" bIns="45720" rtlCol="0" anchor="ctr"/>
          <a:lstStyle>
            <a:lvl1pPr algn="l">
              <a:defRPr sz="1200" b="0" i="0">
                <a:solidFill>
                  <a:schemeClr val="tx1"/>
                </a:solidFill>
                <a:effectLst/>
                <a:latin typeface="Calibri" panose="020F0502020204030204" pitchFamily="34" charset="0"/>
                <a:cs typeface="Calibri" panose="020F0502020204030204" pitchFamily="34" charset="0"/>
              </a:defRPr>
            </a:lvl1pPr>
          </a:lstStyle>
          <a:p>
            <a:r>
              <a:rPr lang="en-US" dirty="0"/>
              <a:t>Change Management Board</a:t>
            </a:r>
          </a:p>
        </p:txBody>
      </p:sp>
      <p:sp>
        <p:nvSpPr>
          <p:cNvPr id="6" name="Slide Number Placeholder 5"/>
          <p:cNvSpPr>
            <a:spLocks noGrp="1"/>
          </p:cNvSpPr>
          <p:nvPr>
            <p:ph type="sldNum" sz="quarter" idx="4"/>
          </p:nvPr>
        </p:nvSpPr>
        <p:spPr>
          <a:xfrm>
            <a:off x="10951856" y="6151628"/>
            <a:ext cx="551167"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pic>
        <p:nvPicPr>
          <p:cNvPr id="14" name="Picture 2" descr="image001"/>
          <p:cNvPicPr>
            <a:picLocks noChangeAspect="1" noChangeArrowheads="1"/>
          </p:cNvPicPr>
          <p:nvPr userDrawn="1"/>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20">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extLst>
      <p:ext uri="{BB962C8B-B14F-4D97-AF65-F5344CB8AC3E}">
        <p14:creationId xmlns:p14="http://schemas.microsoft.com/office/powerpoint/2010/main" val="34519060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a:solidFill>
            <a:srgbClr val="C00000"/>
          </a:solidFill>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grp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1F4283"/>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1B396F"/>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rgbClr val="A40000"/>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rgbClr val="C00000"/>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1F4283"/>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6151628"/>
            <a:ext cx="1143000"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r>
              <a:rPr lang="en-US"/>
              <a:t>10/27/2020</a:t>
            </a:r>
            <a:endParaRPr lang="en-US" dirty="0"/>
          </a:p>
        </p:txBody>
      </p:sp>
      <p:sp>
        <p:nvSpPr>
          <p:cNvPr id="5" name="Footer Placeholder 4"/>
          <p:cNvSpPr>
            <a:spLocks noGrp="1"/>
          </p:cNvSpPr>
          <p:nvPr>
            <p:ph type="ftr" sz="quarter" idx="3"/>
          </p:nvPr>
        </p:nvSpPr>
        <p:spPr>
          <a:xfrm>
            <a:off x="2572279" y="6151628"/>
            <a:ext cx="7084177" cy="365125"/>
          </a:xfrm>
          <a:prstGeom prst="rect">
            <a:avLst/>
          </a:prstGeom>
        </p:spPr>
        <p:txBody>
          <a:bodyPr vert="horz" lIns="91440" tIns="45720" rIns="91440" bIns="45720" rtlCol="0" anchor="ctr"/>
          <a:lstStyle>
            <a:lvl1pPr algn="l">
              <a:defRPr sz="1200" b="0" i="0">
                <a:solidFill>
                  <a:schemeClr val="tx1"/>
                </a:solidFill>
                <a:effectLst/>
                <a:latin typeface="Calibri" panose="020F0502020204030204" pitchFamily="34" charset="0"/>
                <a:cs typeface="Calibri" panose="020F0502020204030204" pitchFamily="34" charset="0"/>
              </a:defRPr>
            </a:lvl1pPr>
          </a:lstStyle>
          <a:p>
            <a:r>
              <a:rPr lang="en-US" dirty="0"/>
              <a:t>Change Management Board</a:t>
            </a:r>
          </a:p>
        </p:txBody>
      </p:sp>
      <p:sp>
        <p:nvSpPr>
          <p:cNvPr id="6" name="Slide Number Placeholder 5"/>
          <p:cNvSpPr>
            <a:spLocks noGrp="1"/>
          </p:cNvSpPr>
          <p:nvPr>
            <p:ph type="sldNum" sz="quarter" idx="4"/>
          </p:nvPr>
        </p:nvSpPr>
        <p:spPr>
          <a:xfrm>
            <a:off x="10951856" y="6151628"/>
            <a:ext cx="551167" cy="365125"/>
          </a:xfrm>
          <a:prstGeom prst="rect">
            <a:avLst/>
          </a:prstGeom>
        </p:spPr>
        <p:txBody>
          <a:bodyPr vert="horz" lIns="91440" tIns="45720" rIns="91440" bIns="45720" rtlCol="0" anchor="ctr"/>
          <a:lstStyle>
            <a:lvl1pPr algn="r">
              <a:defRPr sz="1200" b="0" i="0">
                <a:solidFill>
                  <a:schemeClr val="tx1"/>
                </a:solidFill>
                <a:effectLst/>
                <a:latin typeface="Calibri" panose="020F0502020204030204" pitchFamily="34" charset="0"/>
                <a:cs typeface="Calibri" panose="020F0502020204030204" pitchFamily="34" charset="0"/>
              </a:defRPr>
            </a:lvl1pPr>
          </a:lstStyle>
          <a:p>
            <a:fld id="{D57F1E4F-1CFF-5643-939E-217C01CDF565}" type="slidenum">
              <a:rPr lang="en-US" smtClean="0"/>
              <a:pPr/>
              <a:t>‹#›</a:t>
            </a:fld>
            <a:endParaRPr lang="en-US" dirty="0"/>
          </a:p>
        </p:txBody>
      </p:sp>
      <p:pic>
        <p:nvPicPr>
          <p:cNvPr id="14" name="Picture 2" descr="image001"/>
          <p:cNvPicPr>
            <a:picLocks noChangeAspect="1" noChangeArrowheads="1"/>
          </p:cNvPicPr>
          <p:nvPr userDrawn="1"/>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p:cNvPicPr>
          <p:nvPr userDrawn="1"/>
        </p:nvPicPr>
        <p:blipFill>
          <a:blip r:embed="rId20">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Tree>
    <p:extLst>
      <p:ext uri="{BB962C8B-B14F-4D97-AF65-F5344CB8AC3E}">
        <p14:creationId xmlns:p14="http://schemas.microsoft.com/office/powerpoint/2010/main" val="87013445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hyperlink" Target="mailto:Christine.shafik@dot.state.fl.us"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hyperlink" Target="mailto:Christine.shafik@dot.state.fl.us" TargetMode="Externa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hyperlink" Target="mailto:Jeremy.Dilmore@dot.state.fl.us" TargetMode="Externa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hyperlink" Target="https://www.questionpro.com/t/ABslzZjVjY" TargetMode="Externa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hyperlink" Target="https://www.questionpro.com/t/ABslzZjVkT" TargetMode="Externa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hyperlink" Target="https://www.questionpro.com/t/ABslzZjVkU" TargetMode="Externa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hyperlink" Target="https://www.questionpro.com/t/ABslzZjVkf" TargetMode="Externa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hyperlink" Target="https://www.questionpro.com/t/ABslzZjVkl" TargetMode="Externa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hyperlink" Target="https://www.questionpro.com/t/ABslzZjVk2" TargetMode="Externa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hyperlink" Target="https://www.questionpro.com/t/ABslzZjVlB" TargetMode="Externa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hyperlink" Target="https://www.questionpro.com/t/ABslzZjVlF" TargetMode="External"/><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hyperlink" Target="https://www.questionpro.com/t/ABslzZjVlX" TargetMode="External"/><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mailto:Christine.shafik@dot.state.fl.us"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hyperlink" Target="https://www.questionpro.com/t/ABslzZjVle" TargetMode="External"/><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5963" y="1962149"/>
            <a:ext cx="9802137" cy="1156832"/>
          </a:xfrm>
        </p:spPr>
        <p:txBody>
          <a:bodyPr>
            <a:normAutofit/>
          </a:bodyPr>
          <a:lstStyle/>
          <a:p>
            <a:r>
              <a:rPr lang="en-US" sz="5100" dirty="0"/>
              <a:t>Welcome and Call for Quorum</a:t>
            </a:r>
          </a:p>
        </p:txBody>
      </p:sp>
      <p:sp>
        <p:nvSpPr>
          <p:cNvPr id="4" name="Subtitle 3"/>
          <p:cNvSpPr>
            <a:spLocks noGrp="1"/>
          </p:cNvSpPr>
          <p:nvPr>
            <p:ph type="subTitle" idx="1"/>
          </p:nvPr>
        </p:nvSpPr>
        <p:spPr>
          <a:xfrm>
            <a:off x="4047067" y="3996267"/>
            <a:ext cx="7455955" cy="1388534"/>
          </a:xfrm>
        </p:spPr>
        <p:txBody>
          <a:bodyPr>
            <a:normAutofit lnSpcReduction="10000"/>
          </a:bodyPr>
          <a:lstStyle/>
          <a:p>
            <a:r>
              <a:rPr lang="en-US" sz="3600" dirty="0"/>
              <a:t>Jay Williams, P.E., FDOT</a:t>
            </a:r>
          </a:p>
          <a:p>
            <a:r>
              <a:rPr lang="en-US" sz="3600" dirty="0"/>
              <a:t>CMB Chairman</a:t>
            </a:r>
          </a:p>
          <a:p>
            <a:endParaRPr lang="en-US" dirty="0"/>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Date Placeholder 5">
            <a:extLst>
              <a:ext uri="{FF2B5EF4-FFF2-40B4-BE49-F238E27FC236}">
                <a16:creationId xmlns:a16="http://schemas.microsoft.com/office/drawing/2014/main" id="{2E0E922A-F148-4084-B01E-8283703F0B9C}"/>
              </a:ext>
            </a:extLst>
          </p:cNvPr>
          <p:cNvSpPr>
            <a:spLocks noGrp="1"/>
          </p:cNvSpPr>
          <p:nvPr>
            <p:ph type="dt" sz="half" idx="10"/>
          </p:nvPr>
        </p:nvSpPr>
        <p:spPr/>
        <p:txBody>
          <a:bodyPr/>
          <a:lstStyle/>
          <a:p>
            <a:r>
              <a:rPr lang="en-US"/>
              <a:t>10/27/2020</a:t>
            </a:r>
            <a:endParaRPr lang="en-US" dirty="0"/>
          </a:p>
        </p:txBody>
      </p:sp>
      <p:sp>
        <p:nvSpPr>
          <p:cNvPr id="10" name="Footer Placeholder 9">
            <a:extLst>
              <a:ext uri="{FF2B5EF4-FFF2-40B4-BE49-F238E27FC236}">
                <a16:creationId xmlns:a16="http://schemas.microsoft.com/office/drawing/2014/main" id="{5CCD0620-B902-473E-B5C9-9A020FC67278}"/>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359157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dirty="0"/>
              <a:t>AG Questions</a:t>
            </a:r>
          </a:p>
        </p:txBody>
      </p:sp>
      <p:sp>
        <p:nvSpPr>
          <p:cNvPr id="3" name="Content Placeholder 2"/>
          <p:cNvSpPr>
            <a:spLocks noGrp="1"/>
          </p:cNvSpPr>
          <p:nvPr>
            <p:ph sz="half" idx="1"/>
          </p:nvPr>
        </p:nvSpPr>
        <p:spPr>
          <a:xfrm>
            <a:off x="1623282" y="1536192"/>
            <a:ext cx="9391344" cy="3405872"/>
          </a:xfrm>
        </p:spPr>
        <p:txBody>
          <a:bodyPr>
            <a:normAutofit/>
          </a:bodyPr>
          <a:lstStyle/>
          <a:p>
            <a:r>
              <a:rPr lang="en-US" sz="3600" dirty="0"/>
              <a:t>AG submitted a set of 8 questions 3/23/2020</a:t>
            </a:r>
          </a:p>
          <a:p>
            <a:r>
              <a:rPr lang="en-US" sz="3600" dirty="0"/>
              <a:t>Central Office forwarded these questions to the districts 3/25/2020</a:t>
            </a:r>
          </a:p>
          <a:p>
            <a:r>
              <a:rPr lang="en-US" sz="3600" dirty="0"/>
              <a:t>Central Office collated district responses and forwarded to the AG 4/3/2020</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920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dirty="0"/>
              <a:t>AG Response</a:t>
            </a:r>
          </a:p>
        </p:txBody>
      </p:sp>
      <p:sp>
        <p:nvSpPr>
          <p:cNvPr id="3" name="Content Placeholder 2"/>
          <p:cNvSpPr>
            <a:spLocks noGrp="1"/>
          </p:cNvSpPr>
          <p:nvPr>
            <p:ph sz="half" idx="1"/>
          </p:nvPr>
        </p:nvSpPr>
        <p:spPr>
          <a:xfrm>
            <a:off x="1623282" y="1536192"/>
            <a:ext cx="9391344" cy="3405872"/>
          </a:xfrm>
        </p:spPr>
        <p:txBody>
          <a:bodyPr>
            <a:normAutofit/>
          </a:bodyPr>
          <a:lstStyle/>
          <a:p>
            <a:r>
              <a:rPr lang="en-US" sz="3600" dirty="0"/>
              <a:t>User access and permissions history are not consistently available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91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DF7E03-5FFE-47AE-B898-528F8723EFC0}"/>
              </a:ext>
            </a:extLst>
          </p:cNvPr>
          <p:cNvPicPr>
            <a:picLocks noChangeAspect="1"/>
          </p:cNvPicPr>
          <p:nvPr/>
        </p:nvPicPr>
        <p:blipFill>
          <a:blip r:embed="rId3"/>
          <a:stretch>
            <a:fillRect/>
          </a:stretch>
        </p:blipFill>
        <p:spPr>
          <a:xfrm>
            <a:off x="1765090" y="3910965"/>
            <a:ext cx="9110566" cy="1941195"/>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463424" y="260291"/>
            <a:ext cx="10018713" cy="1275901"/>
          </a:xfrm>
        </p:spPr>
        <p:txBody>
          <a:bodyPr>
            <a:normAutofit/>
          </a:bodyPr>
          <a:lstStyle/>
          <a:p>
            <a:r>
              <a:rPr lang="en-US"/>
              <a:t>Next Steps</a:t>
            </a:r>
            <a:endParaRPr lang="en-US" dirty="0"/>
          </a:p>
        </p:txBody>
      </p:sp>
      <p:sp>
        <p:nvSpPr>
          <p:cNvPr id="3" name="Content Placeholder 2"/>
          <p:cNvSpPr>
            <a:spLocks noGrp="1"/>
          </p:cNvSpPr>
          <p:nvPr>
            <p:ph sz="half" idx="1"/>
          </p:nvPr>
        </p:nvSpPr>
        <p:spPr>
          <a:xfrm>
            <a:off x="1623282" y="1625600"/>
            <a:ext cx="9542558" cy="3738880"/>
          </a:xfrm>
        </p:spPr>
        <p:txBody>
          <a:bodyPr>
            <a:normAutofit/>
          </a:bodyPr>
          <a:lstStyle/>
          <a:p>
            <a:endParaRPr lang="en-US" sz="2400" dirty="0"/>
          </a:p>
          <a:p>
            <a:r>
              <a:rPr lang="en-US" sz="2400" dirty="0"/>
              <a:t>Contact Person per District.</a:t>
            </a:r>
          </a:p>
          <a:p>
            <a:r>
              <a:rPr lang="en-US" sz="2400" dirty="0"/>
              <a:t>AG is requesting all the districts to fill out two templates for their Audit:</a:t>
            </a:r>
          </a:p>
          <a:p>
            <a:pPr marL="0" indent="0">
              <a:buNone/>
            </a:pPr>
            <a:r>
              <a:rPr lang="en-US" sz="2400" dirty="0"/>
              <a:t>1- </a:t>
            </a:r>
            <a:r>
              <a:rPr lang="en-US" sz="1800" dirty="0">
                <a:effectLst/>
                <a:latin typeface="Calibri" panose="020F0502020204030204" pitchFamily="34" charset="0"/>
                <a:ea typeface="Times New Roman" panose="02020603050405020304" pitchFamily="18" charset="0"/>
              </a:rPr>
              <a:t>Current Active </a:t>
            </a:r>
            <a:r>
              <a:rPr lang="en-US" sz="1800" dirty="0" err="1">
                <a:effectLst/>
                <a:latin typeface="Calibri" panose="020F0502020204030204" pitchFamily="34" charset="0"/>
                <a:ea typeface="Times New Roman" panose="02020603050405020304" pitchFamily="18" charset="0"/>
              </a:rPr>
              <a:t>SunGuide</a:t>
            </a:r>
            <a:r>
              <a:rPr lang="en-US" sz="1800" dirty="0">
                <a:effectLst/>
                <a:latin typeface="Calibri" panose="020F0502020204030204" pitchFamily="34" charset="0"/>
                <a:ea typeface="Times New Roman" panose="02020603050405020304" pitchFamily="18" charset="0"/>
              </a:rPr>
              <a:t> User List Template</a:t>
            </a:r>
          </a:p>
          <a:p>
            <a:pPr marL="0" indent="0">
              <a:buNone/>
            </a:pPr>
            <a:endParaRPr lang="en-US" sz="1800" dirty="0">
              <a:ea typeface="Times New Roman" panose="02020603050405020304" pitchFamily="18" charset="0"/>
            </a:endParaRPr>
          </a:p>
          <a:p>
            <a:pPr marL="0" indent="0">
              <a:buNone/>
            </a:pPr>
            <a:endParaRPr lang="en-US" sz="1800" dirty="0">
              <a:effectLst/>
              <a:latin typeface="Calibri" panose="020F0502020204030204" pitchFamily="34" charset="0"/>
              <a:ea typeface="Times New Roman" panose="02020603050405020304" pitchFamily="18" charset="0"/>
            </a:endParaRPr>
          </a:p>
          <a:p>
            <a:pPr marL="0" indent="0">
              <a:buNone/>
            </a:pPr>
            <a:endParaRPr lang="en-US" sz="1800" dirty="0">
              <a:effectLst/>
              <a:latin typeface="Calibri" panose="020F0502020204030204" pitchFamily="34" charset="0"/>
              <a:ea typeface="Times New Roman" panose="02020603050405020304" pitchFamily="18" charset="0"/>
            </a:endParaRPr>
          </a:p>
          <a:p>
            <a:pPr marL="0" indent="0">
              <a:buNone/>
            </a:pPr>
            <a:endParaRPr lang="en-US" sz="1800" dirty="0">
              <a:ea typeface="Times New Roman" panose="02020603050405020304" pitchFamily="18" charset="0"/>
            </a:endParaRPr>
          </a:p>
          <a:p>
            <a:pPr marL="0" indent="0">
              <a:buNone/>
            </a:pPr>
            <a:endParaRPr lang="en-US" sz="1800" dirty="0">
              <a:effectLst/>
              <a:latin typeface="Calibri" panose="020F0502020204030204" pitchFamily="34" charset="0"/>
              <a:ea typeface="Times New Roman" panose="02020603050405020304" pitchFamily="18" charset="0"/>
            </a:endParaRPr>
          </a:p>
          <a:p>
            <a:pPr marL="0" indent="0">
              <a:buNone/>
            </a:pPr>
            <a:endParaRPr lang="en-US" sz="1800" dirty="0">
              <a:ea typeface="Times New Roman" panose="02020603050405020304" pitchFamily="18" charset="0"/>
            </a:endParaRP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10/27/2020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1320800"/>
            <a:ext cx="10154213" cy="4704949"/>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96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a:t>Next Steps</a:t>
            </a:r>
            <a:endParaRPr lang="en-US" dirty="0"/>
          </a:p>
        </p:txBody>
      </p:sp>
      <p:sp>
        <p:nvSpPr>
          <p:cNvPr id="3" name="Content Placeholder 2"/>
          <p:cNvSpPr>
            <a:spLocks noGrp="1"/>
          </p:cNvSpPr>
          <p:nvPr>
            <p:ph sz="half" idx="1"/>
          </p:nvPr>
        </p:nvSpPr>
        <p:spPr>
          <a:xfrm>
            <a:off x="1921551" y="2061461"/>
            <a:ext cx="8211598" cy="2570480"/>
          </a:xfrm>
        </p:spPr>
        <p:txBody>
          <a:bodyPr>
            <a:normAutofit/>
          </a:bodyPr>
          <a:lstStyle/>
          <a:p>
            <a:pPr marL="0" indent="0">
              <a:buNone/>
            </a:pPr>
            <a:r>
              <a:rPr lang="en-US" sz="1800" dirty="0"/>
              <a:t>2- </a:t>
            </a:r>
            <a:r>
              <a:rPr lang="en-US" sz="1800" dirty="0">
                <a:effectLst/>
                <a:latin typeface="Calibri" panose="020F0502020204030204" pitchFamily="34" charset="0"/>
                <a:ea typeface="Times New Roman" panose="02020603050405020304" pitchFamily="18" charset="0"/>
              </a:rPr>
              <a:t>Deactivated </a:t>
            </a:r>
            <a:r>
              <a:rPr lang="en-US" sz="1800" dirty="0" err="1">
                <a:effectLst/>
                <a:latin typeface="Calibri" panose="020F0502020204030204" pitchFamily="34" charset="0"/>
                <a:ea typeface="Times New Roman" panose="02020603050405020304" pitchFamily="18" charset="0"/>
              </a:rPr>
              <a:t>SunGuide</a:t>
            </a:r>
            <a:r>
              <a:rPr lang="en-US" sz="1800" dirty="0">
                <a:effectLst/>
                <a:latin typeface="Calibri" panose="020F0502020204030204" pitchFamily="34" charset="0"/>
                <a:ea typeface="Times New Roman" panose="02020603050405020304" pitchFamily="18" charset="0"/>
              </a:rPr>
              <a:t> User Accounts Template</a:t>
            </a:r>
            <a:endParaRPr lang="en-US" sz="2400" dirty="0"/>
          </a:p>
          <a:p>
            <a:endParaRPr lang="en-US" sz="2400" dirty="0"/>
          </a:p>
          <a:p>
            <a:endParaRPr lang="en-US" sz="2400" dirty="0"/>
          </a:p>
          <a:p>
            <a:endParaRPr lang="en-US" sz="2400" dirty="0"/>
          </a:p>
          <a:p>
            <a:endParaRPr lang="en-US" sz="24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10/27/2020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1320800"/>
            <a:ext cx="10154213" cy="4704949"/>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E5744ACA-2FCC-48CC-B6D4-6B503BCCC67E}"/>
              </a:ext>
            </a:extLst>
          </p:cNvPr>
          <p:cNvPicPr>
            <a:picLocks noChangeAspect="1"/>
          </p:cNvPicPr>
          <p:nvPr/>
        </p:nvPicPr>
        <p:blipFill>
          <a:blip r:embed="rId3"/>
          <a:stretch>
            <a:fillRect/>
          </a:stretch>
        </p:blipFill>
        <p:spPr>
          <a:xfrm>
            <a:off x="1288328" y="3060509"/>
            <a:ext cx="9857446" cy="2096701"/>
          </a:xfrm>
          <a:prstGeom prst="rect">
            <a:avLst/>
          </a:prstGeom>
        </p:spPr>
      </p:pic>
    </p:spTree>
    <p:extLst>
      <p:ext uri="{BB962C8B-B14F-4D97-AF65-F5344CB8AC3E}">
        <p14:creationId xmlns:p14="http://schemas.microsoft.com/office/powerpoint/2010/main" val="28555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dirty="0"/>
              <a:t>QUESTIONS?</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endParaRPr lang="en-US" dirty="0">
              <a:solidFill>
                <a:srgbClr val="FF0000"/>
              </a:solidFill>
            </a:endParaRPr>
          </a:p>
          <a:p>
            <a:pPr marL="0" indent="0">
              <a:buNone/>
            </a:pPr>
            <a:r>
              <a:rPr lang="en-US" dirty="0"/>
              <a:t>Christine Shafik, P.E., FDOT</a:t>
            </a:r>
          </a:p>
          <a:p>
            <a:pPr marL="0" indent="0">
              <a:buNone/>
            </a:pPr>
            <a:r>
              <a:rPr lang="en-US" dirty="0">
                <a:hlinkClick r:id="rId3"/>
              </a:rPr>
              <a:t>Christine.Shafik@dot.state.fl.us</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rPr>
              <a:t>10</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/27/2020</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23153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1351722"/>
            <a:ext cx="10421655" cy="2176117"/>
          </a:xfrm>
        </p:spPr>
        <p:txBody>
          <a:bodyPr>
            <a:normAutofit/>
          </a:bodyPr>
          <a:lstStyle/>
          <a:p>
            <a:r>
              <a:rPr lang="en-US" sz="5400" dirty="0"/>
              <a:t>SunGuide Software Update</a:t>
            </a:r>
            <a:br>
              <a:rPr lang="en-US" sz="5400" dirty="0"/>
            </a:br>
            <a:endParaRPr lang="en-US" sz="5100" dirty="0"/>
          </a:p>
        </p:txBody>
      </p:sp>
      <p:sp>
        <p:nvSpPr>
          <p:cNvPr id="4" name="Subtitle 3"/>
          <p:cNvSpPr>
            <a:spLocks noGrp="1"/>
          </p:cNvSpPr>
          <p:nvPr>
            <p:ph type="subTitle" idx="1"/>
          </p:nvPr>
        </p:nvSpPr>
        <p:spPr/>
        <p:txBody>
          <a:bodyPr>
            <a:normAutofit/>
          </a:bodyPr>
          <a:lstStyle/>
          <a:p>
            <a:r>
              <a:rPr lang="en-US" sz="3600" dirty="0"/>
              <a:t>Christine Shafik, P.E., FDOT</a:t>
            </a:r>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rPr>
              <a:t>10</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/27/2020</a:t>
            </a:r>
          </a:p>
        </p:txBody>
      </p:sp>
    </p:spTree>
    <p:extLst>
      <p:ext uri="{BB962C8B-B14F-4D97-AF65-F5344CB8AC3E}">
        <p14:creationId xmlns:p14="http://schemas.microsoft.com/office/powerpoint/2010/main" val="131648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dirty="0"/>
              <a:t>Release 7.2</a:t>
            </a:r>
          </a:p>
        </p:txBody>
      </p:sp>
      <p:sp>
        <p:nvSpPr>
          <p:cNvPr id="3" name="Content Placeholder 2"/>
          <p:cNvSpPr>
            <a:spLocks noGrp="1"/>
          </p:cNvSpPr>
          <p:nvPr>
            <p:ph sz="half" idx="1"/>
          </p:nvPr>
        </p:nvSpPr>
        <p:spPr>
          <a:xfrm>
            <a:off x="1380744" y="1426463"/>
            <a:ext cx="10671048" cy="4361689"/>
          </a:xfrm>
        </p:spPr>
        <p:txBody>
          <a:bodyPr>
            <a:normAutofit lnSpcReduction="10000"/>
          </a:bodyPr>
          <a:lstStyle/>
          <a:p>
            <a:r>
              <a:rPr lang="en-US" sz="3600" dirty="0"/>
              <a:t>Released 10/5/19</a:t>
            </a:r>
          </a:p>
          <a:p>
            <a:r>
              <a:rPr lang="en-US" sz="3600" dirty="0"/>
              <a:t>Currently deployed in all districts</a:t>
            </a:r>
          </a:p>
          <a:p>
            <a:pPr lvl="1">
              <a:buFont typeface="Wingdings" panose="05000000000000000000" pitchFamily="2" charset="2"/>
              <a:buChar char="Ø"/>
            </a:pPr>
            <a:r>
              <a:rPr lang="en-US" sz="2400" dirty="0"/>
              <a:t>Release 7.1.2 no longer supported</a:t>
            </a:r>
          </a:p>
          <a:p>
            <a:r>
              <a:rPr lang="en-US" sz="3600" dirty="0"/>
              <a:t>Hotfix 2  testing completed and released on 5/28/20</a:t>
            </a:r>
          </a:p>
          <a:p>
            <a:pPr marL="0" indent="0">
              <a:buNone/>
            </a:pPr>
            <a:r>
              <a:rPr lang="en-US" sz="3600" dirty="0"/>
              <a:t>   </a:t>
            </a:r>
            <a:r>
              <a:rPr lang="en-US" sz="1900" dirty="0"/>
              <a:t>5114, 5115, 5119, 5120, 5123, 5125 ,5130, 5134, 5135, 5145, 5147, 5153, 5200 ,5201 ,5218 ,5220, 5223 </a:t>
            </a:r>
          </a:p>
          <a:p>
            <a:r>
              <a:rPr lang="en-US" sz="3600" dirty="0"/>
              <a:t>Hotfix 3  testing completed and released on 8/18/20</a:t>
            </a:r>
          </a:p>
          <a:p>
            <a:pPr marL="0" indent="0">
              <a:buNone/>
            </a:pPr>
            <a:r>
              <a:rPr lang="en-US" sz="1900" dirty="0"/>
              <a:t>      5016, 5141, 5315, 5317, 5321, 5328, 5330, 5331, 5337, 5344, 5353, 5369, 5380</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rPr>
              <a:t>10</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/27/2020</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604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9412232" cy="1275901"/>
          </a:xfrm>
        </p:spPr>
        <p:txBody>
          <a:bodyPr>
            <a:normAutofit/>
          </a:bodyPr>
          <a:lstStyle/>
          <a:p>
            <a:r>
              <a:rPr lang="en-US" dirty="0"/>
              <a:t>Release 8.0</a:t>
            </a:r>
          </a:p>
        </p:txBody>
      </p:sp>
      <p:sp>
        <p:nvSpPr>
          <p:cNvPr id="3" name="Content Placeholder 2"/>
          <p:cNvSpPr>
            <a:spLocks noGrp="1"/>
          </p:cNvSpPr>
          <p:nvPr>
            <p:ph sz="half" idx="1"/>
          </p:nvPr>
        </p:nvSpPr>
        <p:spPr>
          <a:xfrm>
            <a:off x="1484312" y="1393372"/>
            <a:ext cx="9244264" cy="4807952"/>
          </a:xfrm>
        </p:spPr>
        <p:txBody>
          <a:bodyPr>
            <a:normAutofit/>
          </a:bodyPr>
          <a:lstStyle/>
          <a:p>
            <a:r>
              <a:rPr lang="en-US" sz="4000" dirty="0"/>
              <a:t>33 issues – testing in process</a:t>
            </a:r>
          </a:p>
          <a:p>
            <a:r>
              <a:rPr lang="en-US" sz="4000" dirty="0"/>
              <a:t>RISC and RCA – testing in process  </a:t>
            </a:r>
          </a:p>
          <a:p>
            <a:pPr marL="0" indent="0">
              <a:buNone/>
            </a:pPr>
            <a:endParaRPr lang="en-US" sz="4000" dirty="0"/>
          </a:p>
          <a:p>
            <a:endParaRPr lang="en-US" sz="40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rPr>
              <a:t>10</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/27/2020</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62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9412232" cy="1275901"/>
          </a:xfrm>
        </p:spPr>
        <p:txBody>
          <a:bodyPr>
            <a:normAutofit/>
          </a:bodyPr>
          <a:lstStyle/>
          <a:p>
            <a:r>
              <a:rPr lang="en-US" dirty="0"/>
              <a:t>Post 8.0 Release</a:t>
            </a:r>
          </a:p>
        </p:txBody>
      </p:sp>
      <p:sp>
        <p:nvSpPr>
          <p:cNvPr id="3" name="Content Placeholder 2"/>
          <p:cNvSpPr>
            <a:spLocks noGrp="1"/>
          </p:cNvSpPr>
          <p:nvPr>
            <p:ph sz="half" idx="1"/>
          </p:nvPr>
        </p:nvSpPr>
        <p:spPr>
          <a:xfrm>
            <a:off x="1484312" y="1393372"/>
            <a:ext cx="9244264" cy="4807952"/>
          </a:xfrm>
        </p:spPr>
        <p:txBody>
          <a:bodyPr>
            <a:normAutofit/>
          </a:bodyPr>
          <a:lstStyle/>
          <a:p>
            <a:r>
              <a:rPr lang="en-US" sz="4000" dirty="0"/>
              <a:t>CMB January 2021 – Cutoff for Post 8.0 Release enhancements</a:t>
            </a:r>
          </a:p>
          <a:p>
            <a:endParaRPr lang="en-US" sz="4000"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rPr>
              <a:t>10</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/27/2020</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6246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dirty="0"/>
              <a:t>QUESTIONS?</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endParaRPr lang="en-US" dirty="0">
              <a:solidFill>
                <a:srgbClr val="FF0000"/>
              </a:solidFill>
            </a:endParaRPr>
          </a:p>
          <a:p>
            <a:pPr marL="0" indent="0">
              <a:buNone/>
            </a:pPr>
            <a:r>
              <a:rPr lang="en-US" dirty="0"/>
              <a:t>Christine Shafik, P.E., FDOT</a:t>
            </a:r>
          </a:p>
          <a:p>
            <a:pPr marL="0" indent="0">
              <a:buNone/>
            </a:pPr>
            <a:r>
              <a:rPr lang="en-US" dirty="0">
                <a:hlinkClick r:id="rId3"/>
              </a:rPr>
              <a:t>Christine.Shafik@dot.state.fl.us</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rPr>
              <a:t>10</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/27/2020</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043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7068"/>
            <a:ext cx="10018713" cy="1024466"/>
          </a:xfrm>
        </p:spPr>
        <p:txBody>
          <a:bodyPr>
            <a:normAutofit/>
          </a:bodyPr>
          <a:lstStyle/>
          <a:p>
            <a:r>
              <a:rPr lang="en-US" sz="6000" dirty="0"/>
              <a:t>Agenda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70192478"/>
              </p:ext>
            </p:extLst>
          </p:nvPr>
        </p:nvGraphicFramePr>
        <p:xfrm>
          <a:off x="1552046" y="1320801"/>
          <a:ext cx="10018713" cy="3992419"/>
        </p:xfrm>
        <a:graphic>
          <a:graphicData uri="http://schemas.openxmlformats.org/drawingml/2006/table">
            <a:tbl>
              <a:tblPr firstRow="1" bandRow="1">
                <a:tableStyleId>{5C22544A-7EE6-4342-B048-85BDC9FD1C3A}</a:tableStyleId>
              </a:tblPr>
              <a:tblGrid>
                <a:gridCol w="1521354">
                  <a:extLst>
                    <a:ext uri="{9D8B030D-6E8A-4147-A177-3AD203B41FA5}">
                      <a16:colId xmlns:a16="http://schemas.microsoft.com/office/drawing/2014/main" val="20000"/>
                    </a:ext>
                  </a:extLst>
                </a:gridCol>
                <a:gridCol w="5664200">
                  <a:extLst>
                    <a:ext uri="{9D8B030D-6E8A-4147-A177-3AD203B41FA5}">
                      <a16:colId xmlns:a16="http://schemas.microsoft.com/office/drawing/2014/main" val="20001"/>
                    </a:ext>
                  </a:extLst>
                </a:gridCol>
                <a:gridCol w="2833159">
                  <a:extLst>
                    <a:ext uri="{9D8B030D-6E8A-4147-A177-3AD203B41FA5}">
                      <a16:colId xmlns:a16="http://schemas.microsoft.com/office/drawing/2014/main" val="20002"/>
                    </a:ext>
                  </a:extLst>
                </a:gridCol>
              </a:tblGrid>
              <a:tr h="500677">
                <a:tc>
                  <a:txBody>
                    <a:bodyPr/>
                    <a:lstStyle/>
                    <a:p>
                      <a:r>
                        <a:rPr lang="en-US" dirty="0"/>
                        <a:t>Time</a:t>
                      </a:r>
                    </a:p>
                  </a:txBody>
                  <a:tcPr/>
                </a:tc>
                <a:tc>
                  <a:txBody>
                    <a:bodyPr/>
                    <a:lstStyle/>
                    <a:p>
                      <a:r>
                        <a:rPr lang="en-US" dirty="0"/>
                        <a:t>Item</a:t>
                      </a:r>
                    </a:p>
                  </a:txBody>
                  <a:tcPr/>
                </a:tc>
                <a:tc>
                  <a:txBody>
                    <a:bodyPr/>
                    <a:lstStyle/>
                    <a:p>
                      <a:r>
                        <a:rPr lang="en-US" dirty="0"/>
                        <a:t>Lead</a:t>
                      </a:r>
                    </a:p>
                  </a:txBody>
                  <a:tcPr/>
                </a:tc>
                <a:extLst>
                  <a:ext uri="{0D108BD9-81ED-4DB2-BD59-A6C34878D82A}">
                    <a16:rowId xmlns:a16="http://schemas.microsoft.com/office/drawing/2014/main" val="10000"/>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1:00 – 1:05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Welcome and Call for Quorum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Jay Williams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1:05 – 1:10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Previous Meeting Recap &amp; Action Item Review</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Jay Williams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1:10 – 1:30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SunGuide User Management Audit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Christine Shafik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128626"/>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1:30 – 1:50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SunGuide Software Update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Christine Shafik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1:50 – 2:10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457200" rtl="0" eaLnBrk="1" latinLnBrk="0" hangingPunct="1">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Device Integrations</a:t>
                      </a:r>
                      <a:endParaRPr lang="en-US" sz="16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Mark Dunthorn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2:10 – 2:20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defTabSz="457200" rtl="0" eaLnBrk="1" latinLnBrk="0" hangingPunct="1">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Blank Out Signs Integration</a:t>
                      </a: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Jeremy Dilmore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0557218"/>
                  </a:ext>
                </a:extLst>
              </a:tr>
              <a:tr h="0">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2:20 – 2:40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l" defTabSz="457200" rtl="0" eaLnBrk="1" latinLnBrk="0" hangingPunct="1">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SG-564: Remove List Options without Deleting (</a:t>
                      </a:r>
                      <a:r>
                        <a:rPr lang="en-US" sz="1600" kern="1200" dirty="0">
                          <a:solidFill>
                            <a:srgbClr val="FF0000"/>
                          </a:solidFill>
                          <a:effectLst/>
                          <a:latin typeface="Arial" panose="020B0604020202020204" pitchFamily="34" charset="0"/>
                          <a:ea typeface="+mn-ea"/>
                          <a:cs typeface="Times New Roman" panose="02020603050405020304" pitchFamily="18" charset="0"/>
                        </a:rPr>
                        <a:t>VOTE</a:t>
                      </a:r>
                      <a:r>
                        <a:rPr lang="en-US" sz="1600" kern="1200" dirty="0">
                          <a:solidFill>
                            <a:schemeClr val="dk1"/>
                          </a:solidFill>
                          <a:effectLst/>
                          <a:latin typeface="Arial" panose="020B0604020202020204" pitchFamily="34" charset="0"/>
                          <a:ea typeface="+mn-ea"/>
                          <a:cs typeface="Times New Roman" panose="02020603050405020304" pitchFamily="18" charset="0"/>
                        </a:rPr>
                        <a:t>)</a:t>
                      </a: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0855975"/>
                  </a:ext>
                </a:extLst>
              </a:tr>
            </a:tbl>
          </a:graphicData>
        </a:graphic>
      </p:graphicFrame>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Date Placeholder 2">
            <a:extLst>
              <a:ext uri="{FF2B5EF4-FFF2-40B4-BE49-F238E27FC236}">
                <a16:creationId xmlns:a16="http://schemas.microsoft.com/office/drawing/2014/main" id="{FDD3D223-DF92-44BB-956A-5BC9C70E00EF}"/>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13814BCD-5334-43FB-B983-46DCC6EDA6BC}"/>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789923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2928401" y="1246174"/>
            <a:ext cx="8574622" cy="1537486"/>
          </a:xfrm>
        </p:spPr>
        <p:txBody>
          <a:bodyPr>
            <a:normAutofit/>
          </a:bodyPr>
          <a:lstStyle/>
          <a:p>
            <a:r>
              <a:rPr lang="en-US" dirty="0"/>
              <a:t>Device Integrations</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p:txBody>
          <a:bodyPr>
            <a:normAutofit fontScale="92500" lnSpcReduction="20000"/>
          </a:bodyPr>
          <a:lstStyle/>
          <a:p>
            <a:endParaRPr lang="en-US" dirty="0"/>
          </a:p>
          <a:p>
            <a:endParaRPr lang="en-US" dirty="0"/>
          </a:p>
          <a:p>
            <a:r>
              <a:rPr lang="en-US" dirty="0"/>
              <a:t>Mark Dunthorn</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Footer Placeholder 4">
            <a:extLst>
              <a:ext uri="{FF2B5EF4-FFF2-40B4-BE49-F238E27FC236}">
                <a16:creationId xmlns:a16="http://schemas.microsoft.com/office/drawing/2014/main" id="{5693D330-2CE6-441A-894F-3E41117A1208}"/>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9" name="Date Placeholder 2">
            <a:extLst>
              <a:ext uri="{FF2B5EF4-FFF2-40B4-BE49-F238E27FC236}">
                <a16:creationId xmlns:a16="http://schemas.microsoft.com/office/drawing/2014/main" id="{7EB7A861-42EB-4EDA-8A40-C7108BD04915}"/>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9371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6">
            <a:extLst>
              <a:ext uri="{FF2B5EF4-FFF2-40B4-BE49-F238E27FC236}">
                <a16:creationId xmlns:a16="http://schemas.microsoft.com/office/drawing/2014/main" id="{0FB99959-0037-4A07-B97B-957509F6FF82}"/>
              </a:ext>
            </a:extLst>
          </p:cNvPr>
          <p:cNvSpPr/>
          <p:nvPr/>
        </p:nvSpPr>
        <p:spPr>
          <a:xfrm>
            <a:off x="1584533" y="375791"/>
            <a:ext cx="7801732"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New Device Integrations (WWD)</a:t>
            </a:r>
          </a:p>
        </p:txBody>
      </p:sp>
      <p:sp>
        <p:nvSpPr>
          <p:cNvPr id="8" name="TextBox 7">
            <a:extLst>
              <a:ext uri="{FF2B5EF4-FFF2-40B4-BE49-F238E27FC236}">
                <a16:creationId xmlns:a16="http://schemas.microsoft.com/office/drawing/2014/main" id="{D3169DF3-675A-445A-A1B4-04B2224FCAF5}"/>
              </a:ext>
            </a:extLst>
          </p:cNvPr>
          <p:cNvSpPr txBox="1"/>
          <p:nvPr/>
        </p:nvSpPr>
        <p:spPr>
          <a:xfrm>
            <a:off x="1221895" y="1083677"/>
            <a:ext cx="10606581" cy="5262979"/>
          </a:xfrm>
          <a:prstGeom prst="rect">
            <a:avLst/>
          </a:prstGeom>
          <a:noFill/>
        </p:spPr>
        <p:txBody>
          <a:bodyPr wrap="square" rtlCol="0">
            <a:spAutoFit/>
          </a:bodyPr>
          <a:lstStyle/>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SG-5327: TrafficVision</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Camera AI based Incident detection, Alert with Images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SG-5313: K&amp;K WWD </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Field device, REST API, Alert with Images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SG-5469: ISS WWD Device</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Field device, Web API, Alert with Images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SG-5303: M.H. Corbin WWD Device</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Field device, Multiple sensors, Alert with Images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SG-5470: Carmanah</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Field device, SOAP API, Alert with Images</a:t>
            </a:r>
          </a:p>
        </p:txBody>
      </p:sp>
      <p:sp>
        <p:nvSpPr>
          <p:cNvPr id="9" name="Date Placeholder 3">
            <a:extLst>
              <a:ext uri="{FF2B5EF4-FFF2-40B4-BE49-F238E27FC236}">
                <a16:creationId xmlns:a16="http://schemas.microsoft.com/office/drawing/2014/main" id="{7D488DD8-17A4-4F3B-B35B-A607415DD88F}"/>
              </a:ext>
            </a:extLst>
          </p:cNvPr>
          <p:cNvSpPr txBox="1">
            <a:spLocks/>
          </p:cNvSpPr>
          <p:nvPr/>
        </p:nvSpPr>
        <p:spPr>
          <a:xfrm>
            <a:off x="9670785" y="648108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Footer Placeholder 4">
            <a:extLst>
              <a:ext uri="{FF2B5EF4-FFF2-40B4-BE49-F238E27FC236}">
                <a16:creationId xmlns:a16="http://schemas.microsoft.com/office/drawing/2014/main" id="{441BD603-D2CF-45F4-ACEB-FF7525C8FEAC}"/>
              </a:ext>
            </a:extLst>
          </p:cNvPr>
          <p:cNvSpPr>
            <a:spLocks noGrp="1"/>
          </p:cNvSpPr>
          <p:nvPr>
            <p:ph type="ftr" sz="quarter" idx="11"/>
          </p:nvPr>
        </p:nvSpPr>
        <p:spPr>
          <a:xfrm>
            <a:off x="2572279" y="6486979"/>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Tree>
    <p:extLst>
      <p:ext uri="{BB962C8B-B14F-4D97-AF65-F5344CB8AC3E}">
        <p14:creationId xmlns:p14="http://schemas.microsoft.com/office/powerpoint/2010/main" val="191645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43141" y="2498993"/>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QUESTIONS?</a:t>
            </a:r>
          </a:p>
        </p:txBody>
      </p:sp>
      <p:sp>
        <p:nvSpPr>
          <p:cNvPr id="12" name="Slide Number Placeholder 5">
            <a:extLst>
              <a:ext uri="{FF2B5EF4-FFF2-40B4-BE49-F238E27FC236}">
                <a16:creationId xmlns:a16="http://schemas.microsoft.com/office/drawing/2014/main" id="{3EFC9D1E-985C-4F8C-9438-1A1C1335CF62}"/>
              </a:ext>
            </a:extLst>
          </p:cNvPr>
          <p:cNvSpPr txBox="1">
            <a:spLocks/>
          </p:cNvSpPr>
          <p:nvPr/>
        </p:nvSpPr>
        <p:spPr>
          <a:xfrm>
            <a:off x="11104256" y="6337579"/>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172D2E57-6363-490D-B128-DABDDB7E9922}"/>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A587EF56-34F4-47D1-81FD-BB0D46A93AD2}"/>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Tree>
    <p:extLst>
      <p:ext uri="{BB962C8B-B14F-4D97-AF65-F5344CB8AC3E}">
        <p14:creationId xmlns:p14="http://schemas.microsoft.com/office/powerpoint/2010/main" val="544721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4800" dirty="0"/>
              <a:t>BOS</a:t>
            </a:r>
            <a:br>
              <a:rPr lang="en-US" sz="4800" dirty="0"/>
            </a:br>
            <a:r>
              <a:rPr lang="en-US" sz="4800" dirty="0"/>
              <a:t>Blank Out Signs Integration</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23</a:t>
            </a:fld>
            <a:endParaRPr lang="en-US" dirty="0"/>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Jeremy Dilmore</a:t>
            </a:r>
          </a:p>
          <a:p>
            <a:endParaRPr lang="en-US" dirty="0"/>
          </a:p>
        </p:txBody>
      </p:sp>
      <p:sp>
        <p:nvSpPr>
          <p:cNvPr id="3" name="Date Placeholder 2">
            <a:extLst>
              <a:ext uri="{FF2B5EF4-FFF2-40B4-BE49-F238E27FC236}">
                <a16:creationId xmlns:a16="http://schemas.microsoft.com/office/drawing/2014/main" id="{F8D38FFB-8C71-4A5B-B37A-49E34CE070A0}"/>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0A10E046-7C7D-4D29-BA56-1B8758BE3B4C}"/>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144112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normAutofit/>
          </a:bodyPr>
          <a:lstStyle/>
          <a:p>
            <a:r>
              <a:rPr lang="en-US" dirty="0"/>
              <a:t>BOS</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357745"/>
            <a:ext cx="10018713" cy="960582"/>
          </a:xfrm>
        </p:spPr>
        <p:txBody>
          <a:bodyPr>
            <a:normAutofit fontScale="55000" lnSpcReduction="20000"/>
          </a:bodyPr>
          <a:lstStyle/>
          <a:p>
            <a:pPr lvl="0"/>
            <a:r>
              <a:rPr lang="en-US" sz="5400" dirty="0"/>
              <a:t>General purpose of BOS are to redirect traffic during planned or unplanned traffic events</a:t>
            </a:r>
          </a:p>
          <a:p>
            <a:pPr lvl="0"/>
            <a:endParaRPr lang="en-US" sz="4600" dirty="0"/>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4" name="Picture 3">
            <a:extLst>
              <a:ext uri="{FF2B5EF4-FFF2-40B4-BE49-F238E27FC236}">
                <a16:creationId xmlns:a16="http://schemas.microsoft.com/office/drawing/2014/main" id="{CF1DA2F8-BC0E-4E17-987B-43D8416E61A8}"/>
              </a:ext>
            </a:extLst>
          </p:cNvPr>
          <p:cNvPicPr>
            <a:picLocks noChangeAspect="1"/>
          </p:cNvPicPr>
          <p:nvPr/>
        </p:nvPicPr>
        <p:blipFill>
          <a:blip r:embed="rId2"/>
          <a:stretch>
            <a:fillRect/>
          </a:stretch>
        </p:blipFill>
        <p:spPr>
          <a:xfrm>
            <a:off x="2918691" y="2070521"/>
            <a:ext cx="6106246" cy="4479783"/>
          </a:xfrm>
          <a:prstGeom prst="rect">
            <a:avLst/>
          </a:prstGeom>
        </p:spPr>
      </p:pic>
      <p:pic>
        <p:nvPicPr>
          <p:cNvPr id="5" name="Picture 4">
            <a:extLst>
              <a:ext uri="{FF2B5EF4-FFF2-40B4-BE49-F238E27FC236}">
                <a16:creationId xmlns:a16="http://schemas.microsoft.com/office/drawing/2014/main" id="{B685D4AA-27B1-4751-9F42-547A7F8F68D3}"/>
              </a:ext>
            </a:extLst>
          </p:cNvPr>
          <p:cNvPicPr>
            <a:picLocks noChangeAspect="1"/>
          </p:cNvPicPr>
          <p:nvPr/>
        </p:nvPicPr>
        <p:blipFill>
          <a:blip r:embed="rId3"/>
          <a:stretch>
            <a:fillRect/>
          </a:stretch>
        </p:blipFill>
        <p:spPr>
          <a:xfrm rot="14791539">
            <a:off x="6837851" y="4502433"/>
            <a:ext cx="252413" cy="271463"/>
          </a:xfrm>
          <a:prstGeom prst="rect">
            <a:avLst/>
          </a:prstGeom>
        </p:spPr>
      </p:pic>
      <p:pic>
        <p:nvPicPr>
          <p:cNvPr id="8" name="Picture 7">
            <a:extLst>
              <a:ext uri="{FF2B5EF4-FFF2-40B4-BE49-F238E27FC236}">
                <a16:creationId xmlns:a16="http://schemas.microsoft.com/office/drawing/2014/main" id="{9D8CDB43-BE5A-4F24-970C-7CE7071B84A1}"/>
              </a:ext>
            </a:extLst>
          </p:cNvPr>
          <p:cNvPicPr>
            <a:picLocks noChangeAspect="1"/>
          </p:cNvPicPr>
          <p:nvPr/>
        </p:nvPicPr>
        <p:blipFill>
          <a:blip r:embed="rId3"/>
          <a:stretch>
            <a:fillRect/>
          </a:stretch>
        </p:blipFill>
        <p:spPr>
          <a:xfrm rot="14696529">
            <a:off x="6343495" y="3293269"/>
            <a:ext cx="252413" cy="271463"/>
          </a:xfrm>
          <a:prstGeom prst="rect">
            <a:avLst/>
          </a:prstGeom>
        </p:spPr>
      </p:pic>
      <p:pic>
        <p:nvPicPr>
          <p:cNvPr id="9" name="Picture 8">
            <a:extLst>
              <a:ext uri="{FF2B5EF4-FFF2-40B4-BE49-F238E27FC236}">
                <a16:creationId xmlns:a16="http://schemas.microsoft.com/office/drawing/2014/main" id="{B65667F5-55CB-46A6-A9FD-B93DF9900841}"/>
              </a:ext>
            </a:extLst>
          </p:cNvPr>
          <p:cNvPicPr>
            <a:picLocks noChangeAspect="1"/>
          </p:cNvPicPr>
          <p:nvPr/>
        </p:nvPicPr>
        <p:blipFill>
          <a:blip r:embed="rId3"/>
          <a:stretch>
            <a:fillRect/>
          </a:stretch>
        </p:blipFill>
        <p:spPr>
          <a:xfrm rot="9063425">
            <a:off x="4708870" y="2285910"/>
            <a:ext cx="252413" cy="271463"/>
          </a:xfrm>
          <a:prstGeom prst="rect">
            <a:avLst/>
          </a:prstGeom>
        </p:spPr>
      </p:pic>
      <p:pic>
        <p:nvPicPr>
          <p:cNvPr id="10" name="Picture 9">
            <a:extLst>
              <a:ext uri="{FF2B5EF4-FFF2-40B4-BE49-F238E27FC236}">
                <a16:creationId xmlns:a16="http://schemas.microsoft.com/office/drawing/2014/main" id="{72CAE074-CC35-42C5-B0E4-8C856A669505}"/>
              </a:ext>
            </a:extLst>
          </p:cNvPr>
          <p:cNvPicPr>
            <a:picLocks noChangeAspect="1"/>
          </p:cNvPicPr>
          <p:nvPr/>
        </p:nvPicPr>
        <p:blipFill>
          <a:blip r:embed="rId3"/>
          <a:stretch>
            <a:fillRect/>
          </a:stretch>
        </p:blipFill>
        <p:spPr>
          <a:xfrm rot="9147236">
            <a:off x="7269642" y="3867477"/>
            <a:ext cx="252413" cy="271463"/>
          </a:xfrm>
          <a:prstGeom prst="rect">
            <a:avLst/>
          </a:prstGeom>
        </p:spPr>
      </p:pic>
      <p:cxnSp>
        <p:nvCxnSpPr>
          <p:cNvPr id="12" name="Straight Arrow Connector 11">
            <a:extLst>
              <a:ext uri="{FF2B5EF4-FFF2-40B4-BE49-F238E27FC236}">
                <a16:creationId xmlns:a16="http://schemas.microsoft.com/office/drawing/2014/main" id="{576ABF08-0262-4472-A87C-1FBB3CEAB315}"/>
              </a:ext>
            </a:extLst>
          </p:cNvPr>
          <p:cNvCxnSpPr>
            <a:cxnSpLocks/>
          </p:cNvCxnSpPr>
          <p:nvPr/>
        </p:nvCxnSpPr>
        <p:spPr>
          <a:xfrm flipH="1" flipV="1">
            <a:off x="6964057" y="4894696"/>
            <a:ext cx="431791" cy="333086"/>
          </a:xfrm>
          <a:prstGeom prst="straightConnector1">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C49F601-F2E8-466D-874E-323B973D781D}"/>
              </a:ext>
            </a:extLst>
          </p:cNvPr>
          <p:cNvCxnSpPr>
            <a:cxnSpLocks/>
          </p:cNvCxnSpPr>
          <p:nvPr/>
        </p:nvCxnSpPr>
        <p:spPr>
          <a:xfrm flipH="1">
            <a:off x="7164171" y="4034524"/>
            <a:ext cx="812695" cy="381495"/>
          </a:xfrm>
          <a:prstGeom prst="straightConnector1">
            <a:avLst/>
          </a:prstGeom>
          <a:ln w="635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1C2710-B104-44C7-A9FA-7BEB53A22E90}"/>
              </a:ext>
            </a:extLst>
          </p:cNvPr>
          <p:cNvCxnSpPr>
            <a:cxnSpLocks/>
          </p:cNvCxnSpPr>
          <p:nvPr/>
        </p:nvCxnSpPr>
        <p:spPr>
          <a:xfrm flipH="1" flipV="1">
            <a:off x="6390514" y="3648112"/>
            <a:ext cx="273872" cy="577159"/>
          </a:xfrm>
          <a:prstGeom prst="straightConnector1">
            <a:avLst/>
          </a:prstGeom>
          <a:ln w="635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29FDFC-B246-4804-BD61-7D920AC7CD1E}"/>
              </a:ext>
            </a:extLst>
          </p:cNvPr>
          <p:cNvCxnSpPr>
            <a:cxnSpLocks/>
          </p:cNvCxnSpPr>
          <p:nvPr/>
        </p:nvCxnSpPr>
        <p:spPr>
          <a:xfrm flipH="1" flipV="1">
            <a:off x="5297557" y="3257185"/>
            <a:ext cx="738088" cy="1"/>
          </a:xfrm>
          <a:prstGeom prst="straightConnector1">
            <a:avLst/>
          </a:prstGeom>
          <a:ln w="635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CE4ED9E-1A93-4711-9783-9660EB81E127}"/>
              </a:ext>
            </a:extLst>
          </p:cNvPr>
          <p:cNvCxnSpPr>
            <a:cxnSpLocks/>
          </p:cNvCxnSpPr>
          <p:nvPr/>
        </p:nvCxnSpPr>
        <p:spPr>
          <a:xfrm flipH="1" flipV="1">
            <a:off x="4745525" y="2734789"/>
            <a:ext cx="265681" cy="430298"/>
          </a:xfrm>
          <a:prstGeom prst="straightConnector1">
            <a:avLst/>
          </a:prstGeom>
          <a:ln w="635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57BECD6-3255-47B1-8B4A-028CD583900B}"/>
              </a:ext>
            </a:extLst>
          </p:cNvPr>
          <p:cNvCxnSpPr>
            <a:cxnSpLocks/>
          </p:cNvCxnSpPr>
          <p:nvPr/>
        </p:nvCxnSpPr>
        <p:spPr>
          <a:xfrm flipH="1">
            <a:off x="3780183" y="2318327"/>
            <a:ext cx="602974" cy="283171"/>
          </a:xfrm>
          <a:prstGeom prst="straightConnector1">
            <a:avLst/>
          </a:prstGeom>
          <a:ln w="63500">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670123B-6757-4A83-B62B-4A4313AA9301}"/>
              </a:ext>
            </a:extLst>
          </p:cNvPr>
          <p:cNvCxnSpPr>
            <a:cxnSpLocks/>
          </p:cNvCxnSpPr>
          <p:nvPr/>
        </p:nvCxnSpPr>
        <p:spPr>
          <a:xfrm flipH="1">
            <a:off x="5611915" y="4585216"/>
            <a:ext cx="778599" cy="307753"/>
          </a:xfrm>
          <a:prstGeom prst="straightConnector1">
            <a:avLst/>
          </a:prstGeom>
          <a:ln w="63500">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020E31-D090-4CD7-9061-C2F1E925D334}"/>
              </a:ext>
            </a:extLst>
          </p:cNvPr>
          <p:cNvSpPr txBox="1"/>
          <p:nvPr/>
        </p:nvSpPr>
        <p:spPr>
          <a:xfrm rot="20187763">
            <a:off x="5328590" y="4588910"/>
            <a:ext cx="676021" cy="553998"/>
          </a:xfrm>
          <a:prstGeom prst="rect">
            <a:avLst/>
          </a:prstGeom>
          <a:noFill/>
        </p:spPr>
        <p:txBody>
          <a:bodyPr wrap="square" rtlCol="0">
            <a:spAutoFit/>
          </a:bodyPr>
          <a:lstStyle/>
          <a:p>
            <a:r>
              <a:rPr lang="en-US" sz="3000" b="1" dirty="0">
                <a:solidFill>
                  <a:srgbClr val="FF0000"/>
                </a:solidFill>
              </a:rPr>
              <a:t>X</a:t>
            </a:r>
          </a:p>
        </p:txBody>
      </p:sp>
      <p:sp>
        <p:nvSpPr>
          <p:cNvPr id="11" name="Date Placeholder 10">
            <a:extLst>
              <a:ext uri="{FF2B5EF4-FFF2-40B4-BE49-F238E27FC236}">
                <a16:creationId xmlns:a16="http://schemas.microsoft.com/office/drawing/2014/main" id="{8FB78975-3AF7-474D-85FA-907223B17127}"/>
              </a:ext>
            </a:extLst>
          </p:cNvPr>
          <p:cNvSpPr>
            <a:spLocks noGrp="1"/>
          </p:cNvSpPr>
          <p:nvPr>
            <p:ph type="dt" sz="half" idx="10"/>
          </p:nvPr>
        </p:nvSpPr>
        <p:spPr/>
        <p:txBody>
          <a:bodyPr/>
          <a:lstStyle/>
          <a:p>
            <a:r>
              <a:rPr lang="en-US"/>
              <a:t>10/27/2020</a:t>
            </a:r>
            <a:endParaRPr lang="en-US" dirty="0"/>
          </a:p>
        </p:txBody>
      </p:sp>
      <p:sp>
        <p:nvSpPr>
          <p:cNvPr id="13" name="Footer Placeholder 12">
            <a:extLst>
              <a:ext uri="{FF2B5EF4-FFF2-40B4-BE49-F238E27FC236}">
                <a16:creationId xmlns:a16="http://schemas.microsoft.com/office/drawing/2014/main" id="{897BB73A-6665-45C0-BE60-642B7E39205C}"/>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147663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normAutofit/>
          </a:bodyPr>
          <a:lstStyle/>
          <a:p>
            <a:r>
              <a:rPr lang="en-US" dirty="0"/>
              <a:t>BOS</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165253"/>
            <a:ext cx="10018713" cy="5587238"/>
          </a:xfrm>
        </p:spPr>
        <p:txBody>
          <a:bodyPr>
            <a:normAutofit fontScale="70000" lnSpcReduction="20000"/>
          </a:bodyPr>
          <a:lstStyle/>
          <a:p>
            <a:pPr lvl="0"/>
            <a:r>
              <a:rPr lang="en-US" sz="5400" dirty="0"/>
              <a:t>Uses of BOS</a:t>
            </a:r>
          </a:p>
          <a:p>
            <a:pPr lvl="1"/>
            <a:r>
              <a:rPr lang="en-US" sz="3800" dirty="0"/>
              <a:t>Arterial route alternative routing</a:t>
            </a:r>
          </a:p>
          <a:p>
            <a:pPr lvl="2"/>
            <a:r>
              <a:rPr lang="en-US" sz="3600" dirty="0"/>
              <a:t>Coordinated activation of multiple BOS using </a:t>
            </a:r>
            <a:r>
              <a:rPr lang="en-US" sz="3600" dirty="0" err="1"/>
              <a:t>SunGuide’s</a:t>
            </a:r>
            <a:r>
              <a:rPr lang="en-US" sz="3600" dirty="0"/>
              <a:t> response plan functionality</a:t>
            </a:r>
          </a:p>
          <a:p>
            <a:pPr lvl="1"/>
            <a:r>
              <a:rPr lang="en-US" sz="3800" dirty="0"/>
              <a:t>Warnings to over-height vehicles approaching bridges</a:t>
            </a:r>
          </a:p>
          <a:p>
            <a:pPr lvl="2"/>
            <a:r>
              <a:rPr lang="en-US" sz="3600" dirty="0"/>
              <a:t>Automated activation to warn traveling public of potentially dangerous situations</a:t>
            </a:r>
          </a:p>
          <a:p>
            <a:pPr lvl="2"/>
            <a:r>
              <a:rPr lang="en-US" sz="3600" dirty="0"/>
              <a:t>Permit Application System (PAS) and FOX system can provide over-height vehicle information</a:t>
            </a:r>
          </a:p>
          <a:p>
            <a:pPr lvl="1"/>
            <a:r>
              <a:rPr lang="en-US" sz="3800" dirty="0"/>
              <a:t>Parking availability</a:t>
            </a:r>
          </a:p>
          <a:p>
            <a:pPr lvl="2"/>
            <a:r>
              <a:rPr lang="en-US" sz="3600" dirty="0"/>
              <a:t>Automatically/manually activate signs to direct incoming traffic to parking facilities</a:t>
            </a:r>
          </a:p>
          <a:p>
            <a:pPr lvl="1"/>
            <a:endParaRPr lang="en-US" sz="3800" dirty="0"/>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4" name="Date Placeholder 3">
            <a:extLst>
              <a:ext uri="{FF2B5EF4-FFF2-40B4-BE49-F238E27FC236}">
                <a16:creationId xmlns:a16="http://schemas.microsoft.com/office/drawing/2014/main" id="{A086FC14-DE07-4346-99BE-086ACD875C0E}"/>
              </a:ext>
            </a:extLst>
          </p:cNvPr>
          <p:cNvSpPr>
            <a:spLocks noGrp="1"/>
          </p:cNvSpPr>
          <p:nvPr>
            <p:ph type="dt" sz="half" idx="10"/>
          </p:nvPr>
        </p:nvSpPr>
        <p:spPr/>
        <p:txBody>
          <a:bodyPr/>
          <a:lstStyle/>
          <a:p>
            <a:r>
              <a:rPr lang="en-US"/>
              <a:t>10/27/2020</a:t>
            </a:r>
            <a:endParaRPr lang="en-US" dirty="0"/>
          </a:p>
        </p:txBody>
      </p:sp>
      <p:sp>
        <p:nvSpPr>
          <p:cNvPr id="5" name="Footer Placeholder 4">
            <a:extLst>
              <a:ext uri="{FF2B5EF4-FFF2-40B4-BE49-F238E27FC236}">
                <a16:creationId xmlns:a16="http://schemas.microsoft.com/office/drawing/2014/main" id="{3276F01D-0FE1-4C32-97D9-A01D3B17B2F0}"/>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25595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normAutofit/>
          </a:bodyPr>
          <a:lstStyle/>
          <a:p>
            <a:r>
              <a:rPr lang="en-US" dirty="0"/>
              <a:t>BOS</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165253"/>
            <a:ext cx="10018713" cy="5587238"/>
          </a:xfrm>
        </p:spPr>
        <p:txBody>
          <a:bodyPr>
            <a:normAutofit fontScale="92500" lnSpcReduction="20000"/>
          </a:bodyPr>
          <a:lstStyle/>
          <a:p>
            <a:pPr lvl="0"/>
            <a:r>
              <a:rPr lang="en-US" sz="5400" dirty="0"/>
              <a:t>Changes in SunGuide</a:t>
            </a:r>
          </a:p>
          <a:p>
            <a:pPr lvl="1"/>
            <a:r>
              <a:rPr lang="en-US" sz="3800" dirty="0"/>
              <a:t>Communication with BOS devices</a:t>
            </a:r>
          </a:p>
          <a:p>
            <a:pPr lvl="1"/>
            <a:r>
              <a:rPr lang="en-US" sz="3800" dirty="0"/>
              <a:t>Configuration of BOS plans, which may also use beacons</a:t>
            </a:r>
          </a:p>
          <a:p>
            <a:pPr lvl="1"/>
            <a:r>
              <a:rPr lang="en-US" sz="3800" dirty="0"/>
              <a:t>Integration of PAS/FOX systems for over-height vehicle data</a:t>
            </a:r>
          </a:p>
          <a:p>
            <a:pPr lvl="1"/>
            <a:r>
              <a:rPr lang="en-US" sz="3600" dirty="0"/>
              <a:t>Integration into EM’s Response Generation</a:t>
            </a:r>
          </a:p>
          <a:p>
            <a:pPr marL="457200" lvl="1" indent="0" algn="ctr">
              <a:buNone/>
            </a:pPr>
            <a:r>
              <a:rPr lang="en-US" sz="3600" i="1" dirty="0"/>
              <a:t>Additional Conceptual information available in </a:t>
            </a:r>
          </a:p>
          <a:p>
            <a:pPr marL="457200" lvl="1" indent="0" algn="ctr">
              <a:buNone/>
            </a:pPr>
            <a:r>
              <a:rPr lang="en-US" sz="3600" i="1" dirty="0"/>
              <a:t>BOS Integration Document</a:t>
            </a:r>
          </a:p>
          <a:p>
            <a:pPr lvl="1"/>
            <a:endParaRPr lang="en-US" sz="3800" dirty="0"/>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4" name="Date Placeholder 3">
            <a:extLst>
              <a:ext uri="{FF2B5EF4-FFF2-40B4-BE49-F238E27FC236}">
                <a16:creationId xmlns:a16="http://schemas.microsoft.com/office/drawing/2014/main" id="{78CEFA55-A4AB-4BF0-866D-6E9A51CA1F20}"/>
              </a:ext>
            </a:extLst>
          </p:cNvPr>
          <p:cNvSpPr>
            <a:spLocks noGrp="1"/>
          </p:cNvSpPr>
          <p:nvPr>
            <p:ph type="dt" sz="half" idx="10"/>
          </p:nvPr>
        </p:nvSpPr>
        <p:spPr/>
        <p:txBody>
          <a:bodyPr/>
          <a:lstStyle/>
          <a:p>
            <a:r>
              <a:rPr lang="en-US"/>
              <a:t>10/27/2020</a:t>
            </a:r>
            <a:endParaRPr lang="en-US" dirty="0"/>
          </a:p>
        </p:txBody>
      </p:sp>
      <p:sp>
        <p:nvSpPr>
          <p:cNvPr id="5" name="Footer Placeholder 4">
            <a:extLst>
              <a:ext uri="{FF2B5EF4-FFF2-40B4-BE49-F238E27FC236}">
                <a16:creationId xmlns:a16="http://schemas.microsoft.com/office/drawing/2014/main" id="{898ECEED-0A5D-49E6-A52C-B407C3E76BA2}"/>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21816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428621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a:p>
            <a:pPr algn="l"/>
            <a:endParaRPr lang="en-US" dirty="0"/>
          </a:p>
          <a:p>
            <a:pPr algn="l"/>
            <a:r>
              <a:rPr lang="en-US" dirty="0"/>
              <a:t>Jeremy Dilmore</a:t>
            </a:r>
          </a:p>
          <a:p>
            <a:pPr algn="l"/>
            <a:r>
              <a:rPr lang="en-US" dirty="0">
                <a:hlinkClick r:id="rId2"/>
              </a:rPr>
              <a:t>Jeremy.Dilmore@dot.state.fl.us</a:t>
            </a:r>
            <a:r>
              <a:rPr lang="en-US" dirty="0"/>
              <a:t>  </a:t>
            </a:r>
          </a:p>
        </p:txBody>
      </p:sp>
      <p:sp>
        <p:nvSpPr>
          <p:cNvPr id="2" name="Date Placeholder 1">
            <a:extLst>
              <a:ext uri="{FF2B5EF4-FFF2-40B4-BE49-F238E27FC236}">
                <a16:creationId xmlns:a16="http://schemas.microsoft.com/office/drawing/2014/main" id="{BD8D1BD7-B546-4F94-9FB3-A466F077E107}"/>
              </a:ext>
            </a:extLst>
          </p:cNvPr>
          <p:cNvSpPr>
            <a:spLocks noGrp="1"/>
          </p:cNvSpPr>
          <p:nvPr>
            <p:ph type="dt" sz="half" idx="10"/>
          </p:nvPr>
        </p:nvSpPr>
        <p:spPr/>
        <p:txBody>
          <a:bodyPr/>
          <a:lstStyle/>
          <a:p>
            <a:r>
              <a:rPr lang="en-US"/>
              <a:t>10/27/2020</a:t>
            </a:r>
            <a:endParaRPr lang="en-US" dirty="0"/>
          </a:p>
        </p:txBody>
      </p:sp>
      <p:sp>
        <p:nvSpPr>
          <p:cNvPr id="3" name="Footer Placeholder 2">
            <a:extLst>
              <a:ext uri="{FF2B5EF4-FFF2-40B4-BE49-F238E27FC236}">
                <a16:creationId xmlns:a16="http://schemas.microsoft.com/office/drawing/2014/main" id="{8FFF1800-60E7-422E-A066-5AFBB124C5A4}"/>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987737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426465"/>
            <a:ext cx="10421655" cy="3319271"/>
          </a:xfrm>
        </p:spPr>
        <p:txBody>
          <a:bodyPr>
            <a:noAutofit/>
          </a:bodyPr>
          <a:lstStyle/>
          <a:p>
            <a:r>
              <a:rPr lang="en-US" sz="5400" b="1" dirty="0">
                <a:solidFill>
                  <a:schemeClr val="accent1"/>
                </a:solidFill>
              </a:rPr>
              <a:t>Enhancement #1: </a:t>
            </a:r>
            <a:r>
              <a:rPr lang="en-US" sz="5400" dirty="0"/>
              <a:t>SG-564 – Remove List Options </a:t>
            </a:r>
            <a:br>
              <a:rPr lang="en-US" sz="5400" dirty="0"/>
            </a:br>
            <a:r>
              <a:rPr lang="en-US" sz="5400" dirty="0"/>
              <a:t>without Deleting</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28</a:t>
            </a:fld>
            <a:endParaRPr lang="en-US" dirty="0"/>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4676772"/>
            <a:ext cx="6988175" cy="754763"/>
          </a:xfrm>
        </p:spPr>
        <p:txBody>
          <a:bodyPr/>
          <a:lstStyle/>
          <a:p>
            <a:r>
              <a:rPr lang="en-US" sz="3600" dirty="0"/>
              <a:t>Tucker Brown</a:t>
            </a:r>
          </a:p>
          <a:p>
            <a:endParaRPr lang="en-US" dirty="0"/>
          </a:p>
        </p:txBody>
      </p:sp>
      <p:sp>
        <p:nvSpPr>
          <p:cNvPr id="14" name="Footer Placeholder 4">
            <a:extLst>
              <a:ext uri="{FF2B5EF4-FFF2-40B4-BE49-F238E27FC236}">
                <a16:creationId xmlns:a16="http://schemas.microsoft.com/office/drawing/2014/main" id="{3E58AEF6-D900-4998-8539-3E42AC34CD48}"/>
              </a:ext>
            </a:extLst>
          </p:cNvPr>
          <p:cNvSpPr>
            <a:spLocks noGrp="1"/>
          </p:cNvSpPr>
          <p:nvPr>
            <p:ph type="ftr" sz="quarter" idx="11"/>
          </p:nvPr>
        </p:nvSpPr>
        <p:spPr>
          <a:xfrm>
            <a:off x="5332412" y="6151628"/>
            <a:ext cx="432404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15" name="Date Placeholder 2">
            <a:extLst>
              <a:ext uri="{FF2B5EF4-FFF2-40B4-BE49-F238E27FC236}">
                <a16:creationId xmlns:a16="http://schemas.microsoft.com/office/drawing/2014/main" id="{75706966-5222-4635-AE9C-391C5A0D8474}"/>
              </a:ext>
            </a:extLst>
          </p:cNvPr>
          <p:cNvSpPr>
            <a:spLocks noGrp="1"/>
          </p:cNvSpPr>
          <p:nvPr>
            <p:ph type="dt" sz="half" idx="10"/>
          </p:nvPr>
        </p:nvSpPr>
        <p:spPr>
          <a:xfrm>
            <a:off x="9732656" y="6151628"/>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141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088231"/>
            <a:ext cx="10018713" cy="5404644"/>
          </a:xfrm>
        </p:spPr>
        <p:txBody>
          <a:bodyPr>
            <a:normAutofit/>
          </a:bodyPr>
          <a:lstStyle/>
          <a:p>
            <a:r>
              <a:rPr lang="en-US" dirty="0"/>
              <a:t>Most devices do not have the ability to “Ceased Use” the device (Delete the device without deleting the reference in the system)</a:t>
            </a:r>
          </a:p>
          <a:p>
            <a:endParaRPr lang="en-US" dirty="0"/>
          </a:p>
          <a:p>
            <a:r>
              <a:rPr lang="en-US" dirty="0"/>
              <a:t>Some configurations are stored in DA but not all</a:t>
            </a:r>
          </a:p>
          <a:p>
            <a:endParaRPr lang="en-US" dirty="0"/>
          </a:p>
          <a:p>
            <a:r>
              <a:rPr lang="en-US" dirty="0"/>
              <a:t>EM does “Ceased Use” most things but not all</a:t>
            </a:r>
          </a:p>
          <a:p>
            <a:endParaRPr lang="en-US" dirty="0"/>
          </a:p>
          <a:p>
            <a:r>
              <a:rPr lang="en-US" dirty="0"/>
              <a:t>Once a device/location is “deleted”, seeing the old configurations or running reports against those devices is no longer possible</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8" name="Date Placeholder 3">
            <a:extLst>
              <a:ext uri="{FF2B5EF4-FFF2-40B4-BE49-F238E27FC236}">
                <a16:creationId xmlns:a16="http://schemas.microsoft.com/office/drawing/2014/main" id="{AD677168-3682-4DE4-B078-B5208B5593CC}"/>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369AE585-D382-4039-9643-DB62CF21F46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Tree>
    <p:extLst>
      <p:ext uri="{BB962C8B-B14F-4D97-AF65-F5344CB8AC3E}">
        <p14:creationId xmlns:p14="http://schemas.microsoft.com/office/powerpoint/2010/main" val="295025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7068"/>
            <a:ext cx="10018713" cy="1024466"/>
          </a:xfrm>
        </p:spPr>
        <p:txBody>
          <a:bodyPr>
            <a:normAutofit/>
          </a:bodyPr>
          <a:lstStyle/>
          <a:p>
            <a:r>
              <a:rPr lang="en-US" sz="6000" dirty="0"/>
              <a:t>Agenda</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Subtitle 3"/>
          <p:cNvSpPr txBox="1">
            <a:spLocks/>
          </p:cNvSpPr>
          <p:nvPr/>
        </p:nvSpPr>
        <p:spPr>
          <a:xfrm>
            <a:off x="1910292" y="5778631"/>
            <a:ext cx="9818156" cy="50786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4F81BD">
                  <a:lumMod val="75000"/>
                </a:srgbClr>
              </a:buClr>
              <a:buSzPct val="145000"/>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Content Placeholder 8">
            <a:extLst>
              <a:ext uri="{FF2B5EF4-FFF2-40B4-BE49-F238E27FC236}">
                <a16:creationId xmlns:a16="http://schemas.microsoft.com/office/drawing/2014/main" id="{37DC44A8-6F43-4A01-992D-D2D62178CCE7}"/>
              </a:ext>
            </a:extLst>
          </p:cNvPr>
          <p:cNvSpPr>
            <a:spLocks noGrp="1"/>
          </p:cNvSpPr>
          <p:nvPr>
            <p:ph idx="1"/>
          </p:nvPr>
        </p:nvSpPr>
        <p:spPr/>
        <p:txBody>
          <a:bodyPr/>
          <a:lstStyle/>
          <a:p>
            <a:endParaRPr lang="en-US" dirty="0"/>
          </a:p>
        </p:txBody>
      </p:sp>
      <p:graphicFrame>
        <p:nvGraphicFramePr>
          <p:cNvPr id="10" name="Content Placeholder 6">
            <a:extLst>
              <a:ext uri="{FF2B5EF4-FFF2-40B4-BE49-F238E27FC236}">
                <a16:creationId xmlns:a16="http://schemas.microsoft.com/office/drawing/2014/main" id="{A9E5764F-A42C-426C-9132-11B16A842822}"/>
              </a:ext>
            </a:extLst>
          </p:cNvPr>
          <p:cNvGraphicFramePr>
            <a:graphicFrameLocks/>
          </p:cNvGraphicFramePr>
          <p:nvPr>
            <p:extLst>
              <p:ext uri="{D42A27DB-BD31-4B8C-83A1-F6EECF244321}">
                <p14:modId xmlns:p14="http://schemas.microsoft.com/office/powerpoint/2010/main" val="309445201"/>
              </p:ext>
            </p:extLst>
          </p:nvPr>
        </p:nvGraphicFramePr>
        <p:xfrm>
          <a:off x="1552046" y="1320801"/>
          <a:ext cx="10018713" cy="4716366"/>
        </p:xfrm>
        <a:graphic>
          <a:graphicData uri="http://schemas.openxmlformats.org/drawingml/2006/table">
            <a:tbl>
              <a:tblPr firstRow="1" bandRow="1">
                <a:tableStyleId>{5C22544A-7EE6-4342-B048-85BDC9FD1C3A}</a:tableStyleId>
              </a:tblPr>
              <a:tblGrid>
                <a:gridCol w="1521354">
                  <a:extLst>
                    <a:ext uri="{9D8B030D-6E8A-4147-A177-3AD203B41FA5}">
                      <a16:colId xmlns:a16="http://schemas.microsoft.com/office/drawing/2014/main" val="20000"/>
                    </a:ext>
                  </a:extLst>
                </a:gridCol>
                <a:gridCol w="5664200">
                  <a:extLst>
                    <a:ext uri="{9D8B030D-6E8A-4147-A177-3AD203B41FA5}">
                      <a16:colId xmlns:a16="http://schemas.microsoft.com/office/drawing/2014/main" val="20001"/>
                    </a:ext>
                  </a:extLst>
                </a:gridCol>
                <a:gridCol w="2833159">
                  <a:extLst>
                    <a:ext uri="{9D8B030D-6E8A-4147-A177-3AD203B41FA5}">
                      <a16:colId xmlns:a16="http://schemas.microsoft.com/office/drawing/2014/main" val="20002"/>
                    </a:ext>
                  </a:extLst>
                </a:gridCol>
              </a:tblGrid>
              <a:tr h="500677">
                <a:tc>
                  <a:txBody>
                    <a:bodyPr/>
                    <a:lstStyle/>
                    <a:p>
                      <a:r>
                        <a:rPr lang="en-US" dirty="0"/>
                        <a:t>Time</a:t>
                      </a:r>
                    </a:p>
                  </a:txBody>
                  <a:tcPr/>
                </a:tc>
                <a:tc>
                  <a:txBody>
                    <a:bodyPr/>
                    <a:lstStyle/>
                    <a:p>
                      <a:r>
                        <a:rPr lang="en-US" dirty="0"/>
                        <a:t>Item</a:t>
                      </a:r>
                    </a:p>
                  </a:txBody>
                  <a:tcPr/>
                </a:tc>
                <a:tc>
                  <a:txBody>
                    <a:bodyPr/>
                    <a:lstStyle/>
                    <a:p>
                      <a:r>
                        <a:rPr lang="en-US" dirty="0"/>
                        <a:t>Lead</a:t>
                      </a:r>
                    </a:p>
                  </a:txBody>
                  <a:tcPr/>
                </a:tc>
                <a:extLst>
                  <a:ext uri="{0D108BD9-81ED-4DB2-BD59-A6C34878D82A}">
                    <a16:rowId xmlns:a16="http://schemas.microsoft.com/office/drawing/2014/main" val="10000"/>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2:40 – 2:50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SG-3499: Reporting "Ramp Closed“ (Blocked) for Different Lane Mappings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2:50 – 3:00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SG-3488: DMS priority in Response Plan changes all DMS sign messages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3:00 – 3:10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SG-2570: Allow comments to be added to closed events without reopening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128626"/>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3:10 – 3:20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SG-5376: Center-to-Center (C2C) Add Nearest Camera Information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58089">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3:20 – 3:30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#6</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SG-4876: Agency Contact Config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558089">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3:30 – 3:40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SG-5251: Wrong Way Device – Incorrect images displayed in SunGuide with Alert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Tucker Brown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0873628"/>
                  </a:ext>
                </a:extLst>
              </a:tr>
            </a:tbl>
          </a:graphicData>
        </a:graphic>
      </p:graphicFrame>
      <p:sp>
        <p:nvSpPr>
          <p:cNvPr id="3" name="Date Placeholder 2">
            <a:extLst>
              <a:ext uri="{FF2B5EF4-FFF2-40B4-BE49-F238E27FC236}">
                <a16:creationId xmlns:a16="http://schemas.microsoft.com/office/drawing/2014/main" id="{81603978-34C0-4C2D-A3D0-C9022C8D3BC9}"/>
              </a:ext>
            </a:extLst>
          </p:cNvPr>
          <p:cNvSpPr>
            <a:spLocks noGrp="1"/>
          </p:cNvSpPr>
          <p:nvPr>
            <p:ph type="dt" sz="half" idx="10"/>
          </p:nvPr>
        </p:nvSpPr>
        <p:spPr/>
        <p:txBody>
          <a:bodyPr/>
          <a:lstStyle/>
          <a:p>
            <a:r>
              <a:rPr lang="en-US"/>
              <a:t>10/27/2020</a:t>
            </a:r>
            <a:endParaRPr lang="en-US" dirty="0"/>
          </a:p>
        </p:txBody>
      </p:sp>
      <p:sp>
        <p:nvSpPr>
          <p:cNvPr id="7" name="Footer Placeholder 6">
            <a:extLst>
              <a:ext uri="{FF2B5EF4-FFF2-40B4-BE49-F238E27FC236}">
                <a16:creationId xmlns:a16="http://schemas.microsoft.com/office/drawing/2014/main" id="{49DF1AB3-4A11-4A53-8125-AE68CE91E1FF}"/>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310061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Proposed Solution</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088231"/>
            <a:ext cx="10018713" cy="5404644"/>
          </a:xfrm>
        </p:spPr>
        <p:txBody>
          <a:bodyPr>
            <a:normAutofit/>
          </a:bodyPr>
          <a:lstStyle/>
          <a:p>
            <a:r>
              <a:rPr lang="en-US" sz="3200" dirty="0"/>
              <a:t>Make all objects in the system persistent and only “Cease Use” them as opposed to delete.</a:t>
            </a:r>
          </a:p>
          <a:p>
            <a:r>
              <a:rPr lang="en-US" sz="3200" dirty="0"/>
              <a:t>This is a large change, to be done in stages</a:t>
            </a:r>
          </a:p>
          <a:p>
            <a:pPr lvl="1"/>
            <a:r>
              <a:rPr lang="en-US" sz="2400" dirty="0"/>
              <a:t>Phase 1: Core Devices (CCTV, DMS, TSS) with SAA for users</a:t>
            </a:r>
          </a:p>
          <a:p>
            <a:pPr lvl="1"/>
            <a:r>
              <a:rPr lang="en-US" sz="2400" dirty="0"/>
              <a:t>Phase 1: Modify reporting to allow reporting on “Ceased Use” devices and EM objects </a:t>
            </a:r>
          </a:p>
          <a:p>
            <a:pPr lvl="1"/>
            <a:r>
              <a:rPr lang="en-US" sz="2400" dirty="0"/>
              <a:t>Phase 2: AVL and the rest of EM</a:t>
            </a:r>
          </a:p>
          <a:p>
            <a:pPr lvl="1"/>
            <a:r>
              <a:rPr lang="en-US" sz="2400" dirty="0"/>
              <a:t>Phase 3: All other devices types</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
        <p:nvSpPr>
          <p:cNvPr id="8" name="Date Placeholder 3">
            <a:extLst>
              <a:ext uri="{FF2B5EF4-FFF2-40B4-BE49-F238E27FC236}">
                <a16:creationId xmlns:a16="http://schemas.microsoft.com/office/drawing/2014/main" id="{AD677168-3682-4DE4-B078-B5208B5593CC}"/>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Footer Placeholder 4">
            <a:extLst>
              <a:ext uri="{FF2B5EF4-FFF2-40B4-BE49-F238E27FC236}">
                <a16:creationId xmlns:a16="http://schemas.microsoft.com/office/drawing/2014/main" id="{369AE585-D382-4039-9643-DB62CF21F464}"/>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Tree>
    <p:extLst>
      <p:ext uri="{BB962C8B-B14F-4D97-AF65-F5344CB8AC3E}">
        <p14:creationId xmlns:p14="http://schemas.microsoft.com/office/powerpoint/2010/main" val="3865850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LOE</a:t>
            </a:r>
          </a:p>
        </p:txBody>
      </p:sp>
      <p:sp>
        <p:nvSpPr>
          <p:cNvPr id="3" name="Content Placeholder 2"/>
          <p:cNvSpPr>
            <a:spLocks noGrp="1"/>
          </p:cNvSpPr>
          <p:nvPr>
            <p:ph sz="half" idx="1"/>
          </p:nvPr>
        </p:nvSpPr>
        <p:spPr>
          <a:xfrm>
            <a:off x="1623282" y="1437991"/>
            <a:ext cx="9391344" cy="4763332"/>
          </a:xfrm>
        </p:spPr>
        <p:txBody>
          <a:bodyPr>
            <a:normAutofit fontScale="62500" lnSpcReduction="20000"/>
          </a:bodyPr>
          <a:lstStyle/>
          <a:p>
            <a:r>
              <a:rPr lang="en-US" sz="3600" dirty="0"/>
              <a:t>Estimate for phase 1: $146k</a:t>
            </a:r>
          </a:p>
          <a:p>
            <a:pPr lvl="1"/>
            <a:r>
              <a:rPr lang="en-US" sz="2400" dirty="0"/>
              <a:t>CCTV, DMS, TSS</a:t>
            </a:r>
          </a:p>
          <a:p>
            <a:pPr lvl="1"/>
            <a:r>
              <a:rPr lang="en-US" sz="2400" dirty="0"/>
              <a:t>SAA</a:t>
            </a:r>
          </a:p>
          <a:p>
            <a:pPr lvl="1"/>
            <a:r>
              <a:rPr lang="en-US" sz="2400" dirty="0"/>
              <a:t>Reporting on Ceased Use devices</a:t>
            </a:r>
          </a:p>
          <a:p>
            <a:endParaRPr lang="en-US" sz="3600" dirty="0"/>
          </a:p>
          <a:p>
            <a:r>
              <a:rPr lang="en-US" sz="3600" dirty="0"/>
              <a:t>Estimate for phase 2: $85k</a:t>
            </a:r>
          </a:p>
          <a:p>
            <a:pPr lvl="1"/>
            <a:r>
              <a:rPr lang="en-US" sz="2400" dirty="0"/>
              <a:t>AVL and EM</a:t>
            </a:r>
          </a:p>
          <a:p>
            <a:pPr marL="457200" lvl="1" indent="0">
              <a:buNone/>
            </a:pPr>
            <a:endParaRPr lang="en-US" sz="2400" dirty="0"/>
          </a:p>
          <a:p>
            <a:r>
              <a:rPr lang="en-US" sz="3600" dirty="0"/>
              <a:t>Estimate for phase 3: $207k</a:t>
            </a:r>
          </a:p>
          <a:p>
            <a:pPr lvl="1"/>
            <a:r>
              <a:rPr lang="en-US" sz="2400" dirty="0"/>
              <a:t>HAR, RMS, RWIS, SB, Beacon, TPS, MLS, GPIO, IDS, VS, CVS, TVT</a:t>
            </a:r>
          </a:p>
          <a:p>
            <a:pPr lvl="1"/>
            <a:r>
              <a:rPr lang="en-US" sz="2500" dirty="0"/>
              <a:t>Phase 3 could be broken into multiple phases if needed.</a:t>
            </a:r>
          </a:p>
          <a:p>
            <a:pPr lvl="1"/>
            <a:endParaRPr lang="en-US" sz="2500" dirty="0"/>
          </a:p>
          <a:p>
            <a:r>
              <a:rPr lang="en-US" sz="3700" dirty="0"/>
              <a:t>Release: Post 8.0</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102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sp>
        <p:nvSpPr>
          <p:cNvPr id="5" name="Date Placeholder 3">
            <a:extLst>
              <a:ext uri="{FF2B5EF4-FFF2-40B4-BE49-F238E27FC236}">
                <a16:creationId xmlns:a16="http://schemas.microsoft.com/office/drawing/2014/main" id="{F011A4A9-0E38-4470-B6DB-4E06041E909A}"/>
              </a:ext>
            </a:extLst>
          </p:cNvPr>
          <p:cNvSpPr>
            <a:spLocks noGrp="1"/>
          </p:cNvSpPr>
          <p:nvPr>
            <p:ph type="dt" sz="half" idx="10"/>
          </p:nvPr>
        </p:nvSpPr>
        <p:spPr>
          <a:xfrm>
            <a:off x="9732656" y="6201323"/>
            <a:ext cx="11430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Footer Placeholder 4">
            <a:extLst>
              <a:ext uri="{FF2B5EF4-FFF2-40B4-BE49-F238E27FC236}">
                <a16:creationId xmlns:a16="http://schemas.microsoft.com/office/drawing/2014/main" id="{74852159-B48C-4A21-8B9D-69DCE9485C61}"/>
              </a:ext>
            </a:extLst>
          </p:cNvPr>
          <p:cNvSpPr>
            <a:spLocks noGrp="1"/>
          </p:cNvSpPr>
          <p:nvPr>
            <p:ph type="ftr" sz="quarter" idx="11"/>
          </p:nvPr>
        </p:nvSpPr>
        <p:spPr>
          <a:xfrm>
            <a:off x="2572279" y="6201323"/>
            <a:ext cx="708417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Tree>
    <p:extLst>
      <p:ext uri="{BB962C8B-B14F-4D97-AF65-F5344CB8AC3E}">
        <p14:creationId xmlns:p14="http://schemas.microsoft.com/office/powerpoint/2010/main" val="3980403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https://www.questionpro.com/t/ABslzZjVjY</a:t>
            </a:r>
            <a:endParaRPr lang="en-US" dirty="0">
              <a:solidFill>
                <a:srgbClr val="FF0000"/>
              </a:solidFill>
            </a:endParaRPr>
          </a:p>
          <a:p>
            <a:pPr marL="0" indent="0">
              <a:buNone/>
            </a:pPr>
            <a:r>
              <a:rPr lang="en-US" b="1" dirty="0">
                <a:solidFill>
                  <a:schemeClr val="accent1"/>
                </a:solidFill>
              </a:rPr>
              <a:t>Enhancement #1 Phase(1): </a:t>
            </a:r>
            <a:r>
              <a:rPr lang="en-US" dirty="0"/>
              <a:t>SG-564 – Remove List Options </a:t>
            </a:r>
            <a:br>
              <a:rPr lang="en-US" dirty="0"/>
            </a:br>
            <a:r>
              <a:rPr lang="en-US" dirty="0"/>
              <a:t>without Deleting</a:t>
            </a:r>
          </a:p>
          <a:p>
            <a:r>
              <a:rPr lang="en-US" sz="2400" dirty="0"/>
              <a:t>CCTV, DMS, TSS</a:t>
            </a:r>
          </a:p>
          <a:p>
            <a:r>
              <a:rPr lang="en-US" sz="2400" dirty="0"/>
              <a:t>Reporting on Ceased Use devices</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B2AA9205-95E3-4B27-AA18-ABBC9DC5F185}"/>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F7416A3F-198F-4400-964E-7032BB7F790A}"/>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575435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https://www.questionpro.com/t/ABslzZjVkT</a:t>
            </a:r>
            <a:endParaRPr lang="en-US" dirty="0">
              <a:solidFill>
                <a:srgbClr val="FF0000"/>
              </a:solidFill>
            </a:endParaRPr>
          </a:p>
          <a:p>
            <a:pPr marL="0" indent="0">
              <a:buNone/>
            </a:pPr>
            <a:r>
              <a:rPr lang="en-US" b="1" dirty="0">
                <a:solidFill>
                  <a:schemeClr val="accent1"/>
                </a:solidFill>
              </a:rPr>
              <a:t>Enhancement #1 Phase (2): </a:t>
            </a:r>
            <a:r>
              <a:rPr lang="en-US" dirty="0"/>
              <a:t>SG-564 – Remove List Options </a:t>
            </a:r>
            <a:br>
              <a:rPr lang="en-US" dirty="0"/>
            </a:br>
            <a:r>
              <a:rPr lang="en-US" dirty="0"/>
              <a:t>without Deleting</a:t>
            </a:r>
          </a:p>
          <a:p>
            <a:r>
              <a:rPr lang="en-US" sz="2400" dirty="0"/>
              <a:t>AVL, EM, and SAA</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C94DBD2E-866A-48A6-A8F7-AC085D63DCFC}"/>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C3235D8E-5DEF-4248-A3F7-F6952322F489}"/>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37331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https://www.questionpro.com/t/ABslzZjVkU</a:t>
            </a:r>
            <a:r>
              <a:rPr lang="en-US" dirty="0"/>
              <a:t> </a:t>
            </a:r>
            <a:endParaRPr lang="en-US" dirty="0">
              <a:solidFill>
                <a:srgbClr val="FF0000"/>
              </a:solidFill>
            </a:endParaRPr>
          </a:p>
          <a:p>
            <a:pPr marL="0" indent="0">
              <a:buNone/>
            </a:pPr>
            <a:r>
              <a:rPr lang="en-US" b="1" dirty="0">
                <a:solidFill>
                  <a:schemeClr val="accent1"/>
                </a:solidFill>
              </a:rPr>
              <a:t>Enhancement #1 Phase (3): </a:t>
            </a:r>
            <a:r>
              <a:rPr lang="en-US" dirty="0"/>
              <a:t>SG-564 – Remove List Options </a:t>
            </a:r>
            <a:br>
              <a:rPr lang="en-US" dirty="0"/>
            </a:br>
            <a:r>
              <a:rPr lang="en-US" dirty="0"/>
              <a:t>without Deleting</a:t>
            </a:r>
          </a:p>
          <a:p>
            <a:r>
              <a:rPr lang="en-US" sz="2400" dirty="0"/>
              <a:t>HAR, RMS, RWIS, SB, Beacon, TPS, MLS, GPIO, IDS, VS, CVS, TVT</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862EE7FC-E76B-456F-9920-EDD42F2FDB19}"/>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E8D9DA57-6681-4EE4-A707-4EA3A33E19B1}"/>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74982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2139" y="1774203"/>
            <a:ext cx="9227833" cy="2176117"/>
          </a:xfrm>
        </p:spPr>
        <p:txBody>
          <a:bodyPr>
            <a:noAutofit/>
          </a:bodyPr>
          <a:lstStyle/>
          <a:p>
            <a:r>
              <a:rPr lang="en-US" sz="4800" b="1" dirty="0">
                <a:solidFill>
                  <a:schemeClr val="accent1"/>
                </a:solidFill>
              </a:rPr>
              <a:t>Enhancement #2: </a:t>
            </a:r>
            <a:r>
              <a:rPr lang="en-US" sz="4800" dirty="0"/>
              <a:t>SG-3499 - Reporting "Ramp Closed“ </a:t>
            </a:r>
            <a:r>
              <a:rPr lang="en-US" sz="4800" dirty="0">
                <a:solidFill>
                  <a:srgbClr val="FF0000"/>
                </a:solidFill>
              </a:rPr>
              <a:t>(Blocked) </a:t>
            </a:r>
            <a:r>
              <a:rPr lang="en-US" sz="4800" dirty="0"/>
              <a:t>for Different Lane Mappings</a:t>
            </a:r>
            <a:endParaRPr lang="en-US" sz="4400" dirty="0"/>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36</a:t>
            </a:fld>
            <a:endParaRPr lang="en-US" dirty="0"/>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3" name="Date Placeholder 2">
            <a:extLst>
              <a:ext uri="{FF2B5EF4-FFF2-40B4-BE49-F238E27FC236}">
                <a16:creationId xmlns:a16="http://schemas.microsoft.com/office/drawing/2014/main" id="{8E00063B-3CEE-4797-B880-BB4022EBF0F8}"/>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A42BC2F2-DD3E-4711-8B09-2EB7DDCDFCFC}"/>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3674397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Current Behavior</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10" y="1000300"/>
            <a:ext cx="10451443" cy="3219358"/>
          </a:xfrm>
        </p:spPr>
        <p:txBody>
          <a:bodyPr>
            <a:normAutofit/>
          </a:bodyPr>
          <a:lstStyle/>
          <a:p>
            <a:r>
              <a:rPr lang="en-US" dirty="0"/>
              <a:t>Issue: Initial issue reports different lane mappings result in different Lane Blockage description for “Closed” situations however that appears to be resolved.</a:t>
            </a:r>
          </a:p>
          <a:p>
            <a:r>
              <a:rPr lang="en-US" dirty="0"/>
              <a:t>Current Behavior</a:t>
            </a:r>
          </a:p>
          <a:p>
            <a:pPr lvl="1"/>
            <a:r>
              <a:rPr lang="en-US" sz="1600" dirty="0"/>
              <a:t>Lanes still reports a Exit Ramp Closed but Shoulders Open. </a:t>
            </a:r>
            <a:endParaRPr lang="en-US" sz="1600" b="1" dirty="0"/>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8" name="Picture 7">
            <a:extLst>
              <a:ext uri="{FF2B5EF4-FFF2-40B4-BE49-F238E27FC236}">
                <a16:creationId xmlns:a16="http://schemas.microsoft.com/office/drawing/2014/main" id="{6D7C7613-E6DE-49F1-BC38-74AB200D128D}"/>
              </a:ext>
            </a:extLst>
          </p:cNvPr>
          <p:cNvPicPr>
            <a:picLocks noChangeAspect="1"/>
          </p:cNvPicPr>
          <p:nvPr/>
        </p:nvPicPr>
        <p:blipFill>
          <a:blip r:embed="rId2"/>
          <a:stretch>
            <a:fillRect/>
          </a:stretch>
        </p:blipFill>
        <p:spPr>
          <a:xfrm>
            <a:off x="6466212" y="3957916"/>
            <a:ext cx="5105400" cy="2438400"/>
          </a:xfrm>
          <a:prstGeom prst="rect">
            <a:avLst/>
          </a:prstGeom>
        </p:spPr>
      </p:pic>
      <p:pic>
        <p:nvPicPr>
          <p:cNvPr id="9" name="Picture 8">
            <a:extLst>
              <a:ext uri="{FF2B5EF4-FFF2-40B4-BE49-F238E27FC236}">
                <a16:creationId xmlns:a16="http://schemas.microsoft.com/office/drawing/2014/main" id="{23DEB2C5-9B0A-4356-BC39-FD15956A9F7F}"/>
              </a:ext>
            </a:extLst>
          </p:cNvPr>
          <p:cNvPicPr>
            <a:picLocks noChangeAspect="1"/>
          </p:cNvPicPr>
          <p:nvPr/>
        </p:nvPicPr>
        <p:blipFill>
          <a:blip r:embed="rId3"/>
          <a:stretch>
            <a:fillRect/>
          </a:stretch>
        </p:blipFill>
        <p:spPr>
          <a:xfrm>
            <a:off x="688977" y="3957916"/>
            <a:ext cx="5114925" cy="2409825"/>
          </a:xfrm>
          <a:prstGeom prst="rect">
            <a:avLst/>
          </a:prstGeom>
        </p:spPr>
      </p:pic>
      <p:sp>
        <p:nvSpPr>
          <p:cNvPr id="4" name="Date Placeholder 3">
            <a:extLst>
              <a:ext uri="{FF2B5EF4-FFF2-40B4-BE49-F238E27FC236}">
                <a16:creationId xmlns:a16="http://schemas.microsoft.com/office/drawing/2014/main" id="{50174513-3BDF-456C-A88A-CFEB8FD07649}"/>
              </a:ext>
            </a:extLst>
          </p:cNvPr>
          <p:cNvSpPr>
            <a:spLocks noGrp="1"/>
          </p:cNvSpPr>
          <p:nvPr>
            <p:ph type="dt" sz="half" idx="10"/>
          </p:nvPr>
        </p:nvSpPr>
        <p:spPr/>
        <p:txBody>
          <a:bodyPr/>
          <a:lstStyle/>
          <a:p>
            <a:r>
              <a:rPr lang="en-US"/>
              <a:t>10/27/2020</a:t>
            </a:r>
            <a:endParaRPr lang="en-US" dirty="0"/>
          </a:p>
        </p:txBody>
      </p:sp>
      <p:sp>
        <p:nvSpPr>
          <p:cNvPr id="5" name="Footer Placeholder 4">
            <a:extLst>
              <a:ext uri="{FF2B5EF4-FFF2-40B4-BE49-F238E27FC236}">
                <a16:creationId xmlns:a16="http://schemas.microsoft.com/office/drawing/2014/main" id="{1C95BF06-0E49-4848-A0BA-49784EC7ECD4}"/>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036931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Proposed Solution</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1088231"/>
            <a:ext cx="10018713" cy="5404644"/>
          </a:xfrm>
        </p:spPr>
        <p:txBody>
          <a:bodyPr>
            <a:normAutofit/>
          </a:bodyPr>
          <a:lstStyle/>
          <a:p>
            <a:r>
              <a:rPr lang="en-US" sz="3200" dirty="0"/>
              <a:t>Discussed at the ITS Working Group</a:t>
            </a:r>
          </a:p>
          <a:p>
            <a:endParaRPr lang="en-US" sz="3200" dirty="0"/>
          </a:p>
          <a:p>
            <a:r>
              <a:rPr lang="en-US" dirty="0"/>
              <a:t>There was a collective consensus that ‘All Lanes Blocked’ and ‘All Ramps Blocked’ would be used, even if the shoulders would still be open.</a:t>
            </a:r>
            <a:endParaRPr lang="en-US" sz="2400" dirty="0"/>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
        <p:nvSpPr>
          <p:cNvPr id="4" name="Date Placeholder 3">
            <a:extLst>
              <a:ext uri="{FF2B5EF4-FFF2-40B4-BE49-F238E27FC236}">
                <a16:creationId xmlns:a16="http://schemas.microsoft.com/office/drawing/2014/main" id="{10FF439F-0145-4409-BA3E-B3B98D0C3DA5}"/>
              </a:ext>
            </a:extLst>
          </p:cNvPr>
          <p:cNvSpPr>
            <a:spLocks noGrp="1"/>
          </p:cNvSpPr>
          <p:nvPr>
            <p:ph type="dt" sz="half" idx="10"/>
          </p:nvPr>
        </p:nvSpPr>
        <p:spPr/>
        <p:txBody>
          <a:bodyPr/>
          <a:lstStyle/>
          <a:p>
            <a:r>
              <a:rPr lang="en-US"/>
              <a:t>10/27/2020</a:t>
            </a:r>
            <a:endParaRPr lang="en-US" dirty="0"/>
          </a:p>
        </p:txBody>
      </p:sp>
      <p:sp>
        <p:nvSpPr>
          <p:cNvPr id="5" name="Footer Placeholder 4">
            <a:extLst>
              <a:ext uri="{FF2B5EF4-FFF2-40B4-BE49-F238E27FC236}">
                <a16:creationId xmlns:a16="http://schemas.microsoft.com/office/drawing/2014/main" id="{46E76DBA-5F4F-44F7-A378-19B41AA2C4F7}"/>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826298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LOE</a:t>
            </a:r>
          </a:p>
        </p:txBody>
      </p:sp>
      <p:sp>
        <p:nvSpPr>
          <p:cNvPr id="3" name="Content Placeholder 2"/>
          <p:cNvSpPr>
            <a:spLocks noGrp="1"/>
          </p:cNvSpPr>
          <p:nvPr>
            <p:ph sz="half" idx="1"/>
          </p:nvPr>
        </p:nvSpPr>
        <p:spPr>
          <a:xfrm>
            <a:off x="1623282" y="1437991"/>
            <a:ext cx="9391344" cy="4763332"/>
          </a:xfrm>
        </p:spPr>
        <p:txBody>
          <a:bodyPr>
            <a:normAutofit/>
          </a:bodyPr>
          <a:lstStyle/>
          <a:p>
            <a:r>
              <a:rPr lang="en-US" sz="3600" dirty="0"/>
              <a:t>Estimate: $4.5k</a:t>
            </a:r>
          </a:p>
          <a:p>
            <a:endParaRPr lang="en-US" sz="2500" dirty="0"/>
          </a:p>
          <a:p>
            <a:r>
              <a:rPr lang="en-US" sz="3700" dirty="0"/>
              <a:t>Release: Post 8.0</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682CFED0-69A4-4A2E-B336-B2633F526615}"/>
              </a:ext>
            </a:extLst>
          </p:cNvPr>
          <p:cNvSpPr>
            <a:spLocks noGrp="1"/>
          </p:cNvSpPr>
          <p:nvPr>
            <p:ph type="dt" sz="half" idx="10"/>
          </p:nvPr>
        </p:nvSpPr>
        <p:spPr/>
        <p:txBody>
          <a:bodyPr/>
          <a:lstStyle/>
          <a:p>
            <a:r>
              <a:rPr lang="en-US"/>
              <a:t>10/27/2020</a:t>
            </a:r>
            <a:endParaRPr lang="en-US" dirty="0"/>
          </a:p>
        </p:txBody>
      </p:sp>
      <p:sp>
        <p:nvSpPr>
          <p:cNvPr id="9" name="Footer Placeholder 8">
            <a:extLst>
              <a:ext uri="{FF2B5EF4-FFF2-40B4-BE49-F238E27FC236}">
                <a16:creationId xmlns:a16="http://schemas.microsoft.com/office/drawing/2014/main" id="{23A07027-A434-49A5-ADA3-C511341FE0FF}"/>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96927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7068"/>
            <a:ext cx="10018713" cy="1024466"/>
          </a:xfrm>
        </p:spPr>
        <p:txBody>
          <a:bodyPr>
            <a:normAutofit/>
          </a:bodyPr>
          <a:lstStyle/>
          <a:p>
            <a:r>
              <a:rPr lang="en-US" sz="6000" dirty="0"/>
              <a:t>Agenda</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Subtitle 3"/>
          <p:cNvSpPr txBox="1">
            <a:spLocks/>
          </p:cNvSpPr>
          <p:nvPr/>
        </p:nvSpPr>
        <p:spPr>
          <a:xfrm flipV="1">
            <a:off x="1875934" y="6286499"/>
            <a:ext cx="9852514" cy="168857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4F81BD">
                  <a:lumMod val="75000"/>
                </a:srgbClr>
              </a:buClr>
              <a:buSzPct val="145000"/>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10" name="Content Placeholder 6">
            <a:extLst>
              <a:ext uri="{FF2B5EF4-FFF2-40B4-BE49-F238E27FC236}">
                <a16:creationId xmlns:a16="http://schemas.microsoft.com/office/drawing/2014/main" id="{E80E1738-5306-4956-97D3-74A089F01FF3}"/>
              </a:ext>
            </a:extLst>
          </p:cNvPr>
          <p:cNvGraphicFramePr>
            <a:graphicFrameLocks/>
          </p:cNvGraphicFramePr>
          <p:nvPr>
            <p:extLst>
              <p:ext uri="{D42A27DB-BD31-4B8C-83A1-F6EECF244321}">
                <p14:modId xmlns:p14="http://schemas.microsoft.com/office/powerpoint/2010/main" val="4174044735"/>
              </p:ext>
            </p:extLst>
          </p:nvPr>
        </p:nvGraphicFramePr>
        <p:xfrm>
          <a:off x="1552046" y="1320801"/>
          <a:ext cx="10018713" cy="2233551"/>
        </p:xfrm>
        <a:graphic>
          <a:graphicData uri="http://schemas.openxmlformats.org/drawingml/2006/table">
            <a:tbl>
              <a:tblPr firstRow="1" bandRow="1">
                <a:tableStyleId>{5C22544A-7EE6-4342-B048-85BDC9FD1C3A}</a:tableStyleId>
              </a:tblPr>
              <a:tblGrid>
                <a:gridCol w="1521354">
                  <a:extLst>
                    <a:ext uri="{9D8B030D-6E8A-4147-A177-3AD203B41FA5}">
                      <a16:colId xmlns:a16="http://schemas.microsoft.com/office/drawing/2014/main" val="20000"/>
                    </a:ext>
                  </a:extLst>
                </a:gridCol>
                <a:gridCol w="5664200">
                  <a:extLst>
                    <a:ext uri="{9D8B030D-6E8A-4147-A177-3AD203B41FA5}">
                      <a16:colId xmlns:a16="http://schemas.microsoft.com/office/drawing/2014/main" val="20001"/>
                    </a:ext>
                  </a:extLst>
                </a:gridCol>
                <a:gridCol w="2833159">
                  <a:extLst>
                    <a:ext uri="{9D8B030D-6E8A-4147-A177-3AD203B41FA5}">
                      <a16:colId xmlns:a16="http://schemas.microsoft.com/office/drawing/2014/main" val="20002"/>
                    </a:ext>
                  </a:extLst>
                </a:gridCol>
              </a:tblGrid>
              <a:tr h="500677">
                <a:tc>
                  <a:txBody>
                    <a:bodyPr/>
                    <a:lstStyle/>
                    <a:p>
                      <a:r>
                        <a:rPr lang="en-US" sz="1600" dirty="0"/>
                        <a:t>Time</a:t>
                      </a:r>
                    </a:p>
                  </a:txBody>
                  <a:tcPr/>
                </a:tc>
                <a:tc>
                  <a:txBody>
                    <a:bodyPr/>
                    <a:lstStyle/>
                    <a:p>
                      <a:r>
                        <a:rPr lang="en-US" sz="1600" dirty="0"/>
                        <a:t>Item</a:t>
                      </a:r>
                    </a:p>
                  </a:txBody>
                  <a:tcPr/>
                </a:tc>
                <a:tc>
                  <a:txBody>
                    <a:bodyPr/>
                    <a:lstStyle/>
                    <a:p>
                      <a:r>
                        <a:rPr lang="en-US" sz="1600" dirty="0"/>
                        <a:t>Lead</a:t>
                      </a:r>
                    </a:p>
                  </a:txBody>
                  <a:tcPr/>
                </a:tc>
                <a:extLst>
                  <a:ext uri="{0D108BD9-81ED-4DB2-BD59-A6C34878D82A}">
                    <a16:rowId xmlns:a16="http://schemas.microsoft.com/office/drawing/2014/main" val="10000"/>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3:40 – 3:50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b="1" u="sng" dirty="0">
                          <a:solidFill>
                            <a:srgbClr val="365F91"/>
                          </a:solidFill>
                          <a:effectLst/>
                          <a:latin typeface="Arial" panose="020B0604020202020204" pitchFamily="34" charset="0"/>
                          <a:ea typeface="Calibri" panose="020F0502020204030204" pitchFamily="34" charset="0"/>
                          <a:cs typeface="Times New Roman" panose="02020603050405020304" pitchFamily="18" charset="0"/>
                        </a:rPr>
                        <a:t>Enhancement #8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kern="1200" dirty="0">
                          <a:solidFill>
                            <a:schemeClr val="dk1"/>
                          </a:solidFill>
                          <a:effectLst/>
                          <a:latin typeface="Arial" panose="020B0604020202020204" pitchFamily="34" charset="0"/>
                          <a:ea typeface="+mn-ea"/>
                          <a:cs typeface="Times New Roman" panose="02020603050405020304" pitchFamily="18" charset="0"/>
                        </a:rPr>
                        <a:t>SG-3429: Reliable DAR to RITIS Interface Using a Message Queueing Product </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r>
                        <a:rPr lang="en-US" sz="16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VOTE</a:t>
                      </a:r>
                      <a:r>
                        <a:rPr lang="en-US" sz="1600" dirty="0">
                          <a:effectLst/>
                          <a:latin typeface="Arial" panose="020B0604020202020204" pitchFamily="34"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Mark Dunthorn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5050484"/>
                  </a:ext>
                </a:extLst>
              </a:tr>
              <a:tr h="500677">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3:50 – 3:55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Open Discussion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Jay Williams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00677">
                <a:tc>
                  <a:txBody>
                    <a:bodyPr/>
                    <a:lstStyle/>
                    <a:p>
                      <a:pPr marL="0" marR="0">
                        <a:spcBef>
                          <a:spcPts val="0"/>
                        </a:spcBef>
                        <a:spcAft>
                          <a:spcPts val="0"/>
                        </a:spcAft>
                      </a:pPr>
                      <a:r>
                        <a:rPr lang="en-US" sz="1600">
                          <a:effectLst/>
                          <a:latin typeface="Arial" panose="020B0604020202020204" pitchFamily="34" charset="0"/>
                          <a:ea typeface="Calibri" panose="020F0502020204030204" pitchFamily="34" charset="0"/>
                          <a:cs typeface="Times New Roman" panose="02020603050405020304" pitchFamily="18" charset="0"/>
                        </a:rPr>
                        <a:t>3:55 – 4:00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Review Action Items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Jay Williams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3" name="Date Placeholder 2">
            <a:extLst>
              <a:ext uri="{FF2B5EF4-FFF2-40B4-BE49-F238E27FC236}">
                <a16:creationId xmlns:a16="http://schemas.microsoft.com/office/drawing/2014/main" id="{1685F734-B424-4890-A4CC-009D38923233}"/>
              </a:ext>
            </a:extLst>
          </p:cNvPr>
          <p:cNvSpPr>
            <a:spLocks noGrp="1"/>
          </p:cNvSpPr>
          <p:nvPr>
            <p:ph type="dt" sz="half" idx="10"/>
          </p:nvPr>
        </p:nvSpPr>
        <p:spPr/>
        <p:txBody>
          <a:bodyPr/>
          <a:lstStyle/>
          <a:p>
            <a:r>
              <a:rPr lang="en-US"/>
              <a:t>10/27/2020</a:t>
            </a:r>
            <a:endParaRPr lang="en-US" dirty="0"/>
          </a:p>
        </p:txBody>
      </p:sp>
      <p:sp>
        <p:nvSpPr>
          <p:cNvPr id="7" name="Footer Placeholder 6">
            <a:extLst>
              <a:ext uri="{FF2B5EF4-FFF2-40B4-BE49-F238E27FC236}">
                <a16:creationId xmlns:a16="http://schemas.microsoft.com/office/drawing/2014/main" id="{A82E86E4-6FB6-41E4-ABBF-C03DD2F22B19}"/>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390148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40</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sp>
        <p:nvSpPr>
          <p:cNvPr id="2" name="Date Placeholder 1">
            <a:extLst>
              <a:ext uri="{FF2B5EF4-FFF2-40B4-BE49-F238E27FC236}">
                <a16:creationId xmlns:a16="http://schemas.microsoft.com/office/drawing/2014/main" id="{F2DAA5A8-2CE4-458A-A02B-F9013632ED45}"/>
              </a:ext>
            </a:extLst>
          </p:cNvPr>
          <p:cNvSpPr>
            <a:spLocks noGrp="1"/>
          </p:cNvSpPr>
          <p:nvPr>
            <p:ph type="dt" sz="half" idx="10"/>
          </p:nvPr>
        </p:nvSpPr>
        <p:spPr/>
        <p:txBody>
          <a:bodyPr/>
          <a:lstStyle/>
          <a:p>
            <a:r>
              <a:rPr lang="en-US"/>
              <a:t>10/27/2020</a:t>
            </a:r>
            <a:endParaRPr lang="en-US" dirty="0"/>
          </a:p>
        </p:txBody>
      </p:sp>
      <p:sp>
        <p:nvSpPr>
          <p:cNvPr id="3" name="Footer Placeholder 2">
            <a:extLst>
              <a:ext uri="{FF2B5EF4-FFF2-40B4-BE49-F238E27FC236}">
                <a16:creationId xmlns:a16="http://schemas.microsoft.com/office/drawing/2014/main" id="{137DA91C-21CB-4602-BDA7-5D4813A9CEC6}"/>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818310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https://www.questionpro.com/t/ABslzZjVkf</a:t>
            </a:r>
            <a:r>
              <a:rPr lang="en-US" dirty="0"/>
              <a:t> </a:t>
            </a:r>
            <a:endParaRPr lang="en-US" dirty="0">
              <a:solidFill>
                <a:srgbClr val="FF0000"/>
              </a:solidFill>
            </a:endParaRPr>
          </a:p>
          <a:p>
            <a:pPr marL="0" indent="0">
              <a:buNone/>
            </a:pPr>
            <a:r>
              <a:rPr lang="en-US" b="1" dirty="0">
                <a:solidFill>
                  <a:schemeClr val="accent1"/>
                </a:solidFill>
              </a:rPr>
              <a:t>Enhancement #2: </a:t>
            </a:r>
            <a:r>
              <a:rPr lang="en-US" dirty="0"/>
              <a:t>SG-3499 - Reporting "Ramp Closed“ </a:t>
            </a:r>
            <a:r>
              <a:rPr lang="en-US" dirty="0">
                <a:solidFill>
                  <a:srgbClr val="FF0000"/>
                </a:solidFill>
              </a:rPr>
              <a:t>(Blocked) </a:t>
            </a:r>
            <a:r>
              <a:rPr lang="en-US" dirty="0"/>
              <a:t>for Different Lane Mappings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FD2A12AD-D3CE-4FCB-B98C-9A1846E048C2}"/>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2A533E61-DD63-4B61-9170-E7E4589F6D8D}"/>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479896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2840304" y="1087557"/>
            <a:ext cx="8974068" cy="2908710"/>
          </a:xfrm>
        </p:spPr>
        <p:txBody>
          <a:bodyPr>
            <a:normAutofit fontScale="90000"/>
          </a:bodyPr>
          <a:lstStyle/>
          <a:p>
            <a:pPr algn="l"/>
            <a:r>
              <a:rPr lang="en-US" b="1" dirty="0">
                <a:solidFill>
                  <a:schemeClr val="accent1"/>
                </a:solidFill>
              </a:rPr>
              <a:t>Enhancement #3: </a:t>
            </a:r>
            <a:r>
              <a:rPr lang="en-US" dirty="0"/>
              <a:t>SG-3488: DMS priority in Response Plan changes all DMS sign messages </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p:txBody>
          <a:bodyPr/>
          <a:lstStyle/>
          <a:p>
            <a:r>
              <a:rPr lang="en-US" dirty="0"/>
              <a:t>Tucker Brown</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Date Placeholder 3">
            <a:extLst>
              <a:ext uri="{FF2B5EF4-FFF2-40B4-BE49-F238E27FC236}">
                <a16:creationId xmlns:a16="http://schemas.microsoft.com/office/drawing/2014/main" id="{0F2F51FD-DB78-4506-BFC2-BCAABA86B3CE}"/>
              </a:ext>
            </a:extLst>
          </p:cNvPr>
          <p:cNvSpPr>
            <a:spLocks noGrp="1"/>
          </p:cNvSpPr>
          <p:nvPr>
            <p:ph type="dt" sz="half" idx="10"/>
          </p:nvPr>
        </p:nvSpPr>
        <p:spPr/>
        <p:txBody>
          <a:bodyPr/>
          <a:lstStyle/>
          <a:p>
            <a:r>
              <a:rPr lang="en-US"/>
              <a:t>10/27/2020</a:t>
            </a:r>
            <a:endParaRPr lang="en-US" dirty="0"/>
          </a:p>
        </p:txBody>
      </p:sp>
      <p:sp>
        <p:nvSpPr>
          <p:cNvPr id="5" name="Footer Placeholder 4">
            <a:extLst>
              <a:ext uri="{FF2B5EF4-FFF2-40B4-BE49-F238E27FC236}">
                <a16:creationId xmlns:a16="http://schemas.microsoft.com/office/drawing/2014/main" id="{79DC086B-5A26-41B9-9338-2B3A8CB5AB07}"/>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3092741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04A6-8C4E-40EF-8A9F-331ED9EF7B9F}"/>
              </a:ext>
            </a:extLst>
          </p:cNvPr>
          <p:cNvSpPr>
            <a:spLocks noGrp="1"/>
          </p:cNvSpPr>
          <p:nvPr>
            <p:ph type="title"/>
          </p:nvPr>
        </p:nvSpPr>
        <p:spPr>
          <a:xfrm>
            <a:off x="1208726" y="162844"/>
            <a:ext cx="8615005" cy="1098689"/>
          </a:xfrm>
        </p:spPr>
        <p:txBody>
          <a:bodyPr>
            <a:normAutofit/>
          </a:bodyPr>
          <a:lstStyle/>
          <a:p>
            <a:r>
              <a:rPr lang="en-US" sz="3600" dirty="0"/>
              <a:t>Proposed Enhancement</a:t>
            </a:r>
          </a:p>
        </p:txBody>
      </p:sp>
      <p:sp>
        <p:nvSpPr>
          <p:cNvPr id="3" name="Content Placeholder 2">
            <a:extLst>
              <a:ext uri="{FF2B5EF4-FFF2-40B4-BE49-F238E27FC236}">
                <a16:creationId xmlns:a16="http://schemas.microsoft.com/office/drawing/2014/main" id="{4752C2A9-F42A-4602-B31E-A8205AE87D12}"/>
              </a:ext>
            </a:extLst>
          </p:cNvPr>
          <p:cNvSpPr>
            <a:spLocks noGrp="1"/>
          </p:cNvSpPr>
          <p:nvPr>
            <p:ph idx="1"/>
          </p:nvPr>
        </p:nvSpPr>
        <p:spPr>
          <a:xfrm>
            <a:off x="1208726" y="1066801"/>
            <a:ext cx="10443805" cy="5134522"/>
          </a:xfrm>
        </p:spPr>
        <p:txBody>
          <a:bodyPr>
            <a:normAutofit/>
          </a:bodyPr>
          <a:lstStyle/>
          <a:p>
            <a:pPr lvl="1"/>
            <a:r>
              <a:rPr lang="en-US" sz="2800" dirty="0"/>
              <a:t>When a user multi-selects DMS to edit, there are multiple actions they can take.</a:t>
            </a:r>
          </a:p>
          <a:p>
            <a:pPr lvl="2"/>
            <a:r>
              <a:rPr lang="en-US" sz="2400" dirty="0"/>
              <a:t>Clicking on the button to modify the message will sync all messages and priorities of the DMS signs (Current Behavior)</a:t>
            </a:r>
          </a:p>
          <a:p>
            <a:pPr lvl="2"/>
            <a:r>
              <a:rPr lang="en-US" sz="2400" dirty="0"/>
              <a:t>There will be a context menu icon (right click) which will allow the user to set the priority of the message without affecting other aspects of the message, like the message itself.</a:t>
            </a:r>
          </a:p>
          <a:p>
            <a:pPr lvl="2"/>
            <a:r>
              <a:rPr lang="en-US" sz="2400" dirty="0"/>
              <a:t>There will be a context menu icon (right click) which will allow the user to set the message of the message without affecting other aspects of the message, like the priority.</a:t>
            </a:r>
          </a:p>
        </p:txBody>
      </p:sp>
      <p:sp>
        <p:nvSpPr>
          <p:cNvPr id="6" name="Slide Number Placeholder 5">
            <a:extLst>
              <a:ext uri="{FF2B5EF4-FFF2-40B4-BE49-F238E27FC236}">
                <a16:creationId xmlns:a16="http://schemas.microsoft.com/office/drawing/2014/main" id="{94C434BA-2699-47FD-A811-CDFCB488CB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Date Placeholder 3">
            <a:extLst>
              <a:ext uri="{FF2B5EF4-FFF2-40B4-BE49-F238E27FC236}">
                <a16:creationId xmlns:a16="http://schemas.microsoft.com/office/drawing/2014/main" id="{B4943F7A-3D3D-457C-AFCF-F64985322C57}"/>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A05378AD-3101-4398-84C4-CD19E617A5F9}"/>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414774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LOE</a:t>
            </a:r>
          </a:p>
        </p:txBody>
      </p:sp>
      <p:sp>
        <p:nvSpPr>
          <p:cNvPr id="3" name="Content Placeholder 2"/>
          <p:cNvSpPr>
            <a:spLocks noGrp="1"/>
          </p:cNvSpPr>
          <p:nvPr>
            <p:ph sz="half" idx="1"/>
          </p:nvPr>
        </p:nvSpPr>
        <p:spPr>
          <a:xfrm>
            <a:off x="1623282" y="1437991"/>
            <a:ext cx="9391344" cy="4763332"/>
          </a:xfrm>
        </p:spPr>
        <p:txBody>
          <a:bodyPr>
            <a:normAutofit/>
          </a:bodyPr>
          <a:lstStyle/>
          <a:p>
            <a:r>
              <a:rPr lang="en-US" sz="3600" dirty="0"/>
              <a:t>Estimate: $5k</a:t>
            </a:r>
          </a:p>
          <a:p>
            <a:endParaRPr lang="en-US" sz="2500" dirty="0"/>
          </a:p>
          <a:p>
            <a:r>
              <a:rPr lang="en-US" sz="3700" dirty="0"/>
              <a:t>Release: Post 8.0</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EC5FCFB4-FF03-486B-84AC-30C95D6B06D2}"/>
              </a:ext>
            </a:extLst>
          </p:cNvPr>
          <p:cNvSpPr>
            <a:spLocks noGrp="1"/>
          </p:cNvSpPr>
          <p:nvPr>
            <p:ph type="dt" sz="half" idx="10"/>
          </p:nvPr>
        </p:nvSpPr>
        <p:spPr/>
        <p:txBody>
          <a:bodyPr/>
          <a:lstStyle/>
          <a:p>
            <a:r>
              <a:rPr lang="en-US"/>
              <a:t>10/27/2020</a:t>
            </a:r>
            <a:endParaRPr lang="en-US" dirty="0"/>
          </a:p>
        </p:txBody>
      </p:sp>
      <p:sp>
        <p:nvSpPr>
          <p:cNvPr id="9" name="Footer Placeholder 8">
            <a:extLst>
              <a:ext uri="{FF2B5EF4-FFF2-40B4-BE49-F238E27FC236}">
                <a16:creationId xmlns:a16="http://schemas.microsoft.com/office/drawing/2014/main" id="{8A269C6B-2B85-43A9-AF0B-59E30038B625}"/>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4121053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45</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sp>
        <p:nvSpPr>
          <p:cNvPr id="2" name="Date Placeholder 1">
            <a:extLst>
              <a:ext uri="{FF2B5EF4-FFF2-40B4-BE49-F238E27FC236}">
                <a16:creationId xmlns:a16="http://schemas.microsoft.com/office/drawing/2014/main" id="{FD8DAFB3-48F6-4C8B-84FA-99F9775B1121}"/>
              </a:ext>
            </a:extLst>
          </p:cNvPr>
          <p:cNvSpPr>
            <a:spLocks noGrp="1"/>
          </p:cNvSpPr>
          <p:nvPr>
            <p:ph type="dt" sz="half" idx="10"/>
          </p:nvPr>
        </p:nvSpPr>
        <p:spPr/>
        <p:txBody>
          <a:bodyPr/>
          <a:lstStyle/>
          <a:p>
            <a:r>
              <a:rPr lang="en-US"/>
              <a:t>10/27/2020</a:t>
            </a:r>
            <a:endParaRPr lang="en-US" dirty="0"/>
          </a:p>
        </p:txBody>
      </p:sp>
      <p:sp>
        <p:nvSpPr>
          <p:cNvPr id="3" name="Footer Placeholder 2">
            <a:extLst>
              <a:ext uri="{FF2B5EF4-FFF2-40B4-BE49-F238E27FC236}">
                <a16:creationId xmlns:a16="http://schemas.microsoft.com/office/drawing/2014/main" id="{5F1600F0-871E-48C6-82B0-A5D80238A9F0}"/>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545065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https://www.questionpro.com/t/ABslzZjVkl</a:t>
            </a:r>
            <a:r>
              <a:rPr lang="en-US" dirty="0"/>
              <a:t> </a:t>
            </a:r>
            <a:endParaRPr lang="en-US" dirty="0">
              <a:solidFill>
                <a:srgbClr val="FF0000"/>
              </a:solidFill>
            </a:endParaRPr>
          </a:p>
          <a:p>
            <a:pPr marL="0" indent="0">
              <a:buNone/>
            </a:pPr>
            <a:r>
              <a:rPr lang="en-US" b="1" dirty="0">
                <a:solidFill>
                  <a:schemeClr val="accent1"/>
                </a:solidFill>
              </a:rPr>
              <a:t>Enhancement #3: </a:t>
            </a:r>
            <a:r>
              <a:rPr lang="en-US" dirty="0"/>
              <a:t>SG-3488: DMS priority in Response Plan changes all DMS sign messages </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A14E98AA-8A5A-40F8-BD39-B624A74999CC}"/>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79D202EE-04F4-448E-B91C-DA90255FC8BF}"/>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489821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2840304" y="1325879"/>
            <a:ext cx="8974068" cy="2999233"/>
          </a:xfrm>
        </p:spPr>
        <p:txBody>
          <a:bodyPr>
            <a:normAutofit fontScale="90000"/>
          </a:bodyPr>
          <a:lstStyle/>
          <a:p>
            <a:pPr algn="l"/>
            <a:r>
              <a:rPr lang="en-US" b="1" dirty="0">
                <a:solidFill>
                  <a:schemeClr val="accent1"/>
                </a:solidFill>
              </a:rPr>
              <a:t>Enhancement #4: </a:t>
            </a:r>
            <a:r>
              <a:rPr lang="en-US" dirty="0"/>
              <a:t>SG-2570: Allow comments to be added to closed events without reopening </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a:xfrm>
            <a:off x="4515377" y="4727447"/>
            <a:ext cx="6987645" cy="657353"/>
          </a:xfrm>
        </p:spPr>
        <p:txBody>
          <a:bodyPr/>
          <a:lstStyle/>
          <a:p>
            <a:r>
              <a:rPr lang="en-US" dirty="0"/>
              <a:t>Tucker Brown</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Date Placeholder 3">
            <a:extLst>
              <a:ext uri="{FF2B5EF4-FFF2-40B4-BE49-F238E27FC236}">
                <a16:creationId xmlns:a16="http://schemas.microsoft.com/office/drawing/2014/main" id="{09FBE2D0-B596-413D-9F20-17D8C13C3CD0}"/>
              </a:ext>
            </a:extLst>
          </p:cNvPr>
          <p:cNvSpPr>
            <a:spLocks noGrp="1"/>
          </p:cNvSpPr>
          <p:nvPr>
            <p:ph type="dt" sz="half" idx="10"/>
          </p:nvPr>
        </p:nvSpPr>
        <p:spPr/>
        <p:txBody>
          <a:bodyPr/>
          <a:lstStyle/>
          <a:p>
            <a:r>
              <a:rPr lang="en-US"/>
              <a:t>10/27/2020</a:t>
            </a:r>
            <a:endParaRPr lang="en-US" dirty="0"/>
          </a:p>
        </p:txBody>
      </p:sp>
      <p:sp>
        <p:nvSpPr>
          <p:cNvPr id="5" name="Footer Placeholder 4">
            <a:extLst>
              <a:ext uri="{FF2B5EF4-FFF2-40B4-BE49-F238E27FC236}">
                <a16:creationId xmlns:a16="http://schemas.microsoft.com/office/drawing/2014/main" id="{6CA07ECC-688E-48A6-9C55-2E607AEA023E}"/>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919981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04A6-8C4E-40EF-8A9F-331ED9EF7B9F}"/>
              </a:ext>
            </a:extLst>
          </p:cNvPr>
          <p:cNvSpPr>
            <a:spLocks noGrp="1"/>
          </p:cNvSpPr>
          <p:nvPr>
            <p:ph type="title"/>
          </p:nvPr>
        </p:nvSpPr>
        <p:spPr>
          <a:xfrm>
            <a:off x="1208726" y="162844"/>
            <a:ext cx="8615005" cy="1098689"/>
          </a:xfrm>
        </p:spPr>
        <p:txBody>
          <a:bodyPr>
            <a:normAutofit fontScale="90000"/>
          </a:bodyPr>
          <a:lstStyle/>
          <a:p>
            <a:r>
              <a:rPr lang="en-US" sz="3600" dirty="0"/>
              <a:t>Current Situation and Proposed Enhancement</a:t>
            </a:r>
          </a:p>
        </p:txBody>
      </p:sp>
      <p:sp>
        <p:nvSpPr>
          <p:cNvPr id="3" name="Content Placeholder 2">
            <a:extLst>
              <a:ext uri="{FF2B5EF4-FFF2-40B4-BE49-F238E27FC236}">
                <a16:creationId xmlns:a16="http://schemas.microsoft.com/office/drawing/2014/main" id="{4752C2A9-F42A-4602-B31E-A8205AE87D12}"/>
              </a:ext>
            </a:extLst>
          </p:cNvPr>
          <p:cNvSpPr>
            <a:spLocks noGrp="1"/>
          </p:cNvSpPr>
          <p:nvPr>
            <p:ph idx="1"/>
          </p:nvPr>
        </p:nvSpPr>
        <p:spPr>
          <a:xfrm>
            <a:off x="1484310" y="1066801"/>
            <a:ext cx="10168221" cy="4813138"/>
          </a:xfrm>
        </p:spPr>
        <p:txBody>
          <a:bodyPr>
            <a:normAutofit/>
          </a:bodyPr>
          <a:lstStyle/>
          <a:p>
            <a:r>
              <a:rPr lang="en-US" dirty="0"/>
              <a:t>While comments can be added via audit, there is sometimes a need to add a comment to a newly closed issue that is still in the event list, without reopening the event.</a:t>
            </a:r>
          </a:p>
          <a:p>
            <a:endParaRPr lang="en-US" dirty="0"/>
          </a:p>
          <a:p>
            <a:r>
              <a:rPr lang="en-US" dirty="0"/>
              <a:t>Proposed Enhancement</a:t>
            </a:r>
          </a:p>
          <a:p>
            <a:pPr lvl="1"/>
            <a:r>
              <a:rPr lang="en-US" dirty="0"/>
              <a:t>Allow comments to be added to Closed events while they are still on the event list (1 hour after closure).</a:t>
            </a:r>
          </a:p>
        </p:txBody>
      </p:sp>
      <p:sp>
        <p:nvSpPr>
          <p:cNvPr id="6" name="Slide Number Placeholder 5">
            <a:extLst>
              <a:ext uri="{FF2B5EF4-FFF2-40B4-BE49-F238E27FC236}">
                <a16:creationId xmlns:a16="http://schemas.microsoft.com/office/drawing/2014/main" id="{94C434BA-2699-47FD-A811-CDFCB488CB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835C8E61-7A5C-4836-ABDF-0BF95F15C2D3}"/>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5" name="Date Placeholder 4">
            <a:extLst>
              <a:ext uri="{FF2B5EF4-FFF2-40B4-BE49-F238E27FC236}">
                <a16:creationId xmlns:a16="http://schemas.microsoft.com/office/drawing/2014/main" id="{15E6C975-616F-48B8-8B71-624B3649553C}"/>
              </a:ext>
            </a:extLst>
          </p:cNvPr>
          <p:cNvSpPr>
            <a:spLocks noGrp="1"/>
          </p:cNvSpPr>
          <p:nvPr>
            <p:ph type="dt" sz="half" idx="10"/>
          </p:nvPr>
        </p:nvSpPr>
        <p:spPr/>
        <p:txBody>
          <a:bodyPr/>
          <a:lstStyle/>
          <a:p>
            <a:r>
              <a:rPr lang="en-US"/>
              <a:t>10/27/2020</a:t>
            </a:r>
            <a:endParaRPr lang="en-US" dirty="0"/>
          </a:p>
        </p:txBody>
      </p:sp>
      <p:sp>
        <p:nvSpPr>
          <p:cNvPr id="9" name="Footer Placeholder 8">
            <a:extLst>
              <a:ext uri="{FF2B5EF4-FFF2-40B4-BE49-F238E27FC236}">
                <a16:creationId xmlns:a16="http://schemas.microsoft.com/office/drawing/2014/main" id="{31FCC030-C39C-4E77-ACC7-D6B99F3A4F36}"/>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64401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LOE</a:t>
            </a:r>
          </a:p>
        </p:txBody>
      </p:sp>
      <p:sp>
        <p:nvSpPr>
          <p:cNvPr id="3" name="Content Placeholder 2"/>
          <p:cNvSpPr>
            <a:spLocks noGrp="1"/>
          </p:cNvSpPr>
          <p:nvPr>
            <p:ph sz="half" idx="1"/>
          </p:nvPr>
        </p:nvSpPr>
        <p:spPr>
          <a:xfrm>
            <a:off x="1623282" y="1437991"/>
            <a:ext cx="9391344" cy="4763332"/>
          </a:xfrm>
        </p:spPr>
        <p:txBody>
          <a:bodyPr>
            <a:normAutofit/>
          </a:bodyPr>
          <a:lstStyle/>
          <a:p>
            <a:r>
              <a:rPr lang="en-US" sz="3600" dirty="0"/>
              <a:t>Estimate: $2k</a:t>
            </a:r>
          </a:p>
          <a:p>
            <a:endParaRPr lang="en-US" sz="2500" dirty="0"/>
          </a:p>
          <a:p>
            <a:r>
              <a:rPr lang="en-US" sz="3700" dirty="0"/>
              <a:t>Release: Post 8.0</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3FC46A7F-5378-4D2F-B7C3-308B7FDBEF4A}"/>
              </a:ext>
            </a:extLst>
          </p:cNvPr>
          <p:cNvSpPr>
            <a:spLocks noGrp="1"/>
          </p:cNvSpPr>
          <p:nvPr>
            <p:ph type="dt" sz="half" idx="10"/>
          </p:nvPr>
        </p:nvSpPr>
        <p:spPr/>
        <p:txBody>
          <a:bodyPr/>
          <a:lstStyle/>
          <a:p>
            <a:r>
              <a:rPr lang="en-US"/>
              <a:t>10/27/2020</a:t>
            </a:r>
            <a:endParaRPr lang="en-US" dirty="0"/>
          </a:p>
        </p:txBody>
      </p:sp>
      <p:sp>
        <p:nvSpPr>
          <p:cNvPr id="9" name="Footer Placeholder 8">
            <a:extLst>
              <a:ext uri="{FF2B5EF4-FFF2-40B4-BE49-F238E27FC236}">
                <a16:creationId xmlns:a16="http://schemas.microsoft.com/office/drawing/2014/main" id="{F9522876-0F6B-470A-8A5C-56D1EB3A6B12}"/>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403594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a:t>Previous Meetings Recap and Action Items Review</a:t>
            </a:r>
          </a:p>
        </p:txBody>
      </p:sp>
      <p:sp>
        <p:nvSpPr>
          <p:cNvPr id="4" name="Subtitle 3"/>
          <p:cNvSpPr>
            <a:spLocks noGrp="1"/>
          </p:cNvSpPr>
          <p:nvPr>
            <p:ph type="subTitle" idx="1"/>
          </p:nvPr>
        </p:nvSpPr>
        <p:spPr>
          <a:xfrm>
            <a:off x="3175001" y="3996267"/>
            <a:ext cx="8328022" cy="1388534"/>
          </a:xfrm>
        </p:spPr>
        <p:txBody>
          <a:bodyPr>
            <a:normAutofit lnSpcReduction="10000"/>
          </a:bodyPr>
          <a:lstStyle/>
          <a:p>
            <a:r>
              <a:rPr lang="en-US" sz="3600" dirty="0"/>
              <a:t>Jay Williams, P.E., FDOT</a:t>
            </a:r>
          </a:p>
          <a:p>
            <a:r>
              <a:rPr lang="en-US" sz="3600" dirty="0"/>
              <a:t>CMB Chairman</a:t>
            </a:r>
          </a:p>
          <a:p>
            <a:endParaRPr lang="en-US" dirty="0"/>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Date Placeholder 5">
            <a:extLst>
              <a:ext uri="{FF2B5EF4-FFF2-40B4-BE49-F238E27FC236}">
                <a16:creationId xmlns:a16="http://schemas.microsoft.com/office/drawing/2014/main" id="{6758D790-778B-488D-83C8-00F7F41BA801}"/>
              </a:ext>
            </a:extLst>
          </p:cNvPr>
          <p:cNvSpPr>
            <a:spLocks noGrp="1"/>
          </p:cNvSpPr>
          <p:nvPr>
            <p:ph type="dt" sz="half" idx="10"/>
          </p:nvPr>
        </p:nvSpPr>
        <p:spPr/>
        <p:txBody>
          <a:bodyPr/>
          <a:lstStyle/>
          <a:p>
            <a:r>
              <a:rPr lang="en-US"/>
              <a:t>10/27/2020</a:t>
            </a:r>
            <a:endParaRPr lang="en-US" dirty="0"/>
          </a:p>
        </p:txBody>
      </p:sp>
      <p:sp>
        <p:nvSpPr>
          <p:cNvPr id="10" name="Footer Placeholder 9">
            <a:extLst>
              <a:ext uri="{FF2B5EF4-FFF2-40B4-BE49-F238E27FC236}">
                <a16:creationId xmlns:a16="http://schemas.microsoft.com/office/drawing/2014/main" id="{1F17B670-7207-42BA-8BA6-9D6068EFC968}"/>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815107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QUESTIONS?</a:t>
            </a:r>
          </a:p>
        </p:txBody>
      </p:sp>
      <p:sp>
        <p:nvSpPr>
          <p:cNvPr id="9" name="Date Placeholder 3">
            <a:extLst>
              <a:ext uri="{FF2B5EF4-FFF2-40B4-BE49-F238E27FC236}">
                <a16:creationId xmlns:a16="http://schemas.microsoft.com/office/drawing/2014/main" id="{C269AC4C-242A-43EA-9F85-2E75216F3FF0}"/>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3" name="Date Placeholder 2">
            <a:extLst>
              <a:ext uri="{FF2B5EF4-FFF2-40B4-BE49-F238E27FC236}">
                <a16:creationId xmlns:a16="http://schemas.microsoft.com/office/drawing/2014/main" id="{F11D49F9-9A8B-493E-9AF5-C6C7B803D2B4}"/>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F27A8CC5-580B-4238-A81D-2829F05BFB65}"/>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64272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https://www.questionpro.com/t/ABslzZjVk2</a:t>
            </a:r>
            <a:endParaRPr lang="en-US" dirty="0">
              <a:solidFill>
                <a:srgbClr val="FF0000"/>
              </a:solidFill>
            </a:endParaRPr>
          </a:p>
          <a:p>
            <a:pPr marL="0" indent="0">
              <a:buNone/>
            </a:pPr>
            <a:r>
              <a:rPr lang="en-US" b="1" dirty="0">
                <a:solidFill>
                  <a:schemeClr val="accent1"/>
                </a:solidFill>
              </a:rPr>
              <a:t>Enhancement #4: </a:t>
            </a:r>
            <a:r>
              <a:rPr lang="en-US" dirty="0"/>
              <a:t>SG-2570: Allow comments to be added to closed events without reopening </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7AE8968E-7142-4B78-87D1-424E87C8E6DB}"/>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92ABD3C1-6419-4823-9C85-BF0AEA0A4310}"/>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4122542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4800" b="1" dirty="0">
                <a:solidFill>
                  <a:schemeClr val="accent1"/>
                </a:solidFill>
              </a:rPr>
              <a:t>Enhancement #5: </a:t>
            </a:r>
            <a:r>
              <a:rPr lang="en-US" sz="4800" dirty="0"/>
              <a:t>SG-5376: Center-to-Center (C2C)</a:t>
            </a:r>
            <a:br>
              <a:rPr lang="en-US" sz="4800" dirty="0"/>
            </a:br>
            <a:r>
              <a:rPr lang="en-US" sz="4800" dirty="0"/>
              <a:t>Add Nearest Camera Information</a:t>
            </a:r>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3" name="Date Placeholder 2">
            <a:extLst>
              <a:ext uri="{FF2B5EF4-FFF2-40B4-BE49-F238E27FC236}">
                <a16:creationId xmlns:a16="http://schemas.microsoft.com/office/drawing/2014/main" id="{2E668BBB-B149-436F-AEB9-3AF00549252F}"/>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5AFDA900-F4F1-4529-97C4-5752D0ABDA15}"/>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2664383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normAutofit/>
          </a:bodyPr>
          <a:lstStyle/>
          <a:p>
            <a:r>
              <a:rPr lang="en-US" dirty="0"/>
              <a:t>Current Situation</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885058" y="1165253"/>
            <a:ext cx="9617964" cy="5587238"/>
          </a:xfrm>
        </p:spPr>
        <p:txBody>
          <a:bodyPr>
            <a:normAutofit/>
          </a:bodyPr>
          <a:lstStyle/>
          <a:p>
            <a:r>
              <a:rPr lang="en-US" sz="4000" dirty="0"/>
              <a:t>SunGuide already has functionality to auto-select the nearest CCTV</a:t>
            </a:r>
          </a:p>
          <a:p>
            <a:pPr lvl="1"/>
            <a:r>
              <a:rPr lang="en-US" sz="3800" dirty="0"/>
              <a:t>Operators can modify</a:t>
            </a:r>
          </a:p>
          <a:p>
            <a:r>
              <a:rPr lang="en-US" sz="4300" dirty="0"/>
              <a:t>Event information and camera/stream information is reported via C2C</a:t>
            </a:r>
          </a:p>
          <a:p>
            <a:pPr lvl="1"/>
            <a:r>
              <a:rPr lang="en-US" sz="3800" dirty="0"/>
              <a:t>No connection between the two</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D589857B-BFB3-44D1-946A-B46FF91A4A9F}"/>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5" name="Date Placeholder 4">
            <a:extLst>
              <a:ext uri="{FF2B5EF4-FFF2-40B4-BE49-F238E27FC236}">
                <a16:creationId xmlns:a16="http://schemas.microsoft.com/office/drawing/2014/main" id="{228E79EA-3B11-4FAD-A955-EDA103ED0435}"/>
              </a:ext>
            </a:extLst>
          </p:cNvPr>
          <p:cNvSpPr>
            <a:spLocks noGrp="1"/>
          </p:cNvSpPr>
          <p:nvPr>
            <p:ph type="dt" sz="half" idx="10"/>
          </p:nvPr>
        </p:nvSpPr>
        <p:spPr/>
        <p:txBody>
          <a:bodyPr/>
          <a:lstStyle/>
          <a:p>
            <a:r>
              <a:rPr lang="en-US"/>
              <a:t>10/27/2020</a:t>
            </a:r>
            <a:endParaRPr lang="en-US" dirty="0"/>
          </a:p>
        </p:txBody>
      </p:sp>
      <p:sp>
        <p:nvSpPr>
          <p:cNvPr id="7" name="Footer Placeholder 6">
            <a:extLst>
              <a:ext uri="{FF2B5EF4-FFF2-40B4-BE49-F238E27FC236}">
                <a16:creationId xmlns:a16="http://schemas.microsoft.com/office/drawing/2014/main" id="{B2ED31C6-92B2-4679-8665-61DDDED0E49E}"/>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948554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normAutofit/>
          </a:bodyPr>
          <a:lstStyle/>
          <a:p>
            <a:r>
              <a:rPr lang="en-US" dirty="0"/>
              <a:t>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885058" y="1165253"/>
            <a:ext cx="9617964" cy="5587238"/>
          </a:xfrm>
        </p:spPr>
        <p:txBody>
          <a:bodyPr>
            <a:normAutofit/>
          </a:bodyPr>
          <a:lstStyle/>
          <a:p>
            <a:r>
              <a:rPr lang="en-US" sz="4000" dirty="0"/>
              <a:t>Add closest camera to C2C Command Channel (cmdEventCmdReq) and C2C Status Channel (eventData)</a:t>
            </a:r>
          </a:p>
          <a:p>
            <a:endParaRPr lang="en-US" sz="4000" dirty="0"/>
          </a:p>
          <a:p>
            <a:r>
              <a:rPr lang="en-US" sz="4000" dirty="0"/>
              <a:t>Allows 511 to associate the nearest camera to the event for the public</a:t>
            </a:r>
          </a:p>
          <a:p>
            <a:pPr lvl="1"/>
            <a:endParaRPr lang="en-US" sz="3800" dirty="0"/>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Date Placeholder 3">
            <a:extLst>
              <a:ext uri="{FF2B5EF4-FFF2-40B4-BE49-F238E27FC236}">
                <a16:creationId xmlns:a16="http://schemas.microsoft.com/office/drawing/2014/main" id="{258D96DE-63F1-4754-B9D4-00BEF6F5E649}"/>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5" name="Date Placeholder 4">
            <a:extLst>
              <a:ext uri="{FF2B5EF4-FFF2-40B4-BE49-F238E27FC236}">
                <a16:creationId xmlns:a16="http://schemas.microsoft.com/office/drawing/2014/main" id="{EA8D4150-3CB1-4266-87E7-598713372A0A}"/>
              </a:ext>
            </a:extLst>
          </p:cNvPr>
          <p:cNvSpPr>
            <a:spLocks noGrp="1"/>
          </p:cNvSpPr>
          <p:nvPr>
            <p:ph type="dt" sz="half" idx="10"/>
          </p:nvPr>
        </p:nvSpPr>
        <p:spPr/>
        <p:txBody>
          <a:bodyPr/>
          <a:lstStyle/>
          <a:p>
            <a:r>
              <a:rPr lang="en-US"/>
              <a:t>10/27/2020</a:t>
            </a:r>
            <a:endParaRPr lang="en-US" dirty="0"/>
          </a:p>
        </p:txBody>
      </p:sp>
      <p:sp>
        <p:nvSpPr>
          <p:cNvPr id="7" name="Footer Placeholder 6">
            <a:extLst>
              <a:ext uri="{FF2B5EF4-FFF2-40B4-BE49-F238E27FC236}">
                <a16:creationId xmlns:a16="http://schemas.microsoft.com/office/drawing/2014/main" id="{353E33CE-901B-44D4-BFB8-D6A7A406005F}"/>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4359455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LOE</a:t>
            </a:r>
          </a:p>
        </p:txBody>
      </p:sp>
      <p:sp>
        <p:nvSpPr>
          <p:cNvPr id="3" name="Content Placeholder 2"/>
          <p:cNvSpPr>
            <a:spLocks noGrp="1"/>
          </p:cNvSpPr>
          <p:nvPr>
            <p:ph sz="half" idx="1"/>
          </p:nvPr>
        </p:nvSpPr>
        <p:spPr>
          <a:xfrm>
            <a:off x="1623282" y="1437991"/>
            <a:ext cx="9391344" cy="4763332"/>
          </a:xfrm>
        </p:spPr>
        <p:txBody>
          <a:bodyPr>
            <a:normAutofit/>
          </a:bodyPr>
          <a:lstStyle/>
          <a:p>
            <a:r>
              <a:rPr lang="en-US" sz="3600" dirty="0"/>
              <a:t>Estimate: $3k</a:t>
            </a:r>
          </a:p>
          <a:p>
            <a:endParaRPr lang="en-US" sz="2500" dirty="0"/>
          </a:p>
          <a:p>
            <a:r>
              <a:rPr lang="en-US" sz="3700" dirty="0"/>
              <a:t>Release: Post 8.0</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B4968264-6C41-4151-A189-2D4BCC1D5145}"/>
              </a:ext>
            </a:extLst>
          </p:cNvPr>
          <p:cNvSpPr>
            <a:spLocks noGrp="1"/>
          </p:cNvSpPr>
          <p:nvPr>
            <p:ph type="dt" sz="half" idx="10"/>
          </p:nvPr>
        </p:nvSpPr>
        <p:spPr/>
        <p:txBody>
          <a:bodyPr/>
          <a:lstStyle/>
          <a:p>
            <a:r>
              <a:rPr lang="en-US"/>
              <a:t>10/27/2020</a:t>
            </a:r>
            <a:endParaRPr lang="en-US" dirty="0"/>
          </a:p>
        </p:txBody>
      </p:sp>
      <p:sp>
        <p:nvSpPr>
          <p:cNvPr id="9" name="Footer Placeholder 8">
            <a:extLst>
              <a:ext uri="{FF2B5EF4-FFF2-40B4-BE49-F238E27FC236}">
                <a16:creationId xmlns:a16="http://schemas.microsoft.com/office/drawing/2014/main" id="{9768AC8E-A47C-4886-9301-5886EE6989F6}"/>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1817992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56</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sp>
        <p:nvSpPr>
          <p:cNvPr id="9" name="Date Placeholder 3">
            <a:extLst>
              <a:ext uri="{FF2B5EF4-FFF2-40B4-BE49-F238E27FC236}">
                <a16:creationId xmlns:a16="http://schemas.microsoft.com/office/drawing/2014/main" id="{A6CFA0E5-5223-4BE3-9130-4FA7D01D761E}"/>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3" name="Date Placeholder 2">
            <a:extLst>
              <a:ext uri="{FF2B5EF4-FFF2-40B4-BE49-F238E27FC236}">
                <a16:creationId xmlns:a16="http://schemas.microsoft.com/office/drawing/2014/main" id="{3C6662AD-CF88-48A9-9178-5409E6797064}"/>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319599D5-E15B-46FB-912B-E2E7B54D2B80}"/>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669737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https://www.questionpro.com/t/ABslzZjVlB</a:t>
            </a:r>
            <a:r>
              <a:rPr lang="en-US" dirty="0"/>
              <a:t> </a:t>
            </a:r>
            <a:endParaRPr lang="en-US" dirty="0">
              <a:solidFill>
                <a:srgbClr val="FF0000"/>
              </a:solidFill>
            </a:endParaRPr>
          </a:p>
          <a:p>
            <a:pPr marL="0" indent="0">
              <a:buNone/>
            </a:pPr>
            <a:r>
              <a:rPr lang="en-US" b="1" dirty="0">
                <a:solidFill>
                  <a:schemeClr val="accent1"/>
                </a:solidFill>
              </a:rPr>
              <a:t>Enhancement #5: </a:t>
            </a:r>
            <a:r>
              <a:rPr lang="en-US" dirty="0"/>
              <a:t>SG-5376: Center-to-Center (C2C)</a:t>
            </a:r>
            <a:br>
              <a:rPr lang="en-US" dirty="0"/>
            </a:br>
            <a:r>
              <a:rPr lang="en-US" dirty="0"/>
              <a:t>Add Nearest Camera Information</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1DA85E75-61D6-4BC8-815A-EE000C88EB04}"/>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06ECCD12-E436-492F-83E4-D9103BB5ABD2}"/>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398916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8317" y="1774203"/>
            <a:ext cx="10421655" cy="2176117"/>
          </a:xfrm>
        </p:spPr>
        <p:txBody>
          <a:bodyPr>
            <a:noAutofit/>
          </a:bodyPr>
          <a:lstStyle/>
          <a:p>
            <a:r>
              <a:rPr lang="en-US" sz="5400" b="1" dirty="0">
                <a:solidFill>
                  <a:schemeClr val="accent1"/>
                </a:solidFill>
              </a:rPr>
              <a:t>Enhancement #6: </a:t>
            </a:r>
            <a:r>
              <a:rPr lang="en-US" sz="5400" dirty="0"/>
              <a:t>SG-4876: Agency Contact Config</a:t>
            </a:r>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fld id="{D57F1E4F-1CFF-5643-939E-217C01CDF565}" type="slidenum">
              <a:rPr lang="en-US" smtClean="0"/>
              <a:pPr/>
              <a:t>58</a:t>
            </a:fld>
            <a:endParaRPr lang="en-US" dirty="0"/>
          </a:p>
        </p:txBody>
      </p:sp>
      <p:sp>
        <p:nvSpPr>
          <p:cNvPr id="12" name="Subtitle 3">
            <a:extLst>
              <a:ext uri="{FF2B5EF4-FFF2-40B4-BE49-F238E27FC236}">
                <a16:creationId xmlns:a16="http://schemas.microsoft.com/office/drawing/2014/main" id="{B7DC379C-25A9-4F79-8315-644658C47B07}"/>
              </a:ext>
            </a:extLst>
          </p:cNvPr>
          <p:cNvSpPr>
            <a:spLocks noGrp="1"/>
          </p:cNvSpPr>
          <p:nvPr>
            <p:ph type="subTitle" idx="1"/>
          </p:nvPr>
        </p:nvSpPr>
        <p:spPr>
          <a:xfrm>
            <a:off x="4514850" y="3995738"/>
            <a:ext cx="6988175" cy="1389062"/>
          </a:xfrm>
        </p:spPr>
        <p:txBody>
          <a:bodyPr/>
          <a:lstStyle/>
          <a:p>
            <a:r>
              <a:rPr lang="en-US" sz="3600" dirty="0"/>
              <a:t>Tucker Brown</a:t>
            </a:r>
          </a:p>
          <a:p>
            <a:endParaRPr lang="en-US" dirty="0"/>
          </a:p>
        </p:txBody>
      </p:sp>
      <p:sp>
        <p:nvSpPr>
          <p:cNvPr id="3" name="Date Placeholder 2">
            <a:extLst>
              <a:ext uri="{FF2B5EF4-FFF2-40B4-BE49-F238E27FC236}">
                <a16:creationId xmlns:a16="http://schemas.microsoft.com/office/drawing/2014/main" id="{702C0F0D-A843-44C6-8137-FE4C9F010503}"/>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61EE57B8-CADB-4821-BD4A-BE838144C96D}"/>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768574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Issue and Proposed Enhancement</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773722"/>
            <a:ext cx="10018713" cy="5978769"/>
          </a:xfrm>
        </p:spPr>
        <p:txBody>
          <a:bodyPr>
            <a:normAutofit/>
          </a:bodyPr>
          <a:lstStyle/>
          <a:p>
            <a:r>
              <a:rPr lang="en-US" dirty="0"/>
              <a:t>Issue: When a new device (or one that has never produced an alert) sends an alert, EM needs to make a contact based on the device for the event. This fails if the user handling the alert doesn’t have permission to create contacts.</a:t>
            </a:r>
          </a:p>
          <a:p>
            <a:endParaRPr lang="en-US" dirty="0"/>
          </a:p>
          <a:p>
            <a:r>
              <a:rPr lang="en-US" dirty="0"/>
              <a:t>Proposed Enhancement</a:t>
            </a:r>
          </a:p>
          <a:p>
            <a:pPr lvl="1"/>
            <a:r>
              <a:rPr lang="en-US" sz="2400" dirty="0"/>
              <a:t>Allow the system to add the contact as an Administrator so that this will succeed and the user can continue to manage the event, even though they do not have permission to create contacts.</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59</a:t>
            </a:fld>
            <a:endParaRPr lang="en-US" dirty="0"/>
          </a:p>
        </p:txBody>
      </p:sp>
      <p:sp>
        <p:nvSpPr>
          <p:cNvPr id="8" name="Date Placeholder 3">
            <a:extLst>
              <a:ext uri="{FF2B5EF4-FFF2-40B4-BE49-F238E27FC236}">
                <a16:creationId xmlns:a16="http://schemas.microsoft.com/office/drawing/2014/main" id="{BE0C54EB-D278-4BEB-BEBE-185D499049A9}"/>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5" name="Date Placeholder 4">
            <a:extLst>
              <a:ext uri="{FF2B5EF4-FFF2-40B4-BE49-F238E27FC236}">
                <a16:creationId xmlns:a16="http://schemas.microsoft.com/office/drawing/2014/main" id="{46F4F0ED-4F4E-4D31-BCC3-ABAAD004FCA5}"/>
              </a:ext>
            </a:extLst>
          </p:cNvPr>
          <p:cNvSpPr>
            <a:spLocks noGrp="1"/>
          </p:cNvSpPr>
          <p:nvPr>
            <p:ph type="dt" sz="half" idx="10"/>
          </p:nvPr>
        </p:nvSpPr>
        <p:spPr/>
        <p:txBody>
          <a:bodyPr/>
          <a:lstStyle/>
          <a:p>
            <a:r>
              <a:rPr lang="en-US"/>
              <a:t>10/27/2020</a:t>
            </a:r>
            <a:endParaRPr lang="en-US" dirty="0"/>
          </a:p>
        </p:txBody>
      </p:sp>
      <p:sp>
        <p:nvSpPr>
          <p:cNvPr id="7" name="Footer Placeholder 6">
            <a:extLst>
              <a:ext uri="{FF2B5EF4-FFF2-40B4-BE49-F238E27FC236}">
                <a16:creationId xmlns:a16="http://schemas.microsoft.com/office/drawing/2014/main" id="{10956843-8BD6-4A00-A646-C9105952E5CC}"/>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7855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555171"/>
            <a:ext cx="10018713" cy="1752599"/>
          </a:xfrm>
        </p:spPr>
        <p:txBody>
          <a:bodyPr/>
          <a:lstStyle/>
          <a:p>
            <a:r>
              <a:rPr lang="en-US" dirty="0"/>
              <a:t>Previous Meeting Action Items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646150763"/>
              </p:ext>
            </p:extLst>
          </p:nvPr>
        </p:nvGraphicFramePr>
        <p:xfrm>
          <a:off x="2411067" y="1963466"/>
          <a:ext cx="8361936" cy="3662680"/>
        </p:xfrm>
        <a:graphic>
          <a:graphicData uri="http://schemas.openxmlformats.org/drawingml/2006/table">
            <a:tbl>
              <a:tblPr firstRow="1" bandRow="1">
                <a:tableStyleId>{5C22544A-7EE6-4342-B048-85BDC9FD1C3A}</a:tableStyleId>
              </a:tblPr>
              <a:tblGrid>
                <a:gridCol w="1952171">
                  <a:extLst>
                    <a:ext uri="{9D8B030D-6E8A-4147-A177-3AD203B41FA5}">
                      <a16:colId xmlns:a16="http://schemas.microsoft.com/office/drawing/2014/main" val="20000"/>
                    </a:ext>
                  </a:extLst>
                </a:gridCol>
                <a:gridCol w="6409765">
                  <a:extLst>
                    <a:ext uri="{9D8B030D-6E8A-4147-A177-3AD203B41FA5}">
                      <a16:colId xmlns:a16="http://schemas.microsoft.com/office/drawing/2014/main" val="20001"/>
                    </a:ext>
                  </a:extLst>
                </a:gridCol>
              </a:tblGrid>
              <a:tr h="370840">
                <a:tc>
                  <a:txBody>
                    <a:bodyPr/>
                    <a:lstStyle/>
                    <a:p>
                      <a:r>
                        <a:rPr lang="en-US" dirty="0"/>
                        <a:t>Owner</a:t>
                      </a:r>
                    </a:p>
                  </a:txBody>
                  <a:tcPr/>
                </a:tc>
                <a:tc>
                  <a:txBody>
                    <a:bodyPr/>
                    <a:lstStyle/>
                    <a:p>
                      <a:r>
                        <a:rPr lang="en-US" dirty="0"/>
                        <a:t>Action Item</a:t>
                      </a:r>
                    </a:p>
                  </a:txBody>
                  <a:tcPr/>
                </a:tc>
                <a:extLst>
                  <a:ext uri="{0D108BD9-81ED-4DB2-BD59-A6C34878D82A}">
                    <a16:rowId xmlns:a16="http://schemas.microsoft.com/office/drawing/2014/main" val="10000"/>
                  </a:ext>
                </a:extLst>
              </a:tr>
              <a:tr h="370840">
                <a:tc>
                  <a:txBody>
                    <a:bodyPr/>
                    <a:lstStyle/>
                    <a:p>
                      <a:r>
                        <a:rPr lang="en-US" dirty="0"/>
                        <a:t>Central Office</a:t>
                      </a:r>
                    </a:p>
                  </a:txBody>
                  <a:tcPr marL="68580" marR="68580" marT="0" marB="0"/>
                </a:tc>
                <a:tc>
                  <a:txBody>
                    <a:bodyPr/>
                    <a:lstStyle/>
                    <a:p>
                      <a:pPr marL="0" marR="0" algn="l" defTabSz="457200" rtl="0" eaLnBrk="1" latinLnBrk="0" hangingPunct="1">
                        <a:spcBef>
                          <a:spcPts val="0"/>
                        </a:spcBef>
                        <a:spcAft>
                          <a:spcPts val="0"/>
                        </a:spcAft>
                      </a:pPr>
                      <a:r>
                        <a:rPr lang="en-US" sz="1800" kern="1200" dirty="0">
                          <a:solidFill>
                            <a:schemeClr val="dk1"/>
                          </a:solidFill>
                          <a:effectLst/>
                          <a:latin typeface="+mn-lt"/>
                          <a:ea typeface="+mn-ea"/>
                          <a:cs typeface="+mn-cs"/>
                        </a:rPr>
                        <a:t>Three enhancements were tabled for future ITS Working Group meeting. Enhancements 5, 6 &amp; 7.</a:t>
                      </a:r>
                    </a:p>
                  </a:txBody>
                  <a:tcPr marL="68580" marR="68580" marT="0" marB="0"/>
                </a:tc>
                <a:extLst>
                  <a:ext uri="{0D108BD9-81ED-4DB2-BD59-A6C34878D82A}">
                    <a16:rowId xmlns:a16="http://schemas.microsoft.com/office/drawing/2014/main" val="10002"/>
                  </a:ext>
                </a:extLst>
              </a:tr>
              <a:tr h="461177">
                <a:tc>
                  <a:txBody>
                    <a:bodyPr/>
                    <a:lstStyle/>
                    <a:p>
                      <a:r>
                        <a:rPr lang="en-US" dirty="0"/>
                        <a:t>Central Office</a:t>
                      </a:r>
                    </a:p>
                  </a:txBody>
                  <a:tcPr marL="68580" marR="68580" marT="0" marB="0"/>
                </a:tc>
                <a:tc>
                  <a:txBody>
                    <a:bodyPr/>
                    <a:lstStyle/>
                    <a:p>
                      <a:pPr marL="0" marR="0" algn="l" defTabSz="457200" rtl="0" eaLnBrk="1" latinLnBrk="0" hangingPunct="1">
                        <a:spcBef>
                          <a:spcPts val="0"/>
                        </a:spcBef>
                        <a:spcAft>
                          <a:spcPts val="0"/>
                        </a:spcAft>
                      </a:pPr>
                      <a:r>
                        <a:rPr lang="en-US" sz="1800" kern="1200" dirty="0">
                          <a:solidFill>
                            <a:schemeClr val="dk1"/>
                          </a:solidFill>
                          <a:effectLst/>
                          <a:latin typeface="+mn-lt"/>
                          <a:ea typeface="+mn-ea"/>
                          <a:cs typeface="+mn-cs"/>
                        </a:rPr>
                        <a:t>Any topic to be added to the next CMB meeting agenda should be sent to Jay Williams and he will work with Christine Shafik to get a new topic added.</a:t>
                      </a:r>
                    </a:p>
                  </a:txBody>
                  <a:tcPr marL="68580" marR="68580" marT="0" marB="0"/>
                </a:tc>
                <a:extLst>
                  <a:ext uri="{0D108BD9-81ED-4DB2-BD59-A6C34878D82A}">
                    <a16:rowId xmlns:a16="http://schemas.microsoft.com/office/drawing/2014/main" val="10003"/>
                  </a:ext>
                </a:extLst>
              </a:tr>
              <a:tr h="370840">
                <a:tc>
                  <a:txBody>
                    <a:bodyPr/>
                    <a:lstStyle/>
                    <a:p>
                      <a:r>
                        <a:rPr lang="en-US" dirty="0"/>
                        <a:t>Central Office</a:t>
                      </a:r>
                    </a:p>
                  </a:txBody>
                  <a:tcPr marL="68580" marR="68580" marT="0" marB="0"/>
                </a:tc>
                <a:tc>
                  <a:txBody>
                    <a:bodyPr/>
                    <a:lstStyle/>
                    <a:p>
                      <a:pPr marL="0" marR="0" algn="l" defTabSz="457200" rtl="0" eaLnBrk="1" latinLnBrk="0" hangingPunct="1">
                        <a:spcBef>
                          <a:spcPts val="0"/>
                        </a:spcBef>
                        <a:spcAft>
                          <a:spcPts val="0"/>
                        </a:spcAft>
                      </a:pPr>
                      <a:r>
                        <a:rPr lang="en-US" sz="1800" kern="1200" dirty="0">
                          <a:solidFill>
                            <a:schemeClr val="dk1"/>
                          </a:solidFill>
                          <a:effectLst/>
                          <a:latin typeface="+mn-lt"/>
                          <a:ea typeface="+mn-ea"/>
                          <a:cs typeface="+mn-cs"/>
                        </a:rPr>
                        <a:t>Mark Dunthorn to work with Christine Shafik to send out an email asking that all Districts submit their databases.</a:t>
                      </a:r>
                    </a:p>
                  </a:txBody>
                  <a:tcPr marL="68580" marR="68580" marT="0" marB="0"/>
                </a:tc>
                <a:extLst>
                  <a:ext uri="{0D108BD9-81ED-4DB2-BD59-A6C34878D82A}">
                    <a16:rowId xmlns:a16="http://schemas.microsoft.com/office/drawing/2014/main" val="10004"/>
                  </a:ext>
                </a:extLst>
              </a:tr>
              <a:tr h="0">
                <a:tc>
                  <a:txBody>
                    <a:bodyPr/>
                    <a:lstStyle/>
                    <a:p>
                      <a:pPr marL="0" marR="0" algn="l" defTabSz="457200" rtl="0" eaLnBrk="1" latinLnBrk="0" hangingPunct="1">
                        <a:spcBef>
                          <a:spcPts val="0"/>
                        </a:spcBef>
                        <a:spcAft>
                          <a:spcPts val="0"/>
                        </a:spcAft>
                      </a:pPr>
                      <a:r>
                        <a:rPr lang="en-US" sz="1800" kern="1200" dirty="0">
                          <a:solidFill>
                            <a:schemeClr val="dk1"/>
                          </a:solidFill>
                          <a:latin typeface="+mn-lt"/>
                          <a:ea typeface="+mn-ea"/>
                          <a:cs typeface="+mn-cs"/>
                        </a:rPr>
                        <a:t>District 5</a:t>
                      </a:r>
                    </a:p>
                  </a:txBody>
                  <a:tcPr marL="68580" marR="68580" marT="0" marB="0"/>
                </a:tc>
                <a:tc>
                  <a:txBody>
                    <a:bodyPr/>
                    <a:lstStyle/>
                    <a:p>
                      <a:pPr marL="0" marR="0" algn="l" defTabSz="457200" rtl="0" eaLnBrk="1" latinLnBrk="0" hangingPunct="1">
                        <a:spcBef>
                          <a:spcPts val="0"/>
                        </a:spcBef>
                        <a:spcAft>
                          <a:spcPts val="0"/>
                        </a:spcAft>
                      </a:pPr>
                      <a:r>
                        <a:rPr lang="en-US" sz="1800" kern="1200" dirty="0">
                          <a:solidFill>
                            <a:schemeClr val="dk1"/>
                          </a:solidFill>
                          <a:effectLst/>
                          <a:latin typeface="+mn-lt"/>
                          <a:ea typeface="+mn-ea"/>
                          <a:cs typeface="+mn-cs"/>
                        </a:rPr>
                        <a:t>Jeremy Dilmore brought up the possibility of having the Dashboard meeting. Christine agreed that it will be on the Agenda for the next ITS Working Group meeting on August 12.</a:t>
                      </a:r>
                    </a:p>
                  </a:txBody>
                  <a:tcPr marL="68580" marR="68580" marT="0" marB="0"/>
                </a:tc>
                <a:extLst>
                  <a:ext uri="{0D108BD9-81ED-4DB2-BD59-A6C34878D82A}">
                    <a16:rowId xmlns:a16="http://schemas.microsoft.com/office/drawing/2014/main" val="10005"/>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Central Office</a:t>
                      </a:r>
                    </a:p>
                    <a:p>
                      <a:pPr marL="0" marR="0" algn="l" defTabSz="457200" rtl="0" eaLnBrk="1" latinLnBrk="0" hangingPunct="1">
                        <a:spcBef>
                          <a:spcPts val="0"/>
                        </a:spcBef>
                        <a:spcAft>
                          <a:spcPts val="0"/>
                        </a:spcAft>
                      </a:pPr>
                      <a:endParaRPr lang="en-US" sz="1800" kern="1200" dirty="0">
                        <a:solidFill>
                          <a:schemeClr val="dk1"/>
                        </a:solidFill>
                        <a:latin typeface="+mn-lt"/>
                        <a:ea typeface="+mn-ea"/>
                        <a:cs typeface="+mn-cs"/>
                      </a:endParaRPr>
                    </a:p>
                  </a:txBody>
                  <a:tcPr marL="68580" marR="68580" marT="0" marB="0"/>
                </a:tc>
                <a:tc>
                  <a:txBody>
                    <a:bodyPr/>
                    <a:lstStyle/>
                    <a:p>
                      <a:pPr marL="0" marR="0" algn="l" defTabSz="457200" rtl="0" eaLnBrk="1" latinLnBrk="0" hangingPunct="1">
                        <a:spcBef>
                          <a:spcPts val="0"/>
                        </a:spcBef>
                        <a:spcAft>
                          <a:spcPts val="0"/>
                        </a:spcAft>
                      </a:pPr>
                      <a:r>
                        <a:rPr lang="en-US" sz="1800" kern="1200" dirty="0">
                          <a:solidFill>
                            <a:schemeClr val="dk1"/>
                          </a:solidFill>
                          <a:effectLst/>
                          <a:latin typeface="+mn-lt"/>
                          <a:ea typeface="+mn-ea"/>
                          <a:cs typeface="+mn-cs"/>
                        </a:rPr>
                        <a:t>Mark Dunthorn to run two instances of separate nodes for RITIS and measure load.</a:t>
                      </a:r>
                    </a:p>
                  </a:txBody>
                  <a:tcPr marL="68580" marR="68580" marT="0" marB="0"/>
                </a:tc>
                <a:extLst>
                  <a:ext uri="{0D108BD9-81ED-4DB2-BD59-A6C34878D82A}">
                    <a16:rowId xmlns:a16="http://schemas.microsoft.com/office/drawing/2014/main" val="3582797798"/>
                  </a:ext>
                </a:extLst>
              </a:tr>
            </a:tbl>
          </a:graphicData>
        </a:graphic>
      </p:graphicFrame>
      <p:sp>
        <p:nvSpPr>
          <p:cNvPr id="4" name="Date Placeholder 3">
            <a:extLst>
              <a:ext uri="{FF2B5EF4-FFF2-40B4-BE49-F238E27FC236}">
                <a16:creationId xmlns:a16="http://schemas.microsoft.com/office/drawing/2014/main" id="{AEA175C5-F9B5-42FA-B617-0AE6F916B641}"/>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6B8DA195-E35F-4202-9F15-9015ADBF456A}"/>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095609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LOE</a:t>
            </a:r>
          </a:p>
        </p:txBody>
      </p:sp>
      <p:sp>
        <p:nvSpPr>
          <p:cNvPr id="3" name="Content Placeholder 2"/>
          <p:cNvSpPr>
            <a:spLocks noGrp="1"/>
          </p:cNvSpPr>
          <p:nvPr>
            <p:ph sz="half" idx="1"/>
          </p:nvPr>
        </p:nvSpPr>
        <p:spPr>
          <a:xfrm>
            <a:off x="1623282" y="1437991"/>
            <a:ext cx="9391344" cy="4763332"/>
          </a:xfrm>
        </p:spPr>
        <p:txBody>
          <a:bodyPr>
            <a:normAutofit/>
          </a:bodyPr>
          <a:lstStyle/>
          <a:p>
            <a:r>
              <a:rPr lang="en-US" sz="3600" dirty="0"/>
              <a:t>Estimate: $2k</a:t>
            </a:r>
          </a:p>
          <a:p>
            <a:endParaRPr lang="en-US" sz="2500" dirty="0"/>
          </a:p>
          <a:p>
            <a:r>
              <a:rPr lang="en-US" sz="3700" dirty="0"/>
              <a:t>Release: Post 8.0</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C9CC2E9E-8E33-4B04-9900-B5CFEFB25F58}"/>
              </a:ext>
            </a:extLst>
          </p:cNvPr>
          <p:cNvSpPr>
            <a:spLocks noGrp="1"/>
          </p:cNvSpPr>
          <p:nvPr>
            <p:ph type="dt" sz="half" idx="10"/>
          </p:nvPr>
        </p:nvSpPr>
        <p:spPr/>
        <p:txBody>
          <a:bodyPr/>
          <a:lstStyle/>
          <a:p>
            <a:r>
              <a:rPr lang="en-US"/>
              <a:t>10/27/2020</a:t>
            </a:r>
            <a:endParaRPr lang="en-US" dirty="0"/>
          </a:p>
        </p:txBody>
      </p:sp>
      <p:sp>
        <p:nvSpPr>
          <p:cNvPr id="9" name="Footer Placeholder 8">
            <a:extLst>
              <a:ext uri="{FF2B5EF4-FFF2-40B4-BE49-F238E27FC236}">
                <a16:creationId xmlns:a16="http://schemas.microsoft.com/office/drawing/2014/main" id="{A83856AC-B42C-4349-9089-33A7ED2E41CC}"/>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474512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61</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sp>
        <p:nvSpPr>
          <p:cNvPr id="9" name="Date Placeholder 3">
            <a:extLst>
              <a:ext uri="{FF2B5EF4-FFF2-40B4-BE49-F238E27FC236}">
                <a16:creationId xmlns:a16="http://schemas.microsoft.com/office/drawing/2014/main" id="{5973F0A0-DB64-46E8-B392-71CD0732BFD6}"/>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3" name="Date Placeholder 2">
            <a:extLst>
              <a:ext uri="{FF2B5EF4-FFF2-40B4-BE49-F238E27FC236}">
                <a16:creationId xmlns:a16="http://schemas.microsoft.com/office/drawing/2014/main" id="{06BAA76D-C711-47DA-B04B-E2668B1BC18E}"/>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B8343C04-05B0-41DD-A776-6B97E2428FD7}"/>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031918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https://www.questionpro.com/t/ABslzZjVlF</a:t>
            </a:r>
            <a:endParaRPr lang="en-US" dirty="0">
              <a:solidFill>
                <a:srgbClr val="FF0000"/>
              </a:solidFill>
            </a:endParaRPr>
          </a:p>
          <a:p>
            <a:pPr marL="0" indent="0">
              <a:buNone/>
            </a:pPr>
            <a:r>
              <a:rPr lang="en-US" b="1" dirty="0">
                <a:solidFill>
                  <a:schemeClr val="accent1"/>
                </a:solidFill>
              </a:rPr>
              <a:t>Enhancement #6: </a:t>
            </a:r>
            <a:r>
              <a:rPr lang="en-US" dirty="0"/>
              <a:t>SG-4876: Agency Contact Config</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AE950895-0574-478B-B822-0055D43FACB1}"/>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CC7CEB06-04AF-494B-9F25-A99E84146E3A}"/>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177387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2928401" y="1892808"/>
            <a:ext cx="8574622" cy="2880359"/>
          </a:xfrm>
        </p:spPr>
        <p:txBody>
          <a:bodyPr>
            <a:normAutofit fontScale="90000"/>
          </a:bodyPr>
          <a:lstStyle/>
          <a:p>
            <a:r>
              <a:rPr lang="en-US" b="1" dirty="0">
                <a:solidFill>
                  <a:schemeClr val="accent1"/>
                </a:solidFill>
              </a:rPr>
              <a:t>Enhancement #7: </a:t>
            </a:r>
            <a:r>
              <a:rPr lang="en-US" dirty="0"/>
              <a:t>SG-5251 Wrong Way Device – Incorrect images displayed in SunGuide with Alert </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a:xfrm>
            <a:off x="4515377" y="4773167"/>
            <a:ext cx="6987645" cy="611633"/>
          </a:xfrm>
        </p:spPr>
        <p:txBody>
          <a:bodyPr/>
          <a:lstStyle/>
          <a:p>
            <a:r>
              <a:rPr lang="en-US" dirty="0"/>
              <a:t>Tucker Brown</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Date Placeholder 3">
            <a:extLst>
              <a:ext uri="{FF2B5EF4-FFF2-40B4-BE49-F238E27FC236}">
                <a16:creationId xmlns:a16="http://schemas.microsoft.com/office/drawing/2014/main" id="{AA3186F6-698F-4E99-B701-A4E82E4C85C8}"/>
              </a:ext>
            </a:extLst>
          </p:cNvPr>
          <p:cNvSpPr>
            <a:spLocks noGrp="1"/>
          </p:cNvSpPr>
          <p:nvPr>
            <p:ph type="dt" sz="half" idx="10"/>
          </p:nvPr>
        </p:nvSpPr>
        <p:spPr/>
        <p:txBody>
          <a:bodyPr/>
          <a:lstStyle/>
          <a:p>
            <a:r>
              <a:rPr lang="en-US"/>
              <a:t>10/27/2020</a:t>
            </a:r>
            <a:endParaRPr lang="en-US" dirty="0"/>
          </a:p>
        </p:txBody>
      </p:sp>
      <p:sp>
        <p:nvSpPr>
          <p:cNvPr id="5" name="Footer Placeholder 4">
            <a:extLst>
              <a:ext uri="{FF2B5EF4-FFF2-40B4-BE49-F238E27FC236}">
                <a16:creationId xmlns:a16="http://schemas.microsoft.com/office/drawing/2014/main" id="{B7ED85D8-AE79-483B-8422-0B1E4FF2012B}"/>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4275272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04A6-8C4E-40EF-8A9F-331ED9EF7B9F}"/>
              </a:ext>
            </a:extLst>
          </p:cNvPr>
          <p:cNvSpPr>
            <a:spLocks noGrp="1"/>
          </p:cNvSpPr>
          <p:nvPr>
            <p:ph type="title"/>
          </p:nvPr>
        </p:nvSpPr>
        <p:spPr>
          <a:xfrm>
            <a:off x="1208726" y="162844"/>
            <a:ext cx="10018713" cy="1098689"/>
          </a:xfrm>
        </p:spPr>
        <p:txBody>
          <a:bodyPr/>
          <a:lstStyle/>
          <a:p>
            <a:r>
              <a:rPr lang="en-US" dirty="0"/>
              <a:t>Proposed Enhancement</a:t>
            </a:r>
          </a:p>
        </p:txBody>
      </p:sp>
      <p:sp>
        <p:nvSpPr>
          <p:cNvPr id="3" name="Content Placeholder 2">
            <a:extLst>
              <a:ext uri="{FF2B5EF4-FFF2-40B4-BE49-F238E27FC236}">
                <a16:creationId xmlns:a16="http://schemas.microsoft.com/office/drawing/2014/main" id="{4752C2A9-F42A-4602-B31E-A8205AE87D12}"/>
              </a:ext>
            </a:extLst>
          </p:cNvPr>
          <p:cNvSpPr>
            <a:spLocks noGrp="1"/>
          </p:cNvSpPr>
          <p:nvPr>
            <p:ph idx="1"/>
          </p:nvPr>
        </p:nvSpPr>
        <p:spPr>
          <a:xfrm>
            <a:off x="1484310" y="1066801"/>
            <a:ext cx="10018713" cy="5118378"/>
          </a:xfrm>
        </p:spPr>
        <p:txBody>
          <a:bodyPr>
            <a:normAutofit/>
          </a:bodyPr>
          <a:lstStyle/>
          <a:p>
            <a:r>
              <a:rPr lang="en-US" dirty="0"/>
              <a:t>Issue: Only one alert can exist on a WWD device at any time. If another alert comes in, the images are overwritten with the newer ones, but no new alert is generated.</a:t>
            </a:r>
          </a:p>
          <a:p>
            <a:endParaRPr lang="en-US" dirty="0"/>
          </a:p>
          <a:p>
            <a:r>
              <a:rPr lang="en-US" dirty="0"/>
              <a:t>Proposed Solutions</a:t>
            </a:r>
          </a:p>
          <a:p>
            <a:pPr lvl="1"/>
            <a:r>
              <a:rPr lang="en-US" dirty="0"/>
              <a:t>Allow multiple alerts from the same device</a:t>
            </a:r>
          </a:p>
          <a:p>
            <a:pPr lvl="2"/>
            <a:r>
              <a:rPr lang="en-US" dirty="0"/>
              <a:t>Would need to make the images unique filenames and store them</a:t>
            </a:r>
          </a:p>
          <a:p>
            <a:pPr lvl="2"/>
            <a:r>
              <a:rPr lang="en-US" dirty="0"/>
              <a:t>Will overwrite files once the alert is resolved so no long-term storage</a:t>
            </a:r>
          </a:p>
        </p:txBody>
      </p:sp>
      <p:sp>
        <p:nvSpPr>
          <p:cNvPr id="6" name="Slide Number Placeholder 5">
            <a:extLst>
              <a:ext uri="{FF2B5EF4-FFF2-40B4-BE49-F238E27FC236}">
                <a16:creationId xmlns:a16="http://schemas.microsoft.com/office/drawing/2014/main" id="{94C434BA-2699-47FD-A811-CDFCB488CB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3">
            <a:extLst>
              <a:ext uri="{FF2B5EF4-FFF2-40B4-BE49-F238E27FC236}">
                <a16:creationId xmlns:a16="http://schemas.microsoft.com/office/drawing/2014/main" id="{6941A759-471B-42DD-B72C-648EF04B636D}"/>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5" name="Date Placeholder 4">
            <a:extLst>
              <a:ext uri="{FF2B5EF4-FFF2-40B4-BE49-F238E27FC236}">
                <a16:creationId xmlns:a16="http://schemas.microsoft.com/office/drawing/2014/main" id="{8CE8DBC3-DFBA-44D5-99AF-39CAE97C3AC5}"/>
              </a:ext>
            </a:extLst>
          </p:cNvPr>
          <p:cNvSpPr>
            <a:spLocks noGrp="1"/>
          </p:cNvSpPr>
          <p:nvPr>
            <p:ph type="dt" sz="half" idx="10"/>
          </p:nvPr>
        </p:nvSpPr>
        <p:spPr/>
        <p:txBody>
          <a:bodyPr/>
          <a:lstStyle/>
          <a:p>
            <a:r>
              <a:rPr lang="en-US"/>
              <a:t>10/27/2020</a:t>
            </a:r>
            <a:endParaRPr lang="en-US" dirty="0"/>
          </a:p>
        </p:txBody>
      </p:sp>
      <p:sp>
        <p:nvSpPr>
          <p:cNvPr id="9" name="Footer Placeholder 8">
            <a:extLst>
              <a:ext uri="{FF2B5EF4-FFF2-40B4-BE49-F238E27FC236}">
                <a16:creationId xmlns:a16="http://schemas.microsoft.com/office/drawing/2014/main" id="{5B1CA3BE-D798-4BFE-B044-F7560EC7AA9C}"/>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3239210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LOE</a:t>
            </a:r>
          </a:p>
        </p:txBody>
      </p:sp>
      <p:sp>
        <p:nvSpPr>
          <p:cNvPr id="3" name="Content Placeholder 2"/>
          <p:cNvSpPr>
            <a:spLocks noGrp="1"/>
          </p:cNvSpPr>
          <p:nvPr>
            <p:ph sz="half" idx="1"/>
          </p:nvPr>
        </p:nvSpPr>
        <p:spPr>
          <a:xfrm>
            <a:off x="1623282" y="1437991"/>
            <a:ext cx="9391344" cy="4763332"/>
          </a:xfrm>
        </p:spPr>
        <p:txBody>
          <a:bodyPr>
            <a:normAutofit/>
          </a:bodyPr>
          <a:lstStyle/>
          <a:p>
            <a:r>
              <a:rPr lang="en-US" sz="3600" dirty="0"/>
              <a:t>Estimate: $10k</a:t>
            </a:r>
          </a:p>
          <a:p>
            <a:endParaRPr lang="en-US" sz="2500" dirty="0"/>
          </a:p>
          <a:p>
            <a:r>
              <a:rPr lang="en-US" sz="3700" dirty="0"/>
              <a:t>Release: Post 8.0</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7CD68A46-C246-4068-AFED-DD674546825E}"/>
              </a:ext>
            </a:extLst>
          </p:cNvPr>
          <p:cNvSpPr>
            <a:spLocks noGrp="1"/>
          </p:cNvSpPr>
          <p:nvPr>
            <p:ph type="dt" sz="half" idx="10"/>
          </p:nvPr>
        </p:nvSpPr>
        <p:spPr/>
        <p:txBody>
          <a:bodyPr/>
          <a:lstStyle/>
          <a:p>
            <a:r>
              <a:rPr lang="en-US"/>
              <a:t>10/27/2020</a:t>
            </a:r>
            <a:endParaRPr lang="en-US" dirty="0"/>
          </a:p>
        </p:txBody>
      </p:sp>
      <p:sp>
        <p:nvSpPr>
          <p:cNvPr id="9" name="Footer Placeholder 8">
            <a:extLst>
              <a:ext uri="{FF2B5EF4-FFF2-40B4-BE49-F238E27FC236}">
                <a16:creationId xmlns:a16="http://schemas.microsoft.com/office/drawing/2014/main" id="{9DF0B195-755C-4B2F-9239-FDAD643FD0A9}"/>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4286863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w="3175" cmpd="sng">
                  <a:noFill/>
                </a:ln>
                <a:solidFill>
                  <a:prstClr val="black"/>
                </a:solidFill>
                <a:effectLst/>
                <a:uLnTx/>
                <a:uFillTx/>
                <a:latin typeface="Calibri" panose="020F0502020204030204" pitchFamily="34" charset="0"/>
                <a:ea typeface="+mj-ea"/>
                <a:cs typeface="Calibri" panose="020F0502020204030204" pitchFamily="34" charset="0"/>
              </a:rPr>
              <a:t>QUESTIONS?</a:t>
            </a:r>
          </a:p>
        </p:txBody>
      </p:sp>
      <p:sp>
        <p:nvSpPr>
          <p:cNvPr id="9" name="Date Placeholder 3">
            <a:extLst>
              <a:ext uri="{FF2B5EF4-FFF2-40B4-BE49-F238E27FC236}">
                <a16:creationId xmlns:a16="http://schemas.microsoft.com/office/drawing/2014/main" id="{00508BEE-40F4-48DD-81C1-56DDD456D930}"/>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3" name="Date Placeholder 2">
            <a:extLst>
              <a:ext uri="{FF2B5EF4-FFF2-40B4-BE49-F238E27FC236}">
                <a16:creationId xmlns:a16="http://schemas.microsoft.com/office/drawing/2014/main" id="{C5C586BD-452D-4B78-90AA-5E130F2133AB}"/>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9C47D97A-EDD6-4C5B-9737-5155C8AF7EA8}"/>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7841838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https://www.questionpro.com/t/ABslzZjVlX</a:t>
            </a:r>
            <a:endParaRPr lang="en-US" dirty="0">
              <a:solidFill>
                <a:srgbClr val="FF0000"/>
              </a:solidFill>
            </a:endParaRPr>
          </a:p>
          <a:p>
            <a:pPr marL="0" indent="0">
              <a:buNone/>
            </a:pPr>
            <a:r>
              <a:rPr lang="en-US" b="1" dirty="0">
                <a:solidFill>
                  <a:schemeClr val="accent1"/>
                </a:solidFill>
              </a:rPr>
              <a:t>Enhancement #7: </a:t>
            </a:r>
            <a:r>
              <a:rPr lang="en-US" dirty="0"/>
              <a:t>SG-5251 Wrong Way Device – Incorrect images displayed in SunGuide with Alert </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D91E7858-A744-4086-9EEA-5FB3A39D6085}"/>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941DAF05-67B4-4C32-8E35-92A97C9F1981}"/>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34916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EE8B-5057-4799-ADA7-A7D461C96999}"/>
              </a:ext>
            </a:extLst>
          </p:cNvPr>
          <p:cNvSpPr>
            <a:spLocks noGrp="1"/>
          </p:cNvSpPr>
          <p:nvPr>
            <p:ph type="ctrTitle"/>
          </p:nvPr>
        </p:nvSpPr>
        <p:spPr>
          <a:xfrm>
            <a:off x="2928401" y="1380068"/>
            <a:ext cx="8574622" cy="2908468"/>
          </a:xfrm>
        </p:spPr>
        <p:txBody>
          <a:bodyPr>
            <a:normAutofit fontScale="90000"/>
          </a:bodyPr>
          <a:lstStyle/>
          <a:p>
            <a:r>
              <a:rPr lang="en-US" b="1" dirty="0">
                <a:solidFill>
                  <a:schemeClr val="accent1"/>
                </a:solidFill>
              </a:rPr>
              <a:t>Enhancement #8: </a:t>
            </a:r>
            <a:r>
              <a:rPr lang="en-US" dirty="0"/>
              <a:t>SG 3429 - Reliable DAR to RITIS Interface Using a Message Queueing Product</a:t>
            </a:r>
          </a:p>
        </p:txBody>
      </p:sp>
      <p:sp>
        <p:nvSpPr>
          <p:cNvPr id="3" name="Subtitle 2">
            <a:extLst>
              <a:ext uri="{FF2B5EF4-FFF2-40B4-BE49-F238E27FC236}">
                <a16:creationId xmlns:a16="http://schemas.microsoft.com/office/drawing/2014/main" id="{EA03A56A-ADD4-4AC9-89D9-55E6B7696352}"/>
              </a:ext>
            </a:extLst>
          </p:cNvPr>
          <p:cNvSpPr>
            <a:spLocks noGrp="1"/>
          </p:cNvSpPr>
          <p:nvPr>
            <p:ph type="subTitle" idx="1"/>
          </p:nvPr>
        </p:nvSpPr>
        <p:spPr>
          <a:xfrm>
            <a:off x="4515377" y="4288535"/>
            <a:ext cx="6987645" cy="1096265"/>
          </a:xfrm>
        </p:spPr>
        <p:txBody>
          <a:bodyPr/>
          <a:lstStyle/>
          <a:p>
            <a:r>
              <a:rPr lang="en-US" dirty="0"/>
              <a:t>Mark Dunthorn</a:t>
            </a:r>
          </a:p>
        </p:txBody>
      </p:sp>
      <p:sp>
        <p:nvSpPr>
          <p:cNvPr id="6" name="Slide Number Placeholder 5">
            <a:extLst>
              <a:ext uri="{FF2B5EF4-FFF2-40B4-BE49-F238E27FC236}">
                <a16:creationId xmlns:a16="http://schemas.microsoft.com/office/drawing/2014/main" id="{15B60590-B658-48F3-8AEC-482018F5A0E6}"/>
              </a:ext>
            </a:extLst>
          </p:cNvPr>
          <p:cNvSpPr>
            <a:spLocks noGrp="1"/>
          </p:cNvSpPr>
          <p:nvPr>
            <p:ph type="sldNum" sz="quarter" idx="12"/>
          </p:nvPr>
        </p:nvSpPr>
        <p:spPr/>
        <p:txBody>
          <a:bodyPr/>
          <a:lstStyle/>
          <a:p>
            <a:fld id="{D57F1E4F-1CFF-5643-939E-217C01CDF565}" type="slidenum">
              <a:rPr lang="en-US" smtClean="0"/>
              <a:pPr/>
              <a:t>68</a:t>
            </a:fld>
            <a:endParaRPr lang="en-US" dirty="0"/>
          </a:p>
        </p:txBody>
      </p:sp>
      <p:sp>
        <p:nvSpPr>
          <p:cNvPr id="4" name="Date Placeholder 3">
            <a:extLst>
              <a:ext uri="{FF2B5EF4-FFF2-40B4-BE49-F238E27FC236}">
                <a16:creationId xmlns:a16="http://schemas.microsoft.com/office/drawing/2014/main" id="{04C0305E-9846-4508-BD29-8865686AD8F2}"/>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54CBE916-E724-473C-8F27-5F8C515A0FEB}"/>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1475973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fld id="{D57F1E4F-1CFF-5643-939E-217C01CDF565}" type="slidenum">
              <a:rPr lang="en-US" smtClean="0"/>
              <a:pPr/>
              <a:t>69</a:t>
            </a:fld>
            <a:endParaRPr lang="en-US" dirty="0"/>
          </a:p>
        </p:txBody>
      </p:sp>
      <p:sp>
        <p:nvSpPr>
          <p:cNvPr id="7" name="Rectangle 6">
            <a:extLst>
              <a:ext uri="{FF2B5EF4-FFF2-40B4-BE49-F238E27FC236}">
                <a16:creationId xmlns:a16="http://schemas.microsoft.com/office/drawing/2014/main" id="{0FB99959-0037-4A07-B97B-957509F6FF82}"/>
              </a:ext>
            </a:extLst>
          </p:cNvPr>
          <p:cNvSpPr/>
          <p:nvPr/>
        </p:nvSpPr>
        <p:spPr>
          <a:xfrm>
            <a:off x="3174151" y="729734"/>
            <a:ext cx="6357769" cy="707886"/>
          </a:xfrm>
          <a:prstGeom prst="rect">
            <a:avLst/>
          </a:prstGeom>
        </p:spPr>
        <p:txBody>
          <a:bodyPr wrap="square">
            <a:spAutoFit/>
          </a:bodyPr>
          <a:lstStyle/>
          <a:p>
            <a:r>
              <a:rPr lang="en-US" sz="4000" dirty="0"/>
              <a:t>    Objectives</a:t>
            </a:r>
          </a:p>
        </p:txBody>
      </p:sp>
      <p:sp>
        <p:nvSpPr>
          <p:cNvPr id="8" name="TextBox 7">
            <a:extLst>
              <a:ext uri="{FF2B5EF4-FFF2-40B4-BE49-F238E27FC236}">
                <a16:creationId xmlns:a16="http://schemas.microsoft.com/office/drawing/2014/main" id="{D3169DF3-675A-445A-A1B4-04B2224FCAF5}"/>
              </a:ext>
            </a:extLst>
          </p:cNvPr>
          <p:cNvSpPr txBox="1"/>
          <p:nvPr/>
        </p:nvSpPr>
        <p:spPr>
          <a:xfrm>
            <a:off x="1584752" y="1721929"/>
            <a:ext cx="9164764"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Replace FTP as data exchange mechanism to eliminate data transfer issues.</a:t>
            </a:r>
          </a:p>
          <a:p>
            <a:pPr marL="285750" indent="-285750">
              <a:buFont typeface="Arial" panose="020B0604020202020204" pitchFamily="34" charset="0"/>
              <a:buChar char="•"/>
            </a:pPr>
            <a:r>
              <a:rPr lang="en-US" sz="2800" dirty="0"/>
              <a:t>Implement a new interface that is reliable, persistent, and scalable, and that allows for easier/quicker forensic analysis.</a:t>
            </a:r>
          </a:p>
        </p:txBody>
      </p:sp>
      <p:sp>
        <p:nvSpPr>
          <p:cNvPr id="11" name="TextBox 10">
            <a:extLst>
              <a:ext uri="{FF2B5EF4-FFF2-40B4-BE49-F238E27FC236}">
                <a16:creationId xmlns:a16="http://schemas.microsoft.com/office/drawing/2014/main" id="{44B359E0-DCC4-4EC8-82B2-20665289773B}"/>
              </a:ext>
            </a:extLst>
          </p:cNvPr>
          <p:cNvSpPr txBox="1"/>
          <p:nvPr/>
        </p:nvSpPr>
        <p:spPr>
          <a:xfrm>
            <a:off x="1531985" y="3537811"/>
            <a:ext cx="9164764"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A REST API is a better fit to their development environment.</a:t>
            </a:r>
          </a:p>
          <a:p>
            <a:pPr marL="285750" indent="-285750">
              <a:buFont typeface="Arial" panose="020B0604020202020204" pitchFamily="34" charset="0"/>
              <a:buChar char="•"/>
            </a:pPr>
            <a:r>
              <a:rPr lang="en-US" sz="2800" dirty="0"/>
              <a:t>Sending updates in real-time rather than batched every minute will allow RITIS to develop tools that depend on real-time data.</a:t>
            </a:r>
          </a:p>
        </p:txBody>
      </p:sp>
      <p:sp>
        <p:nvSpPr>
          <p:cNvPr id="9" name="Date Placeholder 3">
            <a:extLst>
              <a:ext uri="{FF2B5EF4-FFF2-40B4-BE49-F238E27FC236}">
                <a16:creationId xmlns:a16="http://schemas.microsoft.com/office/drawing/2014/main" id="{04DF4565-5645-4C5D-8B2D-084516059A7B}"/>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3" name="Date Placeholder 2">
            <a:extLst>
              <a:ext uri="{FF2B5EF4-FFF2-40B4-BE49-F238E27FC236}">
                <a16:creationId xmlns:a16="http://schemas.microsoft.com/office/drawing/2014/main" id="{B26510D5-389C-4F61-868A-9B6729CE5C22}"/>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9E57C3DD-C2A8-45B7-A3AD-5EA32D22E95B}"/>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3050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dirty="0"/>
              <a:t>QUESTIONS?</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endParaRPr lang="en-US" dirty="0">
              <a:solidFill>
                <a:srgbClr val="FF0000"/>
              </a:solidFill>
            </a:endParaRPr>
          </a:p>
          <a:p>
            <a:pPr marL="0" indent="0">
              <a:buNone/>
            </a:pPr>
            <a:r>
              <a:rPr lang="en-US" dirty="0"/>
              <a:t>Jay Williams, P.E., FDOT</a:t>
            </a:r>
          </a:p>
          <a:p>
            <a:pPr marL="0" indent="0">
              <a:buNone/>
            </a:pPr>
            <a:r>
              <a:rPr lang="en-US" dirty="0">
                <a:hlinkClick r:id="rId3"/>
              </a:rPr>
              <a:t>Jay.Williams@dot.state.fl.us</a:t>
            </a:r>
            <a:endParaRPr lang="en-US" dirty="0"/>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B600FA82-8B95-4F18-911E-DBE3DEA03D84}"/>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7C036A80-CB86-4AF8-91E6-C2016ED41EDE}"/>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30049745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FE8E112-B7AA-4BE2-B375-509AE7BE1137}"/>
              </a:ext>
            </a:extLst>
          </p:cNvPr>
          <p:cNvSpPr>
            <a:spLocks noGrp="1"/>
          </p:cNvSpPr>
          <p:nvPr>
            <p:ph type="sldNum" sz="quarter" idx="12"/>
          </p:nvPr>
        </p:nvSpPr>
        <p:spPr/>
        <p:txBody>
          <a:bodyPr/>
          <a:lstStyle/>
          <a:p>
            <a:fld id="{D57F1E4F-1CFF-5643-939E-217C01CDF565}" type="slidenum">
              <a:rPr lang="en-US" smtClean="0"/>
              <a:pPr/>
              <a:t>70</a:t>
            </a:fld>
            <a:endParaRPr lang="en-US" dirty="0"/>
          </a:p>
        </p:txBody>
      </p:sp>
      <p:sp>
        <p:nvSpPr>
          <p:cNvPr id="7" name="Rectangle 6">
            <a:extLst>
              <a:ext uri="{FF2B5EF4-FFF2-40B4-BE49-F238E27FC236}">
                <a16:creationId xmlns:a16="http://schemas.microsoft.com/office/drawing/2014/main" id="{0FB99959-0037-4A07-B97B-957509F6FF82}"/>
              </a:ext>
            </a:extLst>
          </p:cNvPr>
          <p:cNvSpPr/>
          <p:nvPr/>
        </p:nvSpPr>
        <p:spPr>
          <a:xfrm>
            <a:off x="3174151" y="729734"/>
            <a:ext cx="6357769" cy="707886"/>
          </a:xfrm>
          <a:prstGeom prst="rect">
            <a:avLst/>
          </a:prstGeom>
        </p:spPr>
        <p:txBody>
          <a:bodyPr wrap="square">
            <a:spAutoFit/>
          </a:bodyPr>
          <a:lstStyle/>
          <a:p>
            <a:r>
              <a:rPr lang="en-US" sz="4000" dirty="0"/>
              <a:t>    RITIS Changes</a:t>
            </a:r>
          </a:p>
        </p:txBody>
      </p:sp>
      <p:sp>
        <p:nvSpPr>
          <p:cNvPr id="8" name="TextBox 7">
            <a:extLst>
              <a:ext uri="{FF2B5EF4-FFF2-40B4-BE49-F238E27FC236}">
                <a16:creationId xmlns:a16="http://schemas.microsoft.com/office/drawing/2014/main" id="{D3169DF3-675A-445A-A1B4-04B2224FCAF5}"/>
              </a:ext>
            </a:extLst>
          </p:cNvPr>
          <p:cNvSpPr txBox="1"/>
          <p:nvPr/>
        </p:nvSpPr>
        <p:spPr>
          <a:xfrm>
            <a:off x="1584752" y="1721929"/>
            <a:ext cx="9164764"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RITIS will implement REST API service to ingest data from FDOT.</a:t>
            </a:r>
          </a:p>
          <a:p>
            <a:pPr marL="285750" indent="-285750">
              <a:buFont typeface="Arial" panose="020B0604020202020204" pitchFamily="34" charset="0"/>
              <a:buChar char="•"/>
            </a:pPr>
            <a:r>
              <a:rPr lang="en-US" sz="2400" dirty="0"/>
              <a:t>This service will provide two or more endpoints per district.</a:t>
            </a:r>
          </a:p>
          <a:p>
            <a:pPr marL="742950" lvl="1" indent="-285750">
              <a:buFont typeface="Arial" panose="020B0604020202020204" pitchFamily="34" charset="0"/>
              <a:buChar char="•"/>
            </a:pPr>
            <a:r>
              <a:rPr lang="en-US" sz="2400" dirty="0"/>
              <a:t>Detector data endpoint that will consist of two endpoints</a:t>
            </a:r>
          </a:p>
          <a:p>
            <a:pPr marL="1200150" lvl="2" indent="-285750">
              <a:buFont typeface="Arial" panose="020B0604020202020204" pitchFamily="34" charset="0"/>
              <a:buChar char="•"/>
            </a:pPr>
            <a:r>
              <a:rPr lang="en-US" sz="2400" dirty="0"/>
              <a:t>One for detector inventory</a:t>
            </a:r>
          </a:p>
          <a:p>
            <a:pPr marL="1200150" lvl="2" indent="-285750">
              <a:buFont typeface="Arial" panose="020B0604020202020204" pitchFamily="34" charset="0"/>
              <a:buChar char="•"/>
            </a:pPr>
            <a:r>
              <a:rPr lang="en-US" sz="2400" dirty="0"/>
              <a:t>One for detector data</a:t>
            </a:r>
          </a:p>
          <a:p>
            <a:pPr marL="742950" lvl="1" indent="-285750">
              <a:buFont typeface="Arial" panose="020B0604020202020204" pitchFamily="34" charset="0"/>
              <a:buChar char="•"/>
            </a:pPr>
            <a:r>
              <a:rPr lang="en-US" sz="2400" dirty="0"/>
              <a:t>Event data endpoint</a:t>
            </a:r>
          </a:p>
          <a:p>
            <a:pPr marL="742950" lvl="1" indent="-285750">
              <a:buFont typeface="Arial" panose="020B0604020202020204" pitchFamily="34" charset="0"/>
              <a:buChar char="•"/>
            </a:pPr>
            <a:r>
              <a:rPr lang="en-US" sz="2400" dirty="0"/>
              <a:t>Additional endpoints for other data as needed </a:t>
            </a:r>
            <a:r>
              <a:rPr lang="en-US" sz="2400" dirty="0">
                <a:solidFill>
                  <a:srgbClr val="FF0000"/>
                </a:solidFill>
              </a:rPr>
              <a:t>-- DMS</a:t>
            </a:r>
          </a:p>
          <a:p>
            <a:pPr marL="285750" indent="-285750">
              <a:buFont typeface="Arial" panose="020B0604020202020204" pitchFamily="34" charset="0"/>
              <a:buChar char="•"/>
            </a:pPr>
            <a:r>
              <a:rPr lang="en-US" sz="2400" dirty="0"/>
              <a:t>This service will accept XML data in current SunGuide XML schema format. </a:t>
            </a:r>
          </a:p>
          <a:p>
            <a:pPr marL="285750" indent="-285750">
              <a:buFont typeface="Arial" panose="020B0604020202020204" pitchFamily="34" charset="0"/>
              <a:buChar char="•"/>
            </a:pPr>
            <a:r>
              <a:rPr lang="en-US" sz="2400" dirty="0"/>
              <a:t>Data will be queued by the service to be processed by RITIS loaders that will read from the service queues.</a:t>
            </a:r>
          </a:p>
        </p:txBody>
      </p:sp>
      <p:sp>
        <p:nvSpPr>
          <p:cNvPr id="9" name="Date Placeholder 3">
            <a:extLst>
              <a:ext uri="{FF2B5EF4-FFF2-40B4-BE49-F238E27FC236}">
                <a16:creationId xmlns:a16="http://schemas.microsoft.com/office/drawing/2014/main" id="{9D3D3631-EC23-428C-9E21-ACDD1F03E0E9}"/>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3" name="Date Placeholder 2">
            <a:extLst>
              <a:ext uri="{FF2B5EF4-FFF2-40B4-BE49-F238E27FC236}">
                <a16:creationId xmlns:a16="http://schemas.microsoft.com/office/drawing/2014/main" id="{69A4069B-282F-454D-BE84-B336CB5AAE34}"/>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8204E9DC-C024-48CC-A8D5-A7936225C617}"/>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394877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1CD8-6A78-4791-B432-DEF2A3BD7CA9}"/>
              </a:ext>
            </a:extLst>
          </p:cNvPr>
          <p:cNvSpPr>
            <a:spLocks noGrp="1"/>
          </p:cNvSpPr>
          <p:nvPr>
            <p:ph type="title"/>
          </p:nvPr>
        </p:nvSpPr>
        <p:spPr>
          <a:xfrm>
            <a:off x="1484310" y="307696"/>
            <a:ext cx="9617964" cy="780535"/>
          </a:xfrm>
        </p:spPr>
        <p:txBody>
          <a:bodyPr/>
          <a:lstStyle/>
          <a:p>
            <a:r>
              <a:rPr lang="en-US" dirty="0"/>
              <a:t>SunGuide Changes</a:t>
            </a:r>
          </a:p>
        </p:txBody>
      </p:sp>
      <p:sp>
        <p:nvSpPr>
          <p:cNvPr id="3" name="Content Placeholder 2">
            <a:extLst>
              <a:ext uri="{FF2B5EF4-FFF2-40B4-BE49-F238E27FC236}">
                <a16:creationId xmlns:a16="http://schemas.microsoft.com/office/drawing/2014/main" id="{622FA0CC-0511-4ED7-A6F1-11BAA9B75B50}"/>
              </a:ext>
            </a:extLst>
          </p:cNvPr>
          <p:cNvSpPr>
            <a:spLocks noGrp="1"/>
          </p:cNvSpPr>
          <p:nvPr>
            <p:ph idx="1"/>
          </p:nvPr>
        </p:nvSpPr>
        <p:spPr>
          <a:xfrm>
            <a:off x="1484309" y="773722"/>
            <a:ext cx="10451443" cy="5978769"/>
          </a:xfrm>
        </p:spPr>
        <p:txBody>
          <a:bodyPr>
            <a:normAutofit/>
          </a:bodyPr>
          <a:lstStyle/>
          <a:p>
            <a:r>
              <a:rPr lang="en-US" dirty="0"/>
              <a:t>Raw data reads would be forwarded on to RITIS as XML</a:t>
            </a:r>
          </a:p>
          <a:p>
            <a:pPr lvl="1"/>
            <a:r>
              <a:rPr lang="en-US" dirty="0"/>
              <a:t>No zip files</a:t>
            </a:r>
          </a:p>
          <a:p>
            <a:pPr lvl="1"/>
            <a:endParaRPr lang="en-US" dirty="0"/>
          </a:p>
          <a:p>
            <a:r>
              <a:rPr lang="en-US" dirty="0"/>
              <a:t>For backlogs (RITIS or network downtime)</a:t>
            </a:r>
          </a:p>
          <a:p>
            <a:pPr lvl="1"/>
            <a:r>
              <a:rPr lang="en-US" dirty="0"/>
              <a:t>Raw files would be written to disk</a:t>
            </a:r>
          </a:p>
          <a:p>
            <a:pPr lvl="1"/>
            <a:r>
              <a:rPr lang="en-US" dirty="0"/>
              <a:t>After some amount of downtime, files would be zipped</a:t>
            </a:r>
          </a:p>
          <a:p>
            <a:pPr lvl="1"/>
            <a:r>
              <a:rPr lang="en-US" dirty="0"/>
              <a:t>Zip files could potentially be uploaded to FTP site or pushed to RITIS in another way if defined in the new interface.</a:t>
            </a:r>
          </a:p>
          <a:p>
            <a:pPr lvl="1"/>
            <a:r>
              <a:rPr lang="en-US" dirty="0"/>
              <a:t>Email for not being able to upload is available now and would still be available.</a:t>
            </a:r>
          </a:p>
        </p:txBody>
      </p:sp>
      <p:sp>
        <p:nvSpPr>
          <p:cNvPr id="6" name="Slide Number Placeholder 5">
            <a:extLst>
              <a:ext uri="{FF2B5EF4-FFF2-40B4-BE49-F238E27FC236}">
                <a16:creationId xmlns:a16="http://schemas.microsoft.com/office/drawing/2014/main" id="{95141125-DBB6-4E19-B2BF-0C3D502F57C0}"/>
              </a:ext>
            </a:extLst>
          </p:cNvPr>
          <p:cNvSpPr>
            <a:spLocks noGrp="1"/>
          </p:cNvSpPr>
          <p:nvPr>
            <p:ph type="sldNum" sz="quarter" idx="12"/>
          </p:nvPr>
        </p:nvSpPr>
        <p:spPr/>
        <p:txBody>
          <a:bodyPr/>
          <a:lstStyle/>
          <a:p>
            <a:fld id="{D57F1E4F-1CFF-5643-939E-217C01CDF565}" type="slidenum">
              <a:rPr lang="en-US" smtClean="0"/>
              <a:pPr/>
              <a:t>71</a:t>
            </a:fld>
            <a:endParaRPr lang="en-US" dirty="0"/>
          </a:p>
        </p:txBody>
      </p:sp>
      <p:sp>
        <p:nvSpPr>
          <p:cNvPr id="8" name="Date Placeholder 3">
            <a:extLst>
              <a:ext uri="{FF2B5EF4-FFF2-40B4-BE49-F238E27FC236}">
                <a16:creationId xmlns:a16="http://schemas.microsoft.com/office/drawing/2014/main" id="{09E84E7D-68AD-442D-B7FE-C76B9100B60E}"/>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5" name="Date Placeholder 4">
            <a:extLst>
              <a:ext uri="{FF2B5EF4-FFF2-40B4-BE49-F238E27FC236}">
                <a16:creationId xmlns:a16="http://schemas.microsoft.com/office/drawing/2014/main" id="{C7E1F5E2-D9BB-4DA5-BF35-62DD6BF1F69C}"/>
              </a:ext>
            </a:extLst>
          </p:cNvPr>
          <p:cNvSpPr>
            <a:spLocks noGrp="1"/>
          </p:cNvSpPr>
          <p:nvPr>
            <p:ph type="dt" sz="half" idx="10"/>
          </p:nvPr>
        </p:nvSpPr>
        <p:spPr/>
        <p:txBody>
          <a:bodyPr/>
          <a:lstStyle/>
          <a:p>
            <a:r>
              <a:rPr lang="en-US"/>
              <a:t>10/27/2020</a:t>
            </a:r>
            <a:endParaRPr lang="en-US" dirty="0"/>
          </a:p>
        </p:txBody>
      </p:sp>
      <p:sp>
        <p:nvSpPr>
          <p:cNvPr id="7" name="Footer Placeholder 6">
            <a:extLst>
              <a:ext uri="{FF2B5EF4-FFF2-40B4-BE49-F238E27FC236}">
                <a16:creationId xmlns:a16="http://schemas.microsoft.com/office/drawing/2014/main" id="{C08F5499-321A-4DC2-B3BA-125C740E85C9}"/>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10932197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2"/>
            <a:ext cx="10018713" cy="1002126"/>
          </a:xfrm>
        </p:spPr>
        <p:txBody>
          <a:bodyPr>
            <a:normAutofit/>
          </a:bodyPr>
          <a:lstStyle/>
          <a:p>
            <a:r>
              <a:rPr lang="en-US" dirty="0"/>
              <a:t>LOE</a:t>
            </a:r>
          </a:p>
        </p:txBody>
      </p:sp>
      <p:sp>
        <p:nvSpPr>
          <p:cNvPr id="3" name="Content Placeholder 2"/>
          <p:cNvSpPr>
            <a:spLocks noGrp="1"/>
          </p:cNvSpPr>
          <p:nvPr>
            <p:ph sz="half" idx="1"/>
          </p:nvPr>
        </p:nvSpPr>
        <p:spPr>
          <a:xfrm>
            <a:off x="1623282" y="1437991"/>
            <a:ext cx="9391344" cy="4763332"/>
          </a:xfrm>
        </p:spPr>
        <p:txBody>
          <a:bodyPr>
            <a:normAutofit/>
          </a:bodyPr>
          <a:lstStyle/>
          <a:p>
            <a:r>
              <a:rPr lang="en-US" sz="3600" dirty="0"/>
              <a:t>Estimate: $17k</a:t>
            </a:r>
          </a:p>
          <a:p>
            <a:endParaRPr lang="en-US" sz="2500" dirty="0"/>
          </a:p>
          <a:p>
            <a:r>
              <a:rPr lang="en-US" sz="3700" dirty="0"/>
              <a:t>Release: Post 8.0</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Date Placeholder 6">
            <a:extLst>
              <a:ext uri="{FF2B5EF4-FFF2-40B4-BE49-F238E27FC236}">
                <a16:creationId xmlns:a16="http://schemas.microsoft.com/office/drawing/2014/main" id="{3449BE93-864C-48F5-8219-A636519CF957}"/>
              </a:ext>
            </a:extLst>
          </p:cNvPr>
          <p:cNvSpPr>
            <a:spLocks noGrp="1"/>
          </p:cNvSpPr>
          <p:nvPr>
            <p:ph type="dt" sz="half" idx="10"/>
          </p:nvPr>
        </p:nvSpPr>
        <p:spPr/>
        <p:txBody>
          <a:bodyPr/>
          <a:lstStyle/>
          <a:p>
            <a:r>
              <a:rPr lang="en-US"/>
              <a:t>10/27/2020</a:t>
            </a:r>
            <a:endParaRPr lang="en-US" dirty="0"/>
          </a:p>
        </p:txBody>
      </p:sp>
      <p:sp>
        <p:nvSpPr>
          <p:cNvPr id="9" name="Footer Placeholder 8">
            <a:extLst>
              <a:ext uri="{FF2B5EF4-FFF2-40B4-BE49-F238E27FC236}">
                <a16:creationId xmlns:a16="http://schemas.microsoft.com/office/drawing/2014/main" id="{BA6EA389-F5E7-41EB-8C28-CBEB2DCA0F9B}"/>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2763799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57F1E4F-1CFF-5643-939E-217C01CDF565}" type="slidenum">
              <a:rPr lang="en-US" smtClean="0"/>
              <a:pPr/>
              <a:t>73</a:t>
            </a:fld>
            <a:endParaRPr lang="en-US" dirty="0"/>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1" name="Title 1">
            <a:extLst>
              <a:ext uri="{FF2B5EF4-FFF2-40B4-BE49-F238E27FC236}">
                <a16:creationId xmlns:a16="http://schemas.microsoft.com/office/drawing/2014/main" id="{2A9327EB-1A00-4612-BB7F-6E9F9AD472D4}"/>
              </a:ext>
            </a:extLst>
          </p:cNvPr>
          <p:cNvSpPr txBox="1">
            <a:spLocks/>
          </p:cNvSpPr>
          <p:nvPr/>
        </p:nvSpPr>
        <p:spPr>
          <a:xfrm>
            <a:off x="1484310" y="1309511"/>
            <a:ext cx="10018713" cy="156779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t>QUESTIONS?</a:t>
            </a:r>
          </a:p>
        </p:txBody>
      </p:sp>
      <p:sp>
        <p:nvSpPr>
          <p:cNvPr id="9" name="Date Placeholder 3">
            <a:extLst>
              <a:ext uri="{FF2B5EF4-FFF2-40B4-BE49-F238E27FC236}">
                <a16:creationId xmlns:a16="http://schemas.microsoft.com/office/drawing/2014/main" id="{1A9E1BD9-1799-401B-81B4-00C31F9DC61C}"/>
              </a:ext>
            </a:extLst>
          </p:cNvPr>
          <p:cNvSpPr txBox="1">
            <a:spLocks/>
          </p:cNvSpPr>
          <p:nvPr/>
        </p:nvSpPr>
        <p:spPr>
          <a:xfrm>
            <a:off x="9732656" y="6201323"/>
            <a:ext cx="11430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solidFill>
                <a:effectLst/>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defRPr/>
            </a:pPr>
            <a:r>
              <a:rPr lang="en-US" dirty="0">
                <a:solidFill>
                  <a:prstClr val="black"/>
                </a:solidFill>
              </a:rPr>
              <a:t>10/27/2020</a:t>
            </a:r>
          </a:p>
          <a:p>
            <a:pPr defTabSz="457200">
              <a:defRPr/>
            </a:pPr>
            <a:endParaRPr lang="en-US" dirty="0">
              <a:solidFill>
                <a:prstClr val="black"/>
              </a:solidFill>
            </a:endParaRPr>
          </a:p>
        </p:txBody>
      </p:sp>
      <p:sp>
        <p:nvSpPr>
          <p:cNvPr id="3" name="Date Placeholder 2">
            <a:extLst>
              <a:ext uri="{FF2B5EF4-FFF2-40B4-BE49-F238E27FC236}">
                <a16:creationId xmlns:a16="http://schemas.microsoft.com/office/drawing/2014/main" id="{C8299E2C-8091-44D0-9B99-F327EA3E36E9}"/>
              </a:ext>
            </a:extLst>
          </p:cNvPr>
          <p:cNvSpPr>
            <a:spLocks noGrp="1"/>
          </p:cNvSpPr>
          <p:nvPr>
            <p:ph type="dt" sz="half" idx="10"/>
          </p:nvPr>
        </p:nvSpPr>
        <p:spPr/>
        <p:txBody>
          <a:bodyPr/>
          <a:lstStyle/>
          <a:p>
            <a:r>
              <a:rPr lang="en-US"/>
              <a:t>10/27/2020</a:t>
            </a:r>
            <a:endParaRPr lang="en-US" dirty="0"/>
          </a:p>
        </p:txBody>
      </p:sp>
      <p:sp>
        <p:nvSpPr>
          <p:cNvPr id="4" name="Footer Placeholder 3">
            <a:extLst>
              <a:ext uri="{FF2B5EF4-FFF2-40B4-BE49-F238E27FC236}">
                <a16:creationId xmlns:a16="http://schemas.microsoft.com/office/drawing/2014/main" id="{62385FA7-A917-4189-9640-F642CC9704F2}"/>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42356555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66800"/>
            <a:ext cx="10018713" cy="2800350"/>
          </a:xfrm>
        </p:spPr>
        <p:txBody>
          <a:bodyPr>
            <a:normAutofit/>
          </a:bodyPr>
          <a:lstStyle/>
          <a:p>
            <a:pPr algn="l"/>
            <a:r>
              <a:rPr lang="en-US" sz="6000" b="1" dirty="0">
                <a:solidFill>
                  <a:srgbClr val="FF0000"/>
                </a:solidFill>
              </a:rPr>
              <a:t>VOTE NOW</a:t>
            </a:r>
            <a:br>
              <a:rPr lang="en-US" dirty="0"/>
            </a:br>
            <a:br>
              <a:rPr lang="en-US" dirty="0"/>
            </a:br>
            <a:endParaRPr lang="en-US" dirty="0"/>
          </a:p>
        </p:txBody>
      </p:sp>
      <p:sp>
        <p:nvSpPr>
          <p:cNvPr id="3" name="Content Placeholder 2"/>
          <p:cNvSpPr>
            <a:spLocks noGrp="1"/>
          </p:cNvSpPr>
          <p:nvPr>
            <p:ph idx="1"/>
          </p:nvPr>
        </p:nvSpPr>
        <p:spPr>
          <a:xfrm>
            <a:off x="1484310" y="3000375"/>
            <a:ext cx="10018713" cy="2790825"/>
          </a:xfrm>
        </p:spPr>
        <p:txBody>
          <a:bodyPr>
            <a:normAutofit/>
          </a:bodyPr>
          <a:lstStyle/>
          <a:p>
            <a:pPr marL="0" indent="0">
              <a:buNone/>
            </a:pPr>
            <a:r>
              <a:rPr lang="en-US" dirty="0">
                <a:solidFill>
                  <a:srgbClr val="FF0000"/>
                </a:solidFill>
              </a:rPr>
              <a:t>Select the link for: </a:t>
            </a:r>
            <a:r>
              <a:rPr lang="en-US" u="sng" dirty="0">
                <a:hlinkClick r:id="rId3"/>
              </a:rPr>
              <a:t>https://www.questionpro.com/t/ABslzZjVle</a:t>
            </a:r>
            <a:r>
              <a:rPr lang="en-US" dirty="0"/>
              <a:t> </a:t>
            </a:r>
            <a:endParaRPr lang="en-US" dirty="0">
              <a:solidFill>
                <a:srgbClr val="FF0000"/>
              </a:solidFill>
            </a:endParaRPr>
          </a:p>
          <a:p>
            <a:pPr marL="0" indent="0">
              <a:buNone/>
            </a:pPr>
            <a:r>
              <a:rPr lang="en-US" b="1" dirty="0">
                <a:solidFill>
                  <a:schemeClr val="accent1"/>
                </a:solidFill>
              </a:rPr>
              <a:t>Enhancement #8: </a:t>
            </a:r>
            <a:r>
              <a:rPr lang="en-US" dirty="0"/>
              <a:t>SG 3429 - Reliable DAR to RITIS Interface Using a Message Queueing Product</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ate Placeholder 6">
            <a:extLst>
              <a:ext uri="{FF2B5EF4-FFF2-40B4-BE49-F238E27FC236}">
                <a16:creationId xmlns:a16="http://schemas.microsoft.com/office/drawing/2014/main" id="{89C68515-041B-4455-8109-73D804CFF4CD}"/>
              </a:ext>
            </a:extLst>
          </p:cNvPr>
          <p:cNvSpPr>
            <a:spLocks noGrp="1"/>
          </p:cNvSpPr>
          <p:nvPr>
            <p:ph type="dt" sz="half" idx="10"/>
          </p:nvPr>
        </p:nvSpPr>
        <p:spPr/>
        <p:txBody>
          <a:bodyPr/>
          <a:lstStyle/>
          <a:p>
            <a:r>
              <a:rPr lang="en-US"/>
              <a:t>10/27/2020</a:t>
            </a:r>
            <a:endParaRPr lang="en-US" dirty="0"/>
          </a:p>
        </p:txBody>
      </p:sp>
      <p:sp>
        <p:nvSpPr>
          <p:cNvPr id="8" name="Footer Placeholder 7">
            <a:extLst>
              <a:ext uri="{FF2B5EF4-FFF2-40B4-BE49-F238E27FC236}">
                <a16:creationId xmlns:a16="http://schemas.microsoft.com/office/drawing/2014/main" id="{90FC5C7B-CDE2-496D-9880-FFAF81F0F80C}"/>
              </a:ext>
            </a:extLst>
          </p:cNvPr>
          <p:cNvSpPr>
            <a:spLocks noGrp="1"/>
          </p:cNvSpPr>
          <p:nvPr>
            <p:ph type="ftr" sz="quarter" idx="11"/>
          </p:nvPr>
        </p:nvSpPr>
        <p:spPr/>
        <p:txBody>
          <a:bodyPr/>
          <a:lstStyle/>
          <a:p>
            <a:pPr>
              <a:defRPr/>
            </a:pPr>
            <a:r>
              <a:rPr lang="en-US"/>
              <a:t>Change Management Board</a:t>
            </a:r>
            <a:endParaRPr lang="en-US" dirty="0"/>
          </a:p>
        </p:txBody>
      </p:sp>
    </p:spTree>
    <p:extLst>
      <p:ext uri="{BB962C8B-B14F-4D97-AF65-F5344CB8AC3E}">
        <p14:creationId xmlns:p14="http://schemas.microsoft.com/office/powerpoint/2010/main" val="2315543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a:t>Open Discussion</a:t>
            </a:r>
          </a:p>
        </p:txBody>
      </p:sp>
      <p:sp>
        <p:nvSpPr>
          <p:cNvPr id="4" name="Subtitle 3"/>
          <p:cNvSpPr>
            <a:spLocks noGrp="1"/>
          </p:cNvSpPr>
          <p:nvPr>
            <p:ph type="subTitle" idx="1"/>
          </p:nvPr>
        </p:nvSpPr>
        <p:spPr>
          <a:xfrm>
            <a:off x="3175001" y="3996267"/>
            <a:ext cx="8328022" cy="1388534"/>
          </a:xfrm>
        </p:spPr>
        <p:txBody>
          <a:bodyPr>
            <a:normAutofit lnSpcReduction="10000"/>
          </a:bodyPr>
          <a:lstStyle/>
          <a:p>
            <a:r>
              <a:rPr lang="en-US" sz="3600" dirty="0"/>
              <a:t>Jay Williams, P.E., FDOT</a:t>
            </a:r>
          </a:p>
          <a:p>
            <a:r>
              <a:rPr lang="en-US" sz="3600" dirty="0"/>
              <a:t>CMB Chairman</a:t>
            </a:r>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Date Placeholder 5">
            <a:extLst>
              <a:ext uri="{FF2B5EF4-FFF2-40B4-BE49-F238E27FC236}">
                <a16:creationId xmlns:a16="http://schemas.microsoft.com/office/drawing/2014/main" id="{CA981BF8-C9C2-46E0-8A4E-0AE08E74B2B9}"/>
              </a:ext>
            </a:extLst>
          </p:cNvPr>
          <p:cNvSpPr>
            <a:spLocks noGrp="1"/>
          </p:cNvSpPr>
          <p:nvPr>
            <p:ph type="dt" sz="half" idx="10"/>
          </p:nvPr>
        </p:nvSpPr>
        <p:spPr/>
        <p:txBody>
          <a:bodyPr/>
          <a:lstStyle/>
          <a:p>
            <a:r>
              <a:rPr lang="en-US"/>
              <a:t>10/27/2020</a:t>
            </a:r>
            <a:endParaRPr lang="en-US" dirty="0"/>
          </a:p>
        </p:txBody>
      </p:sp>
      <p:sp>
        <p:nvSpPr>
          <p:cNvPr id="10" name="Footer Placeholder 9">
            <a:extLst>
              <a:ext uri="{FF2B5EF4-FFF2-40B4-BE49-F238E27FC236}">
                <a16:creationId xmlns:a16="http://schemas.microsoft.com/office/drawing/2014/main" id="{4FD3FD04-B48A-4DDF-AC37-7D49F0C910F3}"/>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2065844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3" y="1962149"/>
            <a:ext cx="9165167" cy="1331384"/>
          </a:xfrm>
        </p:spPr>
        <p:txBody>
          <a:bodyPr>
            <a:noAutofit/>
          </a:bodyPr>
          <a:lstStyle/>
          <a:p>
            <a:r>
              <a:rPr lang="en-US" sz="5000" dirty="0"/>
              <a:t>Review Action Items</a:t>
            </a:r>
          </a:p>
        </p:txBody>
      </p:sp>
      <p:sp>
        <p:nvSpPr>
          <p:cNvPr id="4" name="Subtitle 3"/>
          <p:cNvSpPr>
            <a:spLocks noGrp="1"/>
          </p:cNvSpPr>
          <p:nvPr>
            <p:ph type="subTitle" idx="1"/>
          </p:nvPr>
        </p:nvSpPr>
        <p:spPr>
          <a:xfrm>
            <a:off x="3175001" y="3996267"/>
            <a:ext cx="8328022" cy="1388534"/>
          </a:xfrm>
        </p:spPr>
        <p:txBody>
          <a:bodyPr>
            <a:normAutofit lnSpcReduction="10000"/>
          </a:bodyPr>
          <a:lstStyle/>
          <a:p>
            <a:r>
              <a:rPr lang="en-US" sz="3600" dirty="0"/>
              <a:t>Jay Williams, P.E., FDOT</a:t>
            </a:r>
          </a:p>
          <a:p>
            <a:r>
              <a:rPr lang="en-US" sz="3600" dirty="0"/>
              <a:t>CMB Chairman</a:t>
            </a:r>
          </a:p>
          <a:p>
            <a:endParaRPr lang="en-US" dirty="0"/>
          </a:p>
        </p:txBody>
      </p:sp>
      <p:pic>
        <p:nvPicPr>
          <p:cNvPr id="7" name="Picture 2" descr="image001"/>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3">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Date Placeholder 5">
            <a:extLst>
              <a:ext uri="{FF2B5EF4-FFF2-40B4-BE49-F238E27FC236}">
                <a16:creationId xmlns:a16="http://schemas.microsoft.com/office/drawing/2014/main" id="{AE8C230C-6A0F-4761-966D-90E6FA3C9B7E}"/>
              </a:ext>
            </a:extLst>
          </p:cNvPr>
          <p:cNvSpPr>
            <a:spLocks noGrp="1"/>
          </p:cNvSpPr>
          <p:nvPr>
            <p:ph type="dt" sz="half" idx="10"/>
          </p:nvPr>
        </p:nvSpPr>
        <p:spPr/>
        <p:txBody>
          <a:bodyPr/>
          <a:lstStyle/>
          <a:p>
            <a:r>
              <a:rPr lang="en-US"/>
              <a:t>10/27/2020</a:t>
            </a:r>
            <a:endParaRPr lang="en-US" dirty="0"/>
          </a:p>
        </p:txBody>
      </p:sp>
      <p:sp>
        <p:nvSpPr>
          <p:cNvPr id="10" name="Footer Placeholder 9">
            <a:extLst>
              <a:ext uri="{FF2B5EF4-FFF2-40B4-BE49-F238E27FC236}">
                <a16:creationId xmlns:a16="http://schemas.microsoft.com/office/drawing/2014/main" id="{AC22A31D-72B6-46EE-BD8D-9E6A99CFAE74}"/>
              </a:ext>
            </a:extLst>
          </p:cNvPr>
          <p:cNvSpPr>
            <a:spLocks noGrp="1"/>
          </p:cNvSpPr>
          <p:nvPr>
            <p:ph type="ftr" sz="quarter" idx="11"/>
          </p:nvPr>
        </p:nvSpPr>
        <p:spPr/>
        <p:txBody>
          <a:bodyPr/>
          <a:lstStyle/>
          <a:p>
            <a:r>
              <a:rPr lang="en-US"/>
              <a:t>Change Management Board</a:t>
            </a:r>
            <a:endParaRPr lang="en-US" dirty="0"/>
          </a:p>
        </p:txBody>
      </p:sp>
    </p:spTree>
    <p:extLst>
      <p:ext uri="{BB962C8B-B14F-4D97-AF65-F5344CB8AC3E}">
        <p14:creationId xmlns:p14="http://schemas.microsoft.com/office/powerpoint/2010/main" val="967104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9764" y="1351722"/>
            <a:ext cx="10421655" cy="2176117"/>
          </a:xfrm>
        </p:spPr>
        <p:txBody>
          <a:bodyPr>
            <a:normAutofit/>
          </a:bodyPr>
          <a:lstStyle/>
          <a:p>
            <a:r>
              <a:rPr lang="en-US" sz="5400" dirty="0"/>
              <a:t>SunGuide User Management Audit</a:t>
            </a:r>
            <a:br>
              <a:rPr lang="en-US" sz="5400" dirty="0"/>
            </a:br>
            <a:endParaRPr lang="en-US" sz="5100" dirty="0"/>
          </a:p>
        </p:txBody>
      </p:sp>
      <p:sp>
        <p:nvSpPr>
          <p:cNvPr id="4" name="Subtitle 3"/>
          <p:cNvSpPr>
            <a:spLocks noGrp="1"/>
          </p:cNvSpPr>
          <p:nvPr>
            <p:ph type="subTitle" idx="1"/>
          </p:nvPr>
        </p:nvSpPr>
        <p:spPr/>
        <p:txBody>
          <a:bodyPr>
            <a:normAutofit/>
          </a:bodyPr>
          <a:lstStyle/>
          <a:p>
            <a:r>
              <a:rPr lang="en-US" sz="3600" dirty="0"/>
              <a:t>Christine Shafik, P.E., FDOT</a:t>
            </a:r>
          </a:p>
        </p:txBody>
      </p:sp>
      <p:pic>
        <p:nvPicPr>
          <p:cNvPr id="7" name="Picture 2" descr="image00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1" t="3985" r="1890" b="4407"/>
          <a:stretch/>
        </p:blipFill>
        <p:spPr bwMode="auto">
          <a:xfrm>
            <a:off x="9823450" y="0"/>
            <a:ext cx="2260600" cy="104775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p:cNvPicPr>
          <p:nvPr/>
        </p:nvPicPr>
        <p:blipFill>
          <a:blip r:embed="rId4">
            <a:clrChange>
              <a:clrFrom>
                <a:srgbClr val="FEFDFB"/>
              </a:clrFrom>
              <a:clrTo>
                <a:srgbClr val="FEFDFB">
                  <a:alpha val="0"/>
                </a:srgbClr>
              </a:clrTo>
            </a:clrChange>
            <a:extLst>
              <a:ext uri="{28A0092B-C50C-407E-A947-70E740481C1C}">
                <a14:useLocalDpi xmlns:a14="http://schemas.microsoft.com/office/drawing/2010/main" val="0"/>
              </a:ext>
            </a:extLst>
          </a:blip>
          <a:stretch>
            <a:fillRect/>
          </a:stretch>
        </p:blipFill>
        <p:spPr>
          <a:xfrm>
            <a:off x="12700" y="-95285"/>
            <a:ext cx="1500808" cy="1365319"/>
          </a:xfrm>
          <a:prstGeom prst="rect">
            <a:avLst/>
          </a:prstGeom>
        </p:spPr>
      </p:pic>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p:txBody>
      </p:sp>
    </p:spTree>
    <p:extLst>
      <p:ext uri="{BB962C8B-B14F-4D97-AF65-F5344CB8AC3E}">
        <p14:creationId xmlns:p14="http://schemas.microsoft.com/office/powerpoint/2010/main" val="388838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424" y="260291"/>
            <a:ext cx="10018713" cy="1275901"/>
          </a:xfrm>
        </p:spPr>
        <p:txBody>
          <a:bodyPr>
            <a:normAutofit/>
          </a:bodyPr>
          <a:lstStyle/>
          <a:p>
            <a:r>
              <a:rPr lang="en-US" dirty="0"/>
              <a:t>Issue</a:t>
            </a:r>
          </a:p>
        </p:txBody>
      </p:sp>
      <p:sp>
        <p:nvSpPr>
          <p:cNvPr id="3" name="Content Placeholder 2"/>
          <p:cNvSpPr>
            <a:spLocks noGrp="1"/>
          </p:cNvSpPr>
          <p:nvPr>
            <p:ph sz="half" idx="1"/>
          </p:nvPr>
        </p:nvSpPr>
        <p:spPr>
          <a:xfrm>
            <a:off x="1623282" y="1536192"/>
            <a:ext cx="9391344" cy="3405872"/>
          </a:xfrm>
        </p:spPr>
        <p:txBody>
          <a:bodyPr>
            <a:normAutofit fontScale="85000" lnSpcReduction="20000"/>
          </a:bodyPr>
          <a:lstStyle/>
          <a:p>
            <a:r>
              <a:rPr lang="en-US" sz="3600" dirty="0"/>
              <a:t>State Auditor General has requested detailed information on SunGuide “User Access Privilege Controls”</a:t>
            </a:r>
          </a:p>
          <a:p>
            <a:r>
              <a:rPr lang="en-US" sz="3600" dirty="0"/>
              <a:t>AG Report 2017-121, finding #14 recommends that the department “ensure that periodic reviews of SunGuide user access privileges are performed” and that we “develop a methodology to retain historical user access privilege records”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10/27/2020</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Change Management Board</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Content Placeholder 2"/>
          <p:cNvSpPr txBox="1">
            <a:spLocks/>
          </p:cNvSpPr>
          <p:nvPr/>
        </p:nvSpPr>
        <p:spPr>
          <a:xfrm>
            <a:off x="1590747" y="2507786"/>
            <a:ext cx="4728207" cy="35179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8159046"/>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20.jpeg"/></Relationships>
</file>

<file path=ppt/theme/_rels/theme8.xml.rels><?xml version="1.0" encoding="UTF-8" standalone="yes"?>
<Relationships xmlns="http://schemas.openxmlformats.org/package/2006/relationships"><Relationship Id="rId1" Type="http://schemas.openxmlformats.org/officeDocument/2006/relationships/image" Target="../media/image20.jpeg"/></Relationships>
</file>

<file path=ppt/theme/theme1.xml><?xml version="1.0" encoding="utf-8"?>
<a:theme xmlns:a="http://schemas.openxmlformats.org/drawingml/2006/main" name="FDOT Bottom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F6102D-405F-4EB8-B7D9-73DE20746B9F}" vid="{291C6033-C86F-4477-9155-607F673C800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DOT Bottom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F6102D-405F-4EB8-B7D9-73DE20746B9F}" vid="{291C6033-C86F-4477-9155-607F673C800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DOT Bottom 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F6102D-405F-4EB8-B7D9-73DE20746B9F}" vid="{291C6033-C86F-4477-9155-607F673C8000}"/>
    </a:ext>
  </a:extLst>
</a:theme>
</file>

<file path=ppt/theme/theme7.xml><?xml version="1.0" encoding="utf-8"?>
<a:theme xmlns:a="http://schemas.openxmlformats.org/drawingml/2006/main" name="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8.xml><?xml version="1.0" encoding="utf-8"?>
<a:theme xmlns:a="http://schemas.openxmlformats.org/drawingml/2006/main" name="1_Paralla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4AFE2FC462514EA060B24755137D17" ma:contentTypeVersion="4" ma:contentTypeDescription="Create a new document." ma:contentTypeScope="" ma:versionID="f7545fe968fc21eb7bd398ecc79a3b74">
  <xsd:schema xmlns:xsd="http://www.w3.org/2001/XMLSchema" xmlns:xs="http://www.w3.org/2001/XMLSchema" xmlns:p="http://schemas.microsoft.com/office/2006/metadata/properties" xmlns:ns3="3cf3398b-5f59-4be1-814f-f4e1ac427385" targetNamespace="http://schemas.microsoft.com/office/2006/metadata/properties" ma:root="true" ma:fieldsID="f901894b775fff8d2fef7c32d2198300" ns3:_="">
    <xsd:import namespace="3cf3398b-5f59-4be1-814f-f4e1ac4273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3398b-5f59-4be1-814f-f4e1ac4273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CCE15B-CF4F-4BCD-8E62-4D8674686509}">
  <ds:schemaRefs>
    <ds:schemaRef ds:uri="http://schemas.microsoft.com/sharepoint/v3/contenttype/forms"/>
  </ds:schemaRefs>
</ds:datastoreItem>
</file>

<file path=customXml/itemProps2.xml><?xml version="1.0" encoding="utf-8"?>
<ds:datastoreItem xmlns:ds="http://schemas.openxmlformats.org/officeDocument/2006/customXml" ds:itemID="{85AD5B1F-EA02-4D68-82C2-285079649FCA}">
  <ds:schemaRef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3cf3398b-5f59-4be1-814f-f4e1ac427385"/>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2C3A322-3BCD-43E2-A3F0-892036F18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f3398b-5f59-4be1-814f-f4e1ac427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63635</TotalTime>
  <Words>2943</Words>
  <Application>Microsoft Office PowerPoint</Application>
  <PresentationFormat>Widescreen</PresentationFormat>
  <Paragraphs>653</Paragraphs>
  <Slides>76</Slides>
  <Notes>42</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76</vt:i4>
      </vt:variant>
    </vt:vector>
  </HeadingPairs>
  <TitlesOfParts>
    <vt:vector size="88" baseType="lpstr">
      <vt:lpstr>Arial</vt:lpstr>
      <vt:lpstr>Calibri</vt:lpstr>
      <vt:lpstr>Times New Roman</vt:lpstr>
      <vt:lpstr>Wingdings</vt:lpstr>
      <vt:lpstr>FDOT Bottom Logo</vt:lpstr>
      <vt:lpstr>1_FDOT Bottom Logo</vt:lpstr>
      <vt:lpstr>1_Custom Design</vt:lpstr>
      <vt:lpstr>Custom Design</vt:lpstr>
      <vt:lpstr>Custom Design</vt:lpstr>
      <vt:lpstr>FDOT Bottom Logo</vt:lpstr>
      <vt:lpstr>Parallax</vt:lpstr>
      <vt:lpstr>1_Parallax</vt:lpstr>
      <vt:lpstr>Welcome and Call for Quorum</vt:lpstr>
      <vt:lpstr>Agenda</vt:lpstr>
      <vt:lpstr>Agenda</vt:lpstr>
      <vt:lpstr>Agenda</vt:lpstr>
      <vt:lpstr>Previous Meetings Recap and Action Items Review</vt:lpstr>
      <vt:lpstr>Previous Meeting Action Items</vt:lpstr>
      <vt:lpstr>QUESTIONS?  </vt:lpstr>
      <vt:lpstr>SunGuide User Management Audit </vt:lpstr>
      <vt:lpstr>Issue</vt:lpstr>
      <vt:lpstr>AG Questions</vt:lpstr>
      <vt:lpstr>AG Response</vt:lpstr>
      <vt:lpstr>Next Steps</vt:lpstr>
      <vt:lpstr>Next Steps</vt:lpstr>
      <vt:lpstr>QUESTIONS?  </vt:lpstr>
      <vt:lpstr>SunGuide Software Update </vt:lpstr>
      <vt:lpstr>Release 7.2</vt:lpstr>
      <vt:lpstr>Release 8.0</vt:lpstr>
      <vt:lpstr>Post 8.0 Release</vt:lpstr>
      <vt:lpstr>QUESTIONS?  </vt:lpstr>
      <vt:lpstr>Device Integrations</vt:lpstr>
      <vt:lpstr>PowerPoint Presentation</vt:lpstr>
      <vt:lpstr>PowerPoint Presentation</vt:lpstr>
      <vt:lpstr>BOS Blank Out Signs Integration</vt:lpstr>
      <vt:lpstr>BOS</vt:lpstr>
      <vt:lpstr>BOS</vt:lpstr>
      <vt:lpstr>BOS</vt:lpstr>
      <vt:lpstr>PowerPoint Presentation</vt:lpstr>
      <vt:lpstr>Enhancement #1: SG-564 – Remove List Options  without Deleting</vt:lpstr>
      <vt:lpstr>Issue</vt:lpstr>
      <vt:lpstr>Proposed Solution</vt:lpstr>
      <vt:lpstr>LOE</vt:lpstr>
      <vt:lpstr>PowerPoint Presentation</vt:lpstr>
      <vt:lpstr>VOTE NOW  </vt:lpstr>
      <vt:lpstr>VOTE NOW  </vt:lpstr>
      <vt:lpstr>VOTE NOW  </vt:lpstr>
      <vt:lpstr>Enhancement #2: SG-3499 - Reporting "Ramp Closed“ (Blocked) for Different Lane Mappings</vt:lpstr>
      <vt:lpstr>Issue and Current Behavior</vt:lpstr>
      <vt:lpstr>Proposed Solution</vt:lpstr>
      <vt:lpstr>LOE</vt:lpstr>
      <vt:lpstr>PowerPoint Presentation</vt:lpstr>
      <vt:lpstr>VOTE NOW  </vt:lpstr>
      <vt:lpstr>Enhancement #3: SG-3488: DMS priority in Response Plan changes all DMS sign messages </vt:lpstr>
      <vt:lpstr>Proposed Enhancement</vt:lpstr>
      <vt:lpstr>LOE</vt:lpstr>
      <vt:lpstr>PowerPoint Presentation</vt:lpstr>
      <vt:lpstr>VOTE NOW  </vt:lpstr>
      <vt:lpstr>Enhancement #4: SG-2570: Allow comments to be added to closed events without reopening </vt:lpstr>
      <vt:lpstr>Current Situation and Proposed Enhancement</vt:lpstr>
      <vt:lpstr>LOE</vt:lpstr>
      <vt:lpstr>PowerPoint Presentation</vt:lpstr>
      <vt:lpstr>VOTE NOW  </vt:lpstr>
      <vt:lpstr>Enhancement #5: SG-5376: Center-to-Center (C2C) Add Nearest Camera Information</vt:lpstr>
      <vt:lpstr>Current Situation</vt:lpstr>
      <vt:lpstr>Enhancement</vt:lpstr>
      <vt:lpstr>LOE</vt:lpstr>
      <vt:lpstr>PowerPoint Presentation</vt:lpstr>
      <vt:lpstr>VOTE NOW  </vt:lpstr>
      <vt:lpstr>Enhancement #6: SG-4876: Agency Contact Config</vt:lpstr>
      <vt:lpstr>Issue and Proposed Enhancement</vt:lpstr>
      <vt:lpstr>LOE</vt:lpstr>
      <vt:lpstr>PowerPoint Presentation</vt:lpstr>
      <vt:lpstr>VOTE NOW  </vt:lpstr>
      <vt:lpstr>Enhancement #7: SG-5251 Wrong Way Device – Incorrect images displayed in SunGuide with Alert </vt:lpstr>
      <vt:lpstr>Proposed Enhancement</vt:lpstr>
      <vt:lpstr>LOE</vt:lpstr>
      <vt:lpstr>PowerPoint Presentation</vt:lpstr>
      <vt:lpstr>VOTE NOW  </vt:lpstr>
      <vt:lpstr>Enhancement #8: SG 3429 - Reliable DAR to RITIS Interface Using a Message Queueing Product</vt:lpstr>
      <vt:lpstr>PowerPoint Presentation</vt:lpstr>
      <vt:lpstr>PowerPoint Presentation</vt:lpstr>
      <vt:lpstr>SunGuide Changes</vt:lpstr>
      <vt:lpstr>LOE</vt:lpstr>
      <vt:lpstr>PowerPoint Presentation</vt:lpstr>
      <vt:lpstr>VOTE NOW  </vt:lpstr>
      <vt:lpstr>Open Discussion</vt:lpstr>
      <vt:lpstr>Review Action Items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Matherne</dc:creator>
  <cp:keywords/>
  <cp:lastModifiedBy>Hope, John</cp:lastModifiedBy>
  <cp:revision>1177</cp:revision>
  <cp:lastPrinted>2019-09-18T13:05:31Z</cp:lastPrinted>
  <dcterms:created xsi:type="dcterms:W3CDTF">2016-04-12T19:02:04Z</dcterms:created>
  <dcterms:modified xsi:type="dcterms:W3CDTF">2020-10-23T16:10:55Z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0x010100184AFE2FC462514EA060B24755137D17</vt:lpwstr>
  </property>
  <property fmtid="{D5CDD505-2E9C-101B-9397-08002B2CF9AE}" pid="3" name="Working Status">
    <vt:lpwstr>Active</vt:lpwstr>
  </property>
  <property fmtid="{D5CDD505-2E9C-101B-9397-08002B2CF9AE}" pid="4" name="Draft Status">
    <vt:lpwstr>;#Draft;#</vt:lpwstr>
  </property>
</Properties>
</file>