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85" r:id="rId2"/>
    <p:sldId id="540" r:id="rId3"/>
    <p:sldId id="513" r:id="rId4"/>
    <p:sldId id="541" r:id="rId5"/>
    <p:sldId id="542" r:id="rId6"/>
    <p:sldId id="543" r:id="rId7"/>
    <p:sldId id="544" r:id="rId8"/>
    <p:sldId id="545" r:id="rId9"/>
    <p:sldId id="546" r:id="rId10"/>
    <p:sldId id="547" r:id="rId11"/>
    <p:sldId id="548" r:id="rId12"/>
    <p:sldId id="549" r:id="rId13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385"/>
            <p14:sldId id="540"/>
            <p14:sldId id="513"/>
            <p14:sldId id="541"/>
            <p14:sldId id="542"/>
            <p14:sldId id="543"/>
            <p14:sldId id="544"/>
            <p14:sldId id="545"/>
            <p14:sldId id="546"/>
            <p14:sldId id="547"/>
            <p14:sldId id="548"/>
            <p14:sldId id="54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62" autoAdjust="0"/>
    <p:restoredTop sz="94660"/>
  </p:normalViewPr>
  <p:slideViewPr>
    <p:cSldViewPr snapToGrid="0">
      <p:cViewPr varScale="1">
        <p:scale>
          <a:sx n="86" d="100"/>
          <a:sy n="86" d="100"/>
        </p:scale>
        <p:origin x="413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1/20/2021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1/20/2021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/>
              <a:t>Change Management Board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1351722"/>
            <a:ext cx="10421655" cy="2176117"/>
          </a:xfrm>
        </p:spPr>
        <p:txBody>
          <a:bodyPr>
            <a:noAutofit/>
          </a:bodyPr>
          <a:lstStyle/>
          <a:p>
            <a:r>
              <a:rPr lang="en-US" sz="4800" dirty="0"/>
              <a:t>SSUG 1-21-21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z="3600" dirty="0"/>
          </a:p>
          <a:p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27E3B76-4173-4B33-A465-EF4FAD9EBD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903331"/>
              </p:ext>
            </p:extLst>
          </p:nvPr>
        </p:nvGraphicFramePr>
        <p:xfrm>
          <a:off x="5894674" y="6334190"/>
          <a:ext cx="4943902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6484">
                  <a:extLst>
                    <a:ext uri="{9D8B030D-6E8A-4147-A177-3AD203B41FA5}">
                      <a16:colId xmlns:a16="http://schemas.microsoft.com/office/drawing/2014/main" val="2651439784"/>
                    </a:ext>
                  </a:extLst>
                </a:gridCol>
                <a:gridCol w="1227418">
                  <a:extLst>
                    <a:ext uri="{9D8B030D-6E8A-4147-A177-3AD203B41FA5}">
                      <a16:colId xmlns:a16="http://schemas.microsoft.com/office/drawing/2014/main" val="3661404882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SunGuide Software Users Group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1/21/21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730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7878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01/21/21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568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How to purchase a Learning Curve license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Gregory Dudley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01/21/21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222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01/21/21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62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/>
              <a:t>SG-5557: Ability to set WWD Sites to Maintenance Mode via SG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/>
              <a:t>Tucker Brown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01/21/21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950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01/21/21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57956" y="250809"/>
            <a:ext cx="78017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Proposed Changes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19221" y="1282377"/>
            <a:ext cx="973094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TAPCO supports a “Maintenance Mode” that allows communication with the WWD device but does not produce alerts.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There are a number of WWD device types being integrated soon and it has been requested to make this part of SG functionality so it can be used on other WWD devices.</a:t>
            </a:r>
          </a:p>
        </p:txBody>
      </p:sp>
    </p:spTree>
    <p:extLst>
      <p:ext uri="{BB962C8B-B14F-4D97-AF65-F5344CB8AC3E}">
        <p14:creationId xmlns:p14="http://schemas.microsoft.com/office/powerpoint/2010/main" val="4032724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01/21/21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439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/>
              <a:t>SG-5561: Give permitted users ability to assign active event to a user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/>
              <a:t>Tucker Brown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01/21/21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326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01/21/21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98416" y="0"/>
            <a:ext cx="8724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62577" y="673875"/>
            <a:ext cx="973094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Current Behavior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When releasing an event, the event owner is blank (no ownership)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This can lead to a failed hand off of the event to another operator.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Proposed Change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When releasing an event, the user would be able to see the list of active users in the system and select a user to assign ownership of the event.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The selected user would be notified by a pop up with a link to the event.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Operators without permission would get the release event functionality only.</a:t>
            </a:r>
          </a:p>
        </p:txBody>
      </p:sp>
    </p:spTree>
    <p:extLst>
      <p:ext uri="{BB962C8B-B14F-4D97-AF65-F5344CB8AC3E}">
        <p14:creationId xmlns:p14="http://schemas.microsoft.com/office/powerpoint/2010/main" val="3704678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01/21/21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65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/>
              <a:t>SG-5195: Confirmation dialogue before taking ownership of an event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/>
              <a:t>Tucker Brown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01/21/21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46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01/21/21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98416" y="0"/>
            <a:ext cx="8724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54484" y="1228397"/>
            <a:ext cx="973094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Current Behavior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When obtaining ownership of an event, the previous event owner instantly loses the ability to make changes to the event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Proposed Change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When obtaining ownership of an event, the previous owner will get a pop up notifying them a user is attempting to take ownership and they can confirm or deny the request.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After a configured amount of time, if no response is received, the requesting user would get ownership.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This would be an optional feature</a:t>
            </a:r>
          </a:p>
        </p:txBody>
      </p:sp>
    </p:spTree>
    <p:extLst>
      <p:ext uri="{BB962C8B-B14F-4D97-AF65-F5344CB8AC3E}">
        <p14:creationId xmlns:p14="http://schemas.microsoft.com/office/powerpoint/2010/main" val="28050082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16613</TotalTime>
  <Words>366</Words>
  <Application>Microsoft Office PowerPoint</Application>
  <PresentationFormat>Widescreen</PresentationFormat>
  <Paragraphs>76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Parallax</vt:lpstr>
      <vt:lpstr>SSUG 1-21-21</vt:lpstr>
      <vt:lpstr>SG-5557: Ability to set WWD Sites to Maintenance Mode via SG</vt:lpstr>
      <vt:lpstr>PowerPoint Presentation</vt:lpstr>
      <vt:lpstr>PowerPoint Presentation</vt:lpstr>
      <vt:lpstr>SG-5561: Give permitted users ability to assign active event to a user </vt:lpstr>
      <vt:lpstr>PowerPoint Presentation</vt:lpstr>
      <vt:lpstr>PowerPoint Presentation</vt:lpstr>
      <vt:lpstr>SG-5195: Confirmation dialogue before taking ownership of an event </vt:lpstr>
      <vt:lpstr>PowerPoint Presentation</vt:lpstr>
      <vt:lpstr>PowerPoint Presentation</vt:lpstr>
      <vt:lpstr>How to purchase a Learning Curve license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Dudley, Gregory</cp:lastModifiedBy>
  <cp:revision>683</cp:revision>
  <cp:lastPrinted>2015-01-14T21:03:00Z</cp:lastPrinted>
  <dcterms:created xsi:type="dcterms:W3CDTF">2014-08-07T17:38:39Z</dcterms:created>
  <dcterms:modified xsi:type="dcterms:W3CDTF">2021-01-20T14:31:28Z</dcterms:modified>
</cp:coreProperties>
</file>