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91" r:id="rId2"/>
    <p:sldId id="540" r:id="rId3"/>
    <p:sldId id="512" r:id="rId4"/>
    <p:sldId id="513" r:id="rId5"/>
    <p:sldId id="541" r:id="rId6"/>
    <p:sldId id="547" r:id="rId7"/>
    <p:sldId id="548" r:id="rId8"/>
    <p:sldId id="549" r:id="rId9"/>
    <p:sldId id="552" r:id="rId10"/>
    <p:sldId id="551" r:id="rId11"/>
    <p:sldId id="542" r:id="rId12"/>
    <p:sldId id="543" r:id="rId13"/>
    <p:sldId id="544" r:id="rId14"/>
    <p:sldId id="546" r:id="rId15"/>
    <p:sldId id="545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491"/>
            <p14:sldId id="540"/>
            <p14:sldId id="512"/>
            <p14:sldId id="513"/>
            <p14:sldId id="541"/>
            <p14:sldId id="547"/>
            <p14:sldId id="548"/>
            <p14:sldId id="549"/>
            <p14:sldId id="552"/>
            <p14:sldId id="551"/>
            <p14:sldId id="542"/>
            <p14:sldId id="543"/>
            <p14:sldId id="544"/>
            <p14:sldId id="546"/>
            <p14:sldId id="5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SSUG 1-7-21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3600" dirty="0"/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941078"/>
              </p:ext>
            </p:extLst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SunGuide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1/7/21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584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30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153491"/>
            <a:ext cx="10038365" cy="2616199"/>
          </a:xfrm>
        </p:spPr>
        <p:txBody>
          <a:bodyPr>
            <a:normAutofit fontScale="90000"/>
          </a:bodyPr>
          <a:lstStyle/>
          <a:p>
            <a:r>
              <a:rPr lang="en-US" dirty="0"/>
              <a:t>SG-4209 - Use polyline instead of a single point for road closures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37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84533" y="375791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Polylines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38876" y="1390012"/>
            <a:ext cx="104159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Polyline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ConOps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development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Trying to achieve multiple goals as part of this effort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Give operations the ability to put in events that contain multiple EM locations and track as part of one event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Get events to show in the Waze feed.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Waze requires a start and end point for all events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Get events to show in the Waze closure feed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Waze requires a start and end point for all events</a:t>
            </a:r>
          </a:p>
        </p:txBody>
      </p:sp>
    </p:spTree>
    <p:extLst>
      <p:ext uri="{BB962C8B-B14F-4D97-AF65-F5344CB8AC3E}">
        <p14:creationId xmlns:p14="http://schemas.microsoft.com/office/powerpoint/2010/main" val="4162014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Proposed Changes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</a:rPr>
              <a:t>Operator creates </a:t>
            </a:r>
            <a:r>
              <a:rPr lang="en-US" sz="2800" dirty="0">
                <a:solidFill>
                  <a:prstClr val="black"/>
                </a:solidFill>
              </a:rPr>
              <a:t>an event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Have the option to turn the event into a polyline event if it is a full road closure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Operator would set the start and end of the closure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Software would pick up and automatically select all locations between the start and the end point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Operator would be allowed to view the list of midpoints and deselect locations they might not need to publish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Only select locations with on-ramps by default?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Operator publishes message to 511 with full list of affected locations</a:t>
            </a:r>
          </a:p>
        </p:txBody>
      </p:sp>
    </p:spTree>
    <p:extLst>
      <p:ext uri="{BB962C8B-B14F-4D97-AF65-F5344CB8AC3E}">
        <p14:creationId xmlns:p14="http://schemas.microsoft.com/office/powerpoint/2010/main" val="83799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Polylines for Waze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an event is a single point (not a closure over the roadway), we have already asked the 511 team to create a second point within 50m in the direction of the event.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an event is multiple EM locations, we will ask the 511 team to provide a list of points between the start point and end point.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This may move to SunGuide generating </a:t>
            </a:r>
            <a:r>
              <a:rPr lang="en-US" sz="2800">
                <a:solidFill>
                  <a:prstClr val="black"/>
                </a:solidFill>
              </a:rPr>
              <a:t>the points </a:t>
            </a:r>
            <a:r>
              <a:rPr lang="en-US" sz="2800" dirty="0">
                <a:solidFill>
                  <a:prstClr val="black"/>
                </a:solidFill>
              </a:rPr>
              <a:t>based on those discussions but this would all be automated with no operator input</a:t>
            </a:r>
          </a:p>
        </p:txBody>
      </p:sp>
    </p:spTree>
    <p:extLst>
      <p:ext uri="{BB962C8B-B14F-4D97-AF65-F5344CB8AC3E}">
        <p14:creationId xmlns:p14="http://schemas.microsoft.com/office/powerpoint/2010/main" val="4167066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71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2011247"/>
            <a:ext cx="10038365" cy="2616199"/>
          </a:xfrm>
        </p:spPr>
        <p:txBody>
          <a:bodyPr>
            <a:normAutofit fontScale="90000"/>
          </a:bodyPr>
          <a:lstStyle/>
          <a:p>
            <a:r>
              <a:rPr lang="en-US" dirty="0"/>
              <a:t>SG-5349 - FL-511 not publishing correct lane blockage if an event has both the turn lane and travel lane blocked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5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84533" y="375791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FLATIS Lane Blockage (current)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38876" y="1390012"/>
            <a:ext cx="708417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SunGuide uses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en-US" sz="2800" dirty="0"/>
              <a:t>Society of Automotive Engineers(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SAE)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codes to relay lane and blockage information to FLATIS.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Due to a lack of options to relay information, SunGuide can't send things like “Left travel lane and Turn lane blocked”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Would show as “Left lane blocked”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We could expand the SAE codes but still may not get a full solution.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633AAA-7F75-4590-A1C9-E5EFD35B39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87" r="19550"/>
          <a:stretch/>
        </p:blipFill>
        <p:spPr>
          <a:xfrm>
            <a:off x="8523053" y="2159506"/>
            <a:ext cx="335819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034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Proposed Changes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Change blockage to report actual lanes and blockage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FLATIS can then generate any blockage convention based on the actual data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BBCC28-2C88-449B-9D8E-73B4D7CC8CA5}"/>
              </a:ext>
            </a:extLst>
          </p:cNvPr>
          <p:cNvSpPr txBox="1"/>
          <p:nvPr/>
        </p:nvSpPr>
        <p:spPr>
          <a:xfrm>
            <a:off x="1619221" y="5162922"/>
            <a:ext cx="9730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FLATIS is currently the only user of the data so no need for 3</a:t>
            </a:r>
            <a:r>
              <a:rPr lang="en-US" sz="2800" baseline="30000" dirty="0">
                <a:solidFill>
                  <a:prstClr val="black"/>
                </a:solidFill>
              </a:rPr>
              <a:t>rd</a:t>
            </a:r>
            <a:r>
              <a:rPr lang="en-US" sz="2800" dirty="0">
                <a:solidFill>
                  <a:prstClr val="black"/>
                </a:solidFill>
              </a:rPr>
              <a:t> party considerations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498864-D7E7-4493-85E8-1F6A8AB42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050" y="2619747"/>
            <a:ext cx="52959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72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43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153491"/>
            <a:ext cx="10038365" cy="2616199"/>
          </a:xfrm>
        </p:spPr>
        <p:txBody>
          <a:bodyPr>
            <a:normAutofit/>
          </a:bodyPr>
          <a:lstStyle/>
          <a:p>
            <a:r>
              <a:rPr lang="en-US" dirty="0"/>
              <a:t>Release 8.0 Database Scripts and SunGuide downtime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69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84533" y="375791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District upgrades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16344" y="1120906"/>
            <a:ext cx="109080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Almost all districts responded with an ability to be down for less than 4 hours to complete the 8.0 upgrade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Based on testing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, the current 8.0 scripts will take longer than that.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Given that, we will need to make changes to how these are run.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Split the </a:t>
            </a:r>
            <a:r>
              <a:rPr lang="en-US" sz="2800" dirty="0" err="1">
                <a:solidFill>
                  <a:prstClr val="black"/>
                </a:solidFill>
                <a:latin typeface="Calibri"/>
              </a:rPr>
              <a:t>timezone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change (90+% of the script time) into its own script.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This part will have to run after SG comes back online and while operations is running.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will affect reporting until complete. May take a day or 2 to finish.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19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lang="en-US" sz="4000" dirty="0">
                <a:solidFill>
                  <a:prstClr val="black"/>
                </a:solidFill>
                <a:latin typeface="Calibri"/>
              </a:rPr>
              <a:t>Upgrade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For those upgrading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Testing the DB script is highly encouraged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Due to the large number of changes for timestamps, transactions logs are filling the drive as part of the upgrade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For test DBs, change the recovery mode to Simple and transaction logs will not be written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For Production, after we make the change to the scripts, you will likely need to take frequent backups to clear the transaction log.</a:t>
            </a:r>
          </a:p>
        </p:txBody>
      </p:sp>
    </p:spTree>
    <p:extLst>
      <p:ext uri="{BB962C8B-B14F-4D97-AF65-F5344CB8AC3E}">
        <p14:creationId xmlns:p14="http://schemas.microsoft.com/office/powerpoint/2010/main" val="50801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01/07/21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lang="en-US" sz="4000" dirty="0">
                <a:solidFill>
                  <a:prstClr val="black"/>
                </a:solidFill>
                <a:latin typeface="Calibri"/>
              </a:rPr>
              <a:t>Upgrade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19221" y="1282377"/>
            <a:ext cx="97309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For those requiring even less downtime, please get with </a:t>
            </a:r>
            <a:r>
              <a:rPr lang="en-US" sz="2800" dirty="0" err="1">
                <a:solidFill>
                  <a:prstClr val="black"/>
                </a:solidFill>
              </a:rPr>
              <a:t>SwRI</a:t>
            </a:r>
            <a:r>
              <a:rPr lang="en-US" sz="2800" dirty="0">
                <a:solidFill>
                  <a:prstClr val="black"/>
                </a:solidFill>
              </a:rPr>
              <a:t> and Central Office to come up with a custom plan on how best to meet your need.</a:t>
            </a:r>
          </a:p>
        </p:txBody>
      </p:sp>
    </p:spTree>
    <p:extLst>
      <p:ext uri="{BB962C8B-B14F-4D97-AF65-F5344CB8AC3E}">
        <p14:creationId xmlns:p14="http://schemas.microsoft.com/office/powerpoint/2010/main" val="1674901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16418</TotalTime>
  <Words>716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Parallax</vt:lpstr>
      <vt:lpstr>SSUG 1-7-21</vt:lpstr>
      <vt:lpstr>SG-5349 - FL-511 not publishing correct lane blockage if an event has both the turn lane and travel lane blocked </vt:lpstr>
      <vt:lpstr>PowerPoint Presentation</vt:lpstr>
      <vt:lpstr>PowerPoint Presentation</vt:lpstr>
      <vt:lpstr>PowerPoint Presentation</vt:lpstr>
      <vt:lpstr>Release 8.0 Database Scripts and SunGuide downtime</vt:lpstr>
      <vt:lpstr>PowerPoint Presentation</vt:lpstr>
      <vt:lpstr>PowerPoint Presentation</vt:lpstr>
      <vt:lpstr>PowerPoint Presentation</vt:lpstr>
      <vt:lpstr>PowerPoint Presentation</vt:lpstr>
      <vt:lpstr>SG-4209 - Use polyline instead of a single point for road closures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Gregory Dudley</cp:lastModifiedBy>
  <cp:revision>678</cp:revision>
  <cp:lastPrinted>2015-01-14T21:03:00Z</cp:lastPrinted>
  <dcterms:created xsi:type="dcterms:W3CDTF">2014-08-07T17:38:39Z</dcterms:created>
  <dcterms:modified xsi:type="dcterms:W3CDTF">2021-01-05T23:24:11Z</dcterms:modified>
</cp:coreProperties>
</file>