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545" r:id="rId2"/>
    <p:sldId id="546" r:id="rId3"/>
    <p:sldId id="547" r:id="rId4"/>
    <p:sldId id="548" r:id="rId5"/>
    <p:sldId id="549" r:id="rId6"/>
    <p:sldId id="550" r:id="rId7"/>
    <p:sldId id="551" r:id="rId8"/>
    <p:sldId id="552" r:id="rId9"/>
    <p:sldId id="553" r:id="rId10"/>
    <p:sldId id="554" r:id="rId11"/>
    <p:sldId id="555" r:id="rId12"/>
    <p:sldId id="556" r:id="rId13"/>
    <p:sldId id="557" r:id="rId14"/>
    <p:sldId id="558" r:id="rId15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45"/>
            <p14:sldId id="546"/>
            <p14:sldId id="547"/>
            <p14:sldId id="548"/>
            <p14:sldId id="549"/>
            <p14:sldId id="550"/>
            <p14:sldId id="551"/>
            <p14:sldId id="552"/>
            <p14:sldId id="553"/>
            <p14:sldId id="554"/>
            <p14:sldId id="555"/>
            <p14:sldId id="556"/>
            <p14:sldId id="557"/>
            <p14:sldId id="55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4AF345F-8BCC-41C3-89DC-3FCBEFB837E5}" v="2" dt="2021-03-16T13:18:48.6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 autoAdjust="0"/>
    <p:restoredTop sz="86410"/>
  </p:normalViewPr>
  <p:slideViewPr>
    <p:cSldViewPr snapToGrid="0">
      <p:cViewPr varScale="1">
        <p:scale>
          <a:sx n="74" d="100"/>
          <a:sy n="74" d="100"/>
        </p:scale>
        <p:origin x="139" y="8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1-03-16T09:17:35.018" idx="6">
    <p:pos x="6523" y="2448"/>
    <p:text>Should we ask if there are other planned event types that they'd like to see added? Or will that be opening up the proverbial can of worms?</p:text>
    <p:extLst>
      <p:ext uri="{C676402C-5697-4E1C-873F-D02D1690AC5C}">
        <p15:threadingInfo xmlns:p15="http://schemas.microsoft.com/office/powerpoint/2012/main" timeZoneBias="240"/>
      </p:ext>
    </p:extLs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3" dt="2021-03-16T09:17:35.018" idx="6">
    <p:pos x="6523" y="2448"/>
    <p:text>Should we ask if there are other planned event types that they'd like to see added? Or will that be opening up the proverbial can of worms?</p:text>
    <p:extLst>
      <p:ext uri="{C676402C-5697-4E1C-873F-D02D1690AC5C}">
        <p15:threadingInfo xmlns:p15="http://schemas.microsoft.com/office/powerpoint/2012/main" timeZoneBias="24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3/16/2021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3/16/2021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/>
              <a:t>Change Management Board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05/11/2015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pPr lvl="0"/>
            <a:r>
              <a:rPr lang="en-US" sz="5400" dirty="0"/>
              <a:t>SG-4834: Add video for WWD alerts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/>
              <a:t>Tucker Brown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03/18/21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6994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200"/>
            <a:ext cx="10038365" cy="2616198"/>
          </a:xfrm>
        </p:spPr>
        <p:txBody>
          <a:bodyPr>
            <a:normAutofit/>
          </a:bodyPr>
          <a:lstStyle/>
          <a:p>
            <a:r>
              <a:rPr lang="en-US" sz="5400" dirty="0"/>
              <a:t>SG-5508: Make pre-planned </a:t>
            </a:r>
            <a:br>
              <a:rPr lang="en-US" sz="5400" dirty="0"/>
            </a:br>
            <a:r>
              <a:rPr lang="en-US" sz="5400" dirty="0"/>
              <a:t>events for Off ramp </a:t>
            </a:r>
            <a:br>
              <a:rPr lang="en-US" sz="5400" dirty="0"/>
            </a:br>
            <a:r>
              <a:rPr lang="en-US" sz="5400" dirty="0"/>
              <a:t>Backup and Congestion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/>
              <a:t>Tucker Brown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03/18/21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0303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03/18/21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398416" y="0"/>
            <a:ext cx="87247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Issue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62577" y="1286074"/>
            <a:ext cx="973094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Current Behavior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There is a specific list of event types that are available to use when doing planned events.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Potential Change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Add “Off Ramp Backup” and “Congestion” to the list of plannable events.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Are there any other planned event types that should </a:t>
            </a:r>
            <a:r>
              <a:rPr lang="en-US" sz="2800">
                <a:solidFill>
                  <a:prstClr val="black"/>
                </a:solidFill>
              </a:rPr>
              <a:t>be added?</a:t>
            </a: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7841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03/18/21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34483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200"/>
            <a:ext cx="10038365" cy="2616198"/>
          </a:xfrm>
        </p:spPr>
        <p:txBody>
          <a:bodyPr>
            <a:normAutofit/>
          </a:bodyPr>
          <a:lstStyle/>
          <a:p>
            <a:r>
              <a:rPr lang="en-US" sz="5400" dirty="0"/>
              <a:t>Next Steps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/>
              <a:t>Tucker Brown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03/18/21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565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03/18/21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398416" y="0"/>
            <a:ext cx="87247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Next Steps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62577" y="1286074"/>
            <a:ext cx="973094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The Design Review Meeting for SG 8.0 HF 4 will be held on 3/24, 3:00-4:30 PM.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Revised SG 8.0 HF 4 Requirements will be sent out following the meeting.  Please review and </a:t>
            </a:r>
            <a:r>
              <a:rPr lang="en-US" sz="2800">
                <a:solidFill>
                  <a:prstClr val="black"/>
                </a:solidFill>
              </a:rPr>
              <a:t>provide comments.</a:t>
            </a:r>
            <a:endParaRPr lang="en-US" sz="2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9838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03/18/21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398416" y="0"/>
            <a:ext cx="87247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Issue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62577" y="673875"/>
            <a:ext cx="973094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Current Behavior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Snapshots are supported but no video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Several vendors do support video but it is not currently part of the TERL APL process.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Potential Change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Add a playable video in addition to the slideshow of images.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The image and video area in the alert will be made larger in the alert dialog as part of 8.0 enhancements.</a:t>
            </a:r>
          </a:p>
        </p:txBody>
      </p:sp>
    </p:spTree>
    <p:extLst>
      <p:ext uri="{BB962C8B-B14F-4D97-AF65-F5344CB8AC3E}">
        <p14:creationId xmlns:p14="http://schemas.microsoft.com/office/powerpoint/2010/main" val="39354672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03/18/21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043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200"/>
            <a:ext cx="10038365" cy="2616198"/>
          </a:xfrm>
        </p:spPr>
        <p:txBody>
          <a:bodyPr>
            <a:normAutofit/>
          </a:bodyPr>
          <a:lstStyle/>
          <a:p>
            <a:r>
              <a:rPr lang="en-US" sz="5400" dirty="0"/>
              <a:t>SG-4854: WWD Alarms – Camera Images Remain After Alarm</a:t>
            </a:r>
            <a:br>
              <a:rPr lang="en-US" sz="5400" dirty="0"/>
            </a:br>
            <a:r>
              <a:rPr lang="en-US" sz="5400" dirty="0"/>
              <a:t> and Event are Resolved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/>
              <a:t>Tucker Brown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03/18/21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521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03/18/21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398416" y="0"/>
            <a:ext cx="87247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Issue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70669" y="582067"/>
            <a:ext cx="973094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Current Behavior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When a WWD alert is received, cameras associated to the WWD device are automatically pulled up in the bottom half of the alert dialog.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When the WWD alert is resolved, the cameras associated are not removed. If the alert dialog remains open, these would never be removed, without manually closing them.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Potential Change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If an alert is dismissed, close the camera streams.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If associated to an event, close the camera streams when the event is closed.</a:t>
            </a:r>
          </a:p>
        </p:txBody>
      </p:sp>
    </p:spTree>
    <p:extLst>
      <p:ext uri="{BB962C8B-B14F-4D97-AF65-F5344CB8AC3E}">
        <p14:creationId xmlns:p14="http://schemas.microsoft.com/office/powerpoint/2010/main" val="3141484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03/18/21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7372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200"/>
            <a:ext cx="10038365" cy="2616198"/>
          </a:xfrm>
        </p:spPr>
        <p:txBody>
          <a:bodyPr>
            <a:normAutofit/>
          </a:bodyPr>
          <a:lstStyle/>
          <a:p>
            <a:r>
              <a:rPr lang="en-US" sz="5400" dirty="0"/>
              <a:t>SG-4868: Associate Free Text Fields with Event Fields in Message Templates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/>
              <a:t>Tucker Brown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2D39E-1476-45CC-858A-210BA5E95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03/18/21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273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9EB1EA-B4D1-4E68-9080-5BECADB4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03/18/21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398416" y="0"/>
            <a:ext cx="87247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Issue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62577" y="808644"/>
            <a:ext cx="973094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Current Behavior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If static text is added to a template to clarify an event tag, and the event tag is removed, the static text will remain.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Ex) FROM [CROSS STREET] -&gt; “FROM “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Potential Change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Add a mechanism (tags?) to “associate” a group of text</a:t>
            </a:r>
          </a:p>
          <a:p>
            <a:pPr marL="1200150" lvl="2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If any part of the text is not generated, remove the whole section.</a:t>
            </a:r>
          </a:p>
          <a:p>
            <a:pPr marL="742950" lvl="1" indent="-285750">
              <a:buFont typeface="Arial" panose="020B0604020202020204" pitchFamily="34" charset="0"/>
              <a:buChar char="•"/>
              <a:defRPr/>
            </a:pPr>
            <a:r>
              <a:rPr lang="en-US" sz="2800" dirty="0">
                <a:solidFill>
                  <a:prstClr val="black"/>
                </a:solidFill>
              </a:rPr>
              <a:t>This would apply to both message template tags as well as the newer tags in predefined plans.</a:t>
            </a:r>
          </a:p>
        </p:txBody>
      </p:sp>
    </p:spTree>
    <p:extLst>
      <p:ext uri="{BB962C8B-B14F-4D97-AF65-F5344CB8AC3E}">
        <p14:creationId xmlns:p14="http://schemas.microsoft.com/office/powerpoint/2010/main" val="575518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1"/>
            <a:ext cx="10018713" cy="156779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QUESTIONS?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03/18/21</a:t>
            </a: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6476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16964</TotalTime>
  <Words>486</Words>
  <Application>Microsoft Office PowerPoint</Application>
  <PresentationFormat>Widescreen</PresentationFormat>
  <Paragraphs>104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Parallax</vt:lpstr>
      <vt:lpstr>SG-4834: Add video for WWD alerts</vt:lpstr>
      <vt:lpstr>PowerPoint Presentation</vt:lpstr>
      <vt:lpstr>PowerPoint Presentation</vt:lpstr>
      <vt:lpstr>SG-4854: WWD Alarms – Camera Images Remain After Alarm  and Event are Resolved</vt:lpstr>
      <vt:lpstr>PowerPoint Presentation</vt:lpstr>
      <vt:lpstr>PowerPoint Presentation</vt:lpstr>
      <vt:lpstr>SG-4868: Associate Free Text Fields with Event Fields in Message Templates</vt:lpstr>
      <vt:lpstr>PowerPoint Presentation</vt:lpstr>
      <vt:lpstr>PowerPoint Presentation</vt:lpstr>
      <vt:lpstr>SG-5508: Make pre-planned  events for Off ramp  Backup and Congestion</vt:lpstr>
      <vt:lpstr>PowerPoint Presentation</vt:lpstr>
      <vt:lpstr>PowerPoint Presentation</vt:lpstr>
      <vt:lpstr>Next Steps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Shafik, Christine</cp:lastModifiedBy>
  <cp:revision>708</cp:revision>
  <cp:lastPrinted>2015-01-14T21:03:00Z</cp:lastPrinted>
  <dcterms:created xsi:type="dcterms:W3CDTF">2014-08-07T17:38:39Z</dcterms:created>
  <dcterms:modified xsi:type="dcterms:W3CDTF">2021-03-16T16:22:44Z</dcterms:modified>
</cp:coreProperties>
</file>