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45" r:id="rId2"/>
    <p:sldId id="550" r:id="rId3"/>
    <p:sldId id="548" r:id="rId4"/>
    <p:sldId id="547" r:id="rId5"/>
    <p:sldId id="551" r:id="rId6"/>
    <p:sldId id="552" r:id="rId7"/>
    <p:sldId id="553" r:id="rId8"/>
    <p:sldId id="554" r:id="rId9"/>
    <p:sldId id="555" r:id="rId10"/>
    <p:sldId id="556" r:id="rId11"/>
    <p:sldId id="558" r:id="rId12"/>
    <p:sldId id="559" r:id="rId13"/>
    <p:sldId id="560" r:id="rId14"/>
    <p:sldId id="562" r:id="rId15"/>
    <p:sldId id="563" r:id="rId16"/>
    <p:sldId id="561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45"/>
            <p14:sldId id="550"/>
            <p14:sldId id="548"/>
            <p14:sldId id="547"/>
            <p14:sldId id="551"/>
            <p14:sldId id="552"/>
            <p14:sldId id="553"/>
            <p14:sldId id="554"/>
            <p14:sldId id="555"/>
            <p14:sldId id="556"/>
            <p14:sldId id="558"/>
            <p14:sldId id="559"/>
            <p14:sldId id="560"/>
            <p14:sldId id="562"/>
            <p14:sldId id="563"/>
            <p14:sldId id="5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D15452-0EE2-4A65-9DE6-69DC227EFE73}" v="2" dt="2021-03-31T02:17:24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74" d="100"/>
          <a:sy n="74" d="100"/>
        </p:scale>
        <p:origin x="139" y="8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96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SG-4524: Missing Roadway in Floodgate List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99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354016"/>
            <a:ext cx="97309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Current State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“Set Responder” is an option under FHP alerts, as well as other types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Functionality is the same as “Associate to Event”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Enhancement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Remove “Set Responder” as an option on all alerts. </a:t>
            </a:r>
          </a:p>
        </p:txBody>
      </p:sp>
    </p:spTree>
    <p:extLst>
      <p:ext uri="{BB962C8B-B14F-4D97-AF65-F5344CB8AC3E}">
        <p14:creationId xmlns:p14="http://schemas.microsoft.com/office/powerpoint/2010/main" val="370176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F2DC6D3-177A-4430-B9F7-672232A4127C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39631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05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SG-5668: WWD Detection on Mainlines using MVDS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575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History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354016"/>
            <a:ext cx="9730948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Mainline detection of WWD events using the directional bin has already been implemented as a test for D4. 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These are not currently hooked into the WWD module.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D4 has gathered the data and written a full ConOps for this effort.</a:t>
            </a:r>
          </a:p>
        </p:txBody>
      </p:sp>
    </p:spTree>
    <p:extLst>
      <p:ext uri="{BB962C8B-B14F-4D97-AF65-F5344CB8AC3E}">
        <p14:creationId xmlns:p14="http://schemas.microsoft.com/office/powerpoint/2010/main" val="3331834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0" y="876788"/>
            <a:ext cx="1042828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Create an association between mainline MVDS that allows detection of consecutive detectors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Trigger WWD detection based on the directional bin of consecutive MVDS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Configurable number of consecutive detectors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Time constraints for consecutive detections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Same alert functionality as ramp WWD detection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Allow association of mainline WWD detections to existing WWD events for tracking</a:t>
            </a:r>
          </a:p>
        </p:txBody>
      </p:sp>
    </p:spTree>
    <p:extLst>
      <p:ext uri="{BB962C8B-B14F-4D97-AF65-F5344CB8AC3E}">
        <p14:creationId xmlns:p14="http://schemas.microsoft.com/office/powerpoint/2010/main" val="4214256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354016"/>
            <a:ext cx="973094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Links on the map should flash when mainline detection is triggered.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Consecutive detections should flash but suppress alerts.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Disable WWD detection on some mainline MVDS as needed (Construction, etc.).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73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4ECDAA-0A1D-4F66-8ADD-E804D9C43AB5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39631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57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Floodgate File Updates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124446"/>
            <a:ext cx="9730948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District opens Jira issue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Central Office coordinates request with FL-ATIS to get the database updated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Central Office coordinates with SwRI to get the Floodgate file updated and uploaded to the FTP site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When updates are complete, Central Office notifies districts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277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District Impact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124446"/>
            <a:ext cx="973094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No special coordination needed for additions</a:t>
            </a:r>
          </a:p>
          <a:p>
            <a:pPr marL="914400" lvl="1" indent="-4572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</a:rPr>
              <a:t>File is read when operator logs into Operator Map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Modifications and deletions may require a synchronized rollout</a:t>
            </a:r>
          </a:p>
          <a:p>
            <a:pPr>
              <a:defRPr/>
            </a:pP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43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3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SG-4968: Wrong Way Detection Pop-Up Alerts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7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5814" y="4000500"/>
            <a:ext cx="9730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prstClr val="black"/>
                </a:solidFill>
              </a:rPr>
              <a:t>Location information shows Roadway, Direction and Lat/Lon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AB2D36-857C-47AF-AFC6-21F253549C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839" t="-4760" r="839" b="35132"/>
          <a:stretch/>
        </p:blipFill>
        <p:spPr>
          <a:xfrm>
            <a:off x="1595120" y="1483173"/>
            <a:ext cx="8607794" cy="231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58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1247538"/>
            <a:ext cx="973094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Remove Lat/Long and replace with Location Description.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825A52-33EF-493A-BB54-92F3DA9E6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08" y="2632551"/>
            <a:ext cx="11614638" cy="255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8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39631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04/01/21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14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SG-4999: "Set Responder" option for alarms should be removed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04/01/21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33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17138</TotalTime>
  <Words>422</Words>
  <Application>Microsoft Office PowerPoint</Application>
  <PresentationFormat>Widescreen</PresentationFormat>
  <Paragraphs>111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Parallax</vt:lpstr>
      <vt:lpstr>SG-4524: Missing Roadway in Floodgate List</vt:lpstr>
      <vt:lpstr>PowerPoint Presentation</vt:lpstr>
      <vt:lpstr>PowerPoint Presentation</vt:lpstr>
      <vt:lpstr>PowerPoint Presentation</vt:lpstr>
      <vt:lpstr>SG-4968: Wrong Way Detection Pop-Up Alerts</vt:lpstr>
      <vt:lpstr>PowerPoint Presentation</vt:lpstr>
      <vt:lpstr>PowerPoint Presentation</vt:lpstr>
      <vt:lpstr>PowerPoint Presentation</vt:lpstr>
      <vt:lpstr>SG-4999: "Set Responder" option for alarms should be removed</vt:lpstr>
      <vt:lpstr>PowerPoint Presentation</vt:lpstr>
      <vt:lpstr>PowerPoint Presentation</vt:lpstr>
      <vt:lpstr>SG-5668: WWD Detection on Mainlines using MVDS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Langford, Jennifer</cp:lastModifiedBy>
  <cp:revision>721</cp:revision>
  <cp:lastPrinted>2015-01-14T21:03:00Z</cp:lastPrinted>
  <dcterms:created xsi:type="dcterms:W3CDTF">2014-08-07T17:38:39Z</dcterms:created>
  <dcterms:modified xsi:type="dcterms:W3CDTF">2021-04-01T22:57:56Z</dcterms:modified>
</cp:coreProperties>
</file>