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85" r:id="rId2"/>
    <p:sldId id="575" r:id="rId3"/>
    <p:sldId id="551" r:id="rId4"/>
    <p:sldId id="552" r:id="rId5"/>
    <p:sldId id="555" r:id="rId6"/>
    <p:sldId id="553" r:id="rId7"/>
    <p:sldId id="576" r:id="rId8"/>
    <p:sldId id="556" r:id="rId9"/>
    <p:sldId id="557" r:id="rId10"/>
    <p:sldId id="559" r:id="rId11"/>
    <p:sldId id="577" r:id="rId12"/>
    <p:sldId id="561" r:id="rId13"/>
    <p:sldId id="562" r:id="rId14"/>
    <p:sldId id="578" r:id="rId15"/>
    <p:sldId id="565" r:id="rId16"/>
    <p:sldId id="566" r:id="rId17"/>
    <p:sldId id="579" r:id="rId18"/>
    <p:sldId id="568" r:id="rId19"/>
    <p:sldId id="569" r:id="rId20"/>
    <p:sldId id="580" r:id="rId21"/>
    <p:sldId id="571" r:id="rId22"/>
    <p:sldId id="572" r:id="rId23"/>
    <p:sldId id="574" r:id="rId24"/>
    <p:sldId id="581" r:id="rId25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385"/>
            <p14:sldId id="575"/>
            <p14:sldId id="551"/>
            <p14:sldId id="552"/>
            <p14:sldId id="555"/>
            <p14:sldId id="553"/>
            <p14:sldId id="576"/>
            <p14:sldId id="556"/>
            <p14:sldId id="557"/>
            <p14:sldId id="559"/>
            <p14:sldId id="577"/>
            <p14:sldId id="561"/>
            <p14:sldId id="562"/>
            <p14:sldId id="578"/>
            <p14:sldId id="565"/>
            <p14:sldId id="566"/>
            <p14:sldId id="579"/>
            <p14:sldId id="568"/>
            <p14:sldId id="569"/>
            <p14:sldId id="580"/>
            <p14:sldId id="571"/>
            <p14:sldId id="572"/>
            <p14:sldId id="574"/>
            <p14:sldId id="5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9819F0-7599-453C-978B-FA82C34E569E}" v="3" dt="2021-04-12T20:52:47.6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/>
  </p:normalViewPr>
  <p:slideViewPr>
    <p:cSldViewPr snapToGrid="0">
      <p:cViewPr varScale="1">
        <p:scale>
          <a:sx n="75" d="100"/>
          <a:sy n="75" d="100"/>
        </p:scale>
        <p:origin x="77" y="3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/>
              <a:t>Change Management Board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April 15, 2021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878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Discussion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8677" y="922798"/>
            <a:ext cx="973094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Two Possibilities: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Dispatch was correct but someone else got there before and RR was cancelled.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Dispatch was in error and RR was cancelled.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How should this be interpreted?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This will have reporting implications on the 1</a:t>
            </a:r>
            <a:r>
              <a:rPr lang="en-US" sz="3200" baseline="30000" dirty="0">
                <a:solidFill>
                  <a:prstClr val="black"/>
                </a:solidFill>
              </a:rPr>
              <a:t>st</a:t>
            </a:r>
            <a:r>
              <a:rPr lang="en-US" sz="3200" dirty="0">
                <a:solidFill>
                  <a:prstClr val="black"/>
                </a:solidFill>
              </a:rPr>
              <a:t> dispatched date.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b="1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517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113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5122: Blank at end of IP address causes failure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476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b="0" i="0" dirty="0">
                <a:effectLst/>
                <a:latin typeface="-apple-system"/>
              </a:rPr>
              <a:t>Current State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Any characters (including whitespace) are allowed in the IP address field.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Can be an IP address or a hostname.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Trim off any whitespace, but allow all other characters due to their potential use in hostnames.</a:t>
            </a:r>
            <a:endParaRPr lang="en-US" sz="2800" dirty="0">
              <a:latin typeface="-apple-system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473766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708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5660: RISC Module: Once you click “All Lanes Cleared”, you can’t arrive any other equipment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194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Current State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It was assumed in the requirements that all vehicles would be onsite before the lanes were cleared.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Clearing the lanes is an indication the RISC has concluded.</a:t>
            </a:r>
          </a:p>
          <a:p>
            <a:pPr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Allow equipment timestamps to be modified after the “All Lanes Cleared” has been set.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  <a:latin typeface="-apple-system"/>
              </a:rPr>
              <a:t>What is the “closure” criteria for a RISC event?</a:t>
            </a:r>
            <a:endParaRPr lang="en-US" sz="2800" dirty="0">
              <a:latin typeface="-apple-system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1552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65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5706: Add timestamp in SunGuide incident when Executive Notification Emails are sent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632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 and 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Current State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Executive Notifications are logged in the event when the notification is GENERATED, but nothing is logged when the notification is sent.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latin typeface="-apple-system"/>
              </a:rPr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Add a chronology entry when the Executive Notification is sent.</a:t>
            </a:r>
            <a:endParaRPr lang="en-US" sz="2800" dirty="0">
              <a:latin typeface="-apple-system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27140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4818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Announcements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5924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News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b="0" i="0" dirty="0">
                <a:effectLst/>
                <a:latin typeface="-apple-system"/>
              </a:rPr>
              <a:t>Release 8.0 Hotfix 3 was release last week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If deploying 8.0, please bring the system all the way to this hotfix as part of the upgrade.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b="0" i="0" dirty="0">
                <a:effectLst/>
                <a:latin typeface="-apple-system"/>
              </a:rPr>
              <a:t>Contains several enhancements as well as b</a:t>
            </a:r>
            <a:r>
              <a:rPr lang="en-US" sz="2800" dirty="0">
                <a:latin typeface="-apple-system"/>
              </a:rPr>
              <a:t>ugfixes.</a:t>
            </a:r>
            <a:endParaRPr lang="en-US" sz="2800" b="0" i="0" dirty="0">
              <a:effectLst/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Release 8.0 Hotfix 4 was sent to the TERL yesterday to start testing.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The next SSUG Meeting on 4/29/21 will be a Design Review Meeting for Release 8.1.</a:t>
            </a:r>
          </a:p>
        </p:txBody>
      </p:sp>
    </p:spTree>
    <p:extLst>
      <p:ext uri="{BB962C8B-B14F-4D97-AF65-F5344CB8AC3E}">
        <p14:creationId xmlns:p14="http://schemas.microsoft.com/office/powerpoint/2010/main" val="8622303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Reminder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b="0" i="0" dirty="0">
                <a:effectLst/>
                <a:latin typeface="-apple-system"/>
              </a:rPr>
              <a:t>Release 8.0 included a new C2C data type called </a:t>
            </a:r>
            <a:r>
              <a:rPr lang="en-US" sz="3200" b="0" i="0" dirty="0" err="1">
                <a:effectLst/>
                <a:latin typeface="-apple-system"/>
              </a:rPr>
              <a:t>telemetryData</a:t>
            </a:r>
            <a:r>
              <a:rPr lang="en-US" sz="3200" b="0" i="0" dirty="0">
                <a:effectLst/>
                <a:latin typeface="-apple-system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latin typeface="-apple-system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This data type will provide Central Office with visibility into which SunGuide components are deployed in each district, as well as current release information.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/>
              <a:t>Please reach out if you run into any problems configuring your production SunGuide or C2C infrastructure to support this data.</a:t>
            </a:r>
          </a:p>
        </p:txBody>
      </p:sp>
    </p:spTree>
    <p:extLst>
      <p:ext uri="{BB962C8B-B14F-4D97-AF65-F5344CB8AC3E}">
        <p14:creationId xmlns:p14="http://schemas.microsoft.com/office/powerpoint/2010/main" val="17129674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71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SG-4989: Alternative Travel Time Messages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376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SunGuide allows travel time messages to be prioritized per sign.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travel time has 2 destinations and one is unavailable, the unavailable one is removed, and the message is displayed.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If both are unavailable, SunGuide will go to the next template.</a:t>
            </a:r>
          </a:p>
        </p:txBody>
      </p:sp>
    </p:spTree>
    <p:extLst>
      <p:ext uri="{BB962C8B-B14F-4D97-AF65-F5344CB8AC3E}">
        <p14:creationId xmlns:p14="http://schemas.microsoft.com/office/powerpoint/2010/main" val="4248588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Example Template setup for A, B, C, D destinations: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A and B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B and C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C and D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A is bad, </a:t>
            </a:r>
            <a:r>
              <a:rPr lang="en-US" sz="3200" b="1" dirty="0">
                <a:solidFill>
                  <a:prstClr val="black"/>
                </a:solidFill>
              </a:rPr>
              <a:t> B ONLY is displayed</a:t>
            </a:r>
            <a:r>
              <a:rPr lang="en-US" sz="3200" dirty="0">
                <a:solidFill>
                  <a:prstClr val="black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B is bad, </a:t>
            </a:r>
            <a:r>
              <a:rPr lang="en-US" sz="3200" b="1" dirty="0">
                <a:solidFill>
                  <a:prstClr val="black"/>
                </a:solidFill>
              </a:rPr>
              <a:t>A ONLY is displayed.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A and B are bad, </a:t>
            </a:r>
            <a:r>
              <a:rPr lang="en-US" sz="3200" b="1" dirty="0">
                <a:solidFill>
                  <a:prstClr val="black"/>
                </a:solidFill>
              </a:rPr>
              <a:t>C ONLY is displayed.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A, B, and C are bad, </a:t>
            </a:r>
            <a:r>
              <a:rPr lang="en-US" sz="3200" b="1" dirty="0">
                <a:solidFill>
                  <a:prstClr val="black"/>
                </a:solidFill>
              </a:rPr>
              <a:t>D ONLY is displayed.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876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Enhancement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8677" y="922798"/>
            <a:ext cx="9730948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more than one destination is in a template, the whole template would fail if one were unavailable.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Example Template setup for A, B, C, D destinations: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A and B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B and C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C and D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D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A is bad, </a:t>
            </a:r>
            <a:r>
              <a:rPr lang="en-US" sz="3200" b="1" dirty="0">
                <a:solidFill>
                  <a:prstClr val="black"/>
                </a:solidFill>
              </a:rPr>
              <a:t> B AND C is displayed</a:t>
            </a:r>
            <a:r>
              <a:rPr lang="en-US" sz="3200" dirty="0">
                <a:solidFill>
                  <a:prstClr val="black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B is bad, </a:t>
            </a:r>
            <a:r>
              <a:rPr lang="en-US" sz="3200" b="1" dirty="0">
                <a:solidFill>
                  <a:prstClr val="black"/>
                </a:solidFill>
              </a:rPr>
              <a:t>C AND D is displayed.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A and B are bad, </a:t>
            </a:r>
            <a:r>
              <a:rPr lang="en-US" sz="3200" b="1" dirty="0">
                <a:solidFill>
                  <a:prstClr val="black"/>
                </a:solidFill>
              </a:rPr>
              <a:t>C and D is displayed.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solidFill>
                  <a:prstClr val="black"/>
                </a:solidFill>
              </a:rPr>
              <a:t>If A, B, and C are bad, </a:t>
            </a:r>
            <a:r>
              <a:rPr lang="en-US" sz="3200" b="1" dirty="0">
                <a:solidFill>
                  <a:prstClr val="black"/>
                </a:solidFill>
              </a:rPr>
              <a:t>D ONLY is displayed.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3200" b="1" dirty="0">
              <a:solidFill>
                <a:prstClr val="black"/>
              </a:solidFill>
            </a:endParaRPr>
          </a:p>
          <a:p>
            <a:pPr>
              <a:defRPr/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68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663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SG-5112: Reporting times for a cancelled responder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216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04/15/21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Current State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95120" y="1240208"/>
            <a:ext cx="97309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3200" b="0" i="0" dirty="0">
                <a:effectLst/>
                <a:latin typeface="-apple-system"/>
              </a:rPr>
              <a:t>When a Responder is dispatched and then cancelled, the "FIRST_DSPHVEH_DISPATCHED_DATE" is from the first time they were dispatched. SunGuide is storing the first time notified, disregarding the subsequent cancellation.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79491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17544</TotalTime>
  <Words>825</Words>
  <Application>Microsoft Office PowerPoint</Application>
  <PresentationFormat>Widescreen</PresentationFormat>
  <Paragraphs>185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-apple-system</vt:lpstr>
      <vt:lpstr>Arial</vt:lpstr>
      <vt:lpstr>Calibri</vt:lpstr>
      <vt:lpstr>Wingdings</vt:lpstr>
      <vt:lpstr>Parallax</vt:lpstr>
      <vt:lpstr>SunGuide Software  Users Group Meeting</vt:lpstr>
      <vt:lpstr>PowerPoint Presentation</vt:lpstr>
      <vt:lpstr>SG-4989: Alternative Travel Time Messages</vt:lpstr>
      <vt:lpstr>PowerPoint Presentation</vt:lpstr>
      <vt:lpstr>PowerPoint Presentation</vt:lpstr>
      <vt:lpstr>PowerPoint Presentation</vt:lpstr>
      <vt:lpstr>PowerPoint Presentation</vt:lpstr>
      <vt:lpstr>SG-5112: Reporting times for a cancelled responder</vt:lpstr>
      <vt:lpstr>PowerPoint Presentation</vt:lpstr>
      <vt:lpstr>PowerPoint Presentation</vt:lpstr>
      <vt:lpstr>PowerPoint Presentation</vt:lpstr>
      <vt:lpstr>5122: Blank at end of IP address causes failure</vt:lpstr>
      <vt:lpstr>PowerPoint Presentation</vt:lpstr>
      <vt:lpstr>PowerPoint Presentation</vt:lpstr>
      <vt:lpstr>5660: RISC Module: Once you click “All Lanes Cleared”, you can’t arrive any other equipment</vt:lpstr>
      <vt:lpstr>PowerPoint Presentation</vt:lpstr>
      <vt:lpstr>PowerPoint Presentation</vt:lpstr>
      <vt:lpstr>5706: Add timestamp in SunGuide incident when Executive Notification Emails are sent</vt:lpstr>
      <vt:lpstr>PowerPoint Presentation</vt:lpstr>
      <vt:lpstr>PowerPoint Presentation</vt:lpstr>
      <vt:lpstr>Announcements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Mark Dunthorn</cp:lastModifiedBy>
  <cp:revision>733</cp:revision>
  <cp:lastPrinted>2015-01-14T21:03:00Z</cp:lastPrinted>
  <dcterms:created xsi:type="dcterms:W3CDTF">2014-08-07T17:38:39Z</dcterms:created>
  <dcterms:modified xsi:type="dcterms:W3CDTF">2021-04-15T19:51:25Z</dcterms:modified>
</cp:coreProperties>
</file>