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70" r:id="rId2"/>
    <p:sldId id="575" r:id="rId3"/>
    <p:sldId id="556" r:id="rId4"/>
    <p:sldId id="557" r:id="rId5"/>
    <p:sldId id="560" r:id="rId6"/>
    <p:sldId id="561" r:id="rId7"/>
    <p:sldId id="562" r:id="rId8"/>
    <p:sldId id="563" r:id="rId9"/>
    <p:sldId id="564" r:id="rId10"/>
    <p:sldId id="565" r:id="rId11"/>
    <p:sldId id="566" r:id="rId12"/>
    <p:sldId id="567" r:id="rId13"/>
    <p:sldId id="568" r:id="rId14"/>
    <p:sldId id="569" r:id="rId15"/>
    <p:sldId id="571" r:id="rId16"/>
    <p:sldId id="572" r:id="rId17"/>
    <p:sldId id="581" r:id="rId1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56"/>
            <p14:sldId id="557"/>
            <p14:sldId id="560"/>
            <p14:sldId id="561"/>
            <p14:sldId id="562"/>
            <p14:sldId id="563"/>
            <p14:sldId id="564"/>
            <p14:sldId id="565"/>
            <p14:sldId id="566"/>
            <p14:sldId id="567"/>
            <p14:sldId id="568"/>
            <p14:sldId id="569"/>
            <p14:sldId id="571"/>
            <p14:sldId id="572"/>
            <p14:sldId id="5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77" d="100"/>
          <a:sy n="77" d="100"/>
        </p:scale>
        <p:origin x="102" y="7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May 27,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Requested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When adding an activity for a Road Ranger, the system only allows the user to add one activity at a time.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The user would be able to set multiple activities and save them at one time.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The SPARR  and RRXML interface would allow multiple activities to be saved.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333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46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SG-5533: Operator Map OneClick Installation Security Issue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345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The Operator Map is installed in a user folder and the path changes with every map update.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For districts using firewall rules, this means they have to update the firewall rules for every map update</a:t>
            </a:r>
            <a:endParaRPr lang="en-US" sz="3200" b="0" i="0" dirty="0">
              <a:effectLst/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Build a regular application installer for the map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Would allow specifying the installation path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Map would still check for updates and provide self-updating behavior</a:t>
            </a:r>
          </a:p>
        </p:txBody>
      </p:sp>
    </p:spTree>
    <p:extLst>
      <p:ext uri="{BB962C8B-B14F-4D97-AF65-F5344CB8AC3E}">
        <p14:creationId xmlns:p14="http://schemas.microsoft.com/office/powerpoint/2010/main" val="4206732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8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Announcements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592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03123" y="1488954"/>
            <a:ext cx="105844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-apple-system"/>
              </a:rPr>
              <a:t>To facilitate better testing, CO will be requesting the following: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What version of SQL are you currently using?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Standard or Enterprise?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What Windows Server OS is installed on your database server?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What Windows Server OS is installed on your application server?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What version of Windows is installed on your Operator Workstations?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What version of .NET is running?</a:t>
            </a:r>
          </a:p>
          <a:p>
            <a:endParaRPr lang="en-US" sz="2800" dirty="0">
              <a:latin typeface="-apple-syste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-apple-system"/>
              </a:rPr>
              <a:t>Please respond quickly to help the 8.1 testing.</a:t>
            </a:r>
          </a:p>
        </p:txBody>
      </p:sp>
    </p:spTree>
    <p:extLst>
      <p:ext uri="{BB962C8B-B14F-4D97-AF65-F5344CB8AC3E}">
        <p14:creationId xmlns:p14="http://schemas.microsoft.com/office/powerpoint/2010/main" val="862230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71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5/27/2021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SG-5282: Change "Terminate Schedule" in SAS to also remove DMS from device queue.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When disabling a schedule that contains DMS messages, the message remain on the sign and no ending action is performed.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When schedules are disabled, the sign messaging is removed from the signs.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Should this undo all activation actions?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SG-5279: Track non-approved safety messages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10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Requested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For DMS messages, allow the user to set a category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Types might be Event, PSA, Construction, </a:t>
            </a:r>
            <a:r>
              <a:rPr lang="en-US" sz="3200" dirty="0" err="1">
                <a:latin typeface="-apple-system"/>
              </a:rPr>
              <a:t>etc</a:t>
            </a: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Would be stored as part of the message in the archive to be used in reporting.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Would be stored in message library messages as well.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7624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05/27/21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043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SG-5806: Adding multiple activities to a responder at one time instead of only one at a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05/27/21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270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17456</TotalTime>
  <Words>475</Words>
  <Application>Microsoft Office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-apple-system</vt:lpstr>
      <vt:lpstr>Arial</vt:lpstr>
      <vt:lpstr>Calibri</vt:lpstr>
      <vt:lpstr>Parallax</vt:lpstr>
      <vt:lpstr>SunGuide Software  Users Group Meeting</vt:lpstr>
      <vt:lpstr>PowerPoint Presentation</vt:lpstr>
      <vt:lpstr>SG-5282: Change "Terminate Schedule" in SAS to also remove DMS from device queue.</vt:lpstr>
      <vt:lpstr>PowerPoint Presentation</vt:lpstr>
      <vt:lpstr>PowerPoint Presentation</vt:lpstr>
      <vt:lpstr>SG-5279: Track non-approved safety messages</vt:lpstr>
      <vt:lpstr>PowerPoint Presentation</vt:lpstr>
      <vt:lpstr>PowerPoint Presentation</vt:lpstr>
      <vt:lpstr>SG-5806: Adding multiple activities to a responder at one time instead of only one at a time</vt:lpstr>
      <vt:lpstr>PowerPoint Presentation</vt:lpstr>
      <vt:lpstr>PowerPoint Presentation</vt:lpstr>
      <vt:lpstr>SG-5533: Operator Map OneClick Installation Security Issue</vt:lpstr>
      <vt:lpstr>PowerPoint Presentation</vt:lpstr>
      <vt:lpstr>PowerPoint Presentation</vt:lpstr>
      <vt:lpstr>Announcements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Brown, Tucker</cp:lastModifiedBy>
  <cp:revision>735</cp:revision>
  <cp:lastPrinted>2015-01-14T21:03:00Z</cp:lastPrinted>
  <dcterms:created xsi:type="dcterms:W3CDTF">2014-08-07T17:38:39Z</dcterms:created>
  <dcterms:modified xsi:type="dcterms:W3CDTF">2021-05-25T19:18:16Z</dcterms:modified>
</cp:coreProperties>
</file>