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70" r:id="rId2"/>
    <p:sldId id="575" r:id="rId3"/>
    <p:sldId id="556" r:id="rId4"/>
    <p:sldId id="557" r:id="rId5"/>
    <p:sldId id="560" r:id="rId6"/>
    <p:sldId id="582" r:id="rId7"/>
    <p:sldId id="583" r:id="rId8"/>
    <p:sldId id="584" r:id="rId9"/>
    <p:sldId id="585" r:id="rId10"/>
    <p:sldId id="586" r:id="rId11"/>
    <p:sldId id="587" r:id="rId12"/>
    <p:sldId id="588" r:id="rId13"/>
    <p:sldId id="589" r:id="rId14"/>
    <p:sldId id="590" r:id="rId15"/>
    <p:sldId id="581" r:id="rId16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556"/>
            <p14:sldId id="557"/>
            <p14:sldId id="560"/>
            <p14:sldId id="582"/>
            <p14:sldId id="583"/>
            <p14:sldId id="584"/>
            <p14:sldId id="585"/>
            <p14:sldId id="586"/>
            <p14:sldId id="587"/>
            <p14:sldId id="588"/>
            <p14:sldId id="589"/>
            <p14:sldId id="590"/>
            <p14:sldId id="5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13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6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47" d="100"/>
          <a:sy n="47" d="100"/>
        </p:scale>
        <p:origin x="76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6/8/2021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6/8/2021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9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June 10, 2021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104762"/>
            <a:ext cx="10398958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Current State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Current MLS Action Lists are initiated by a user and do not allow association with an event.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14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700" dirty="0">
                <a:latin typeface="-apple-system"/>
              </a:rPr>
              <a:t>Add the optional ability to select an open event to associate to list being run by the user.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700" dirty="0">
                <a:latin typeface="-apple-system"/>
              </a:rPr>
              <a:t>Event would be logged with the history of the execution of the list.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700" dirty="0">
                <a:latin typeface="-apple-system"/>
              </a:rPr>
              <a:t>Add an event chronology entry indicating the action was started.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700" dirty="0">
                <a:latin typeface="-apple-system"/>
              </a:rPr>
              <a:t>Add an event chronology entry indicating the results of the list execution.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700" dirty="0">
                <a:latin typeface="-apple-system"/>
              </a:rPr>
              <a:t>Ability to audit an event to add an Action List execution.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7BB1B1-613B-447C-AFCB-08E4D8D0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2474704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3AE681F2-A8F2-4154-AF07-D32E9173E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F04D72A-E331-4ACB-AE8C-F2C95AC5C5A8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543644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SG-5782: RISC Module Enhancements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2E5EC75-CB93-447F-B10D-47C9C143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2382855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 Ideas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2954" y="1026563"/>
            <a:ext cx="1001006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Generate and send an email to a predetermined group for a RISC activation.</a:t>
            </a:r>
          </a:p>
          <a:p>
            <a:pPr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When a contact is specified, add the contact information into the RISC chronology.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When a comment is entered by the user, add the entry into the RISC chronology.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Rename “All Lanes Cleared” to “RISC Clearance”.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Intent is to signify the end of the RISC which may extend past any lane blockage.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6913A26-D3DA-40CE-A30B-48BAAF89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2295694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A8A2A242-0CC6-4F2F-8C32-0B34F74034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BBB5409-6CBF-4289-8504-6E02E973C386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762186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</a:rPr>
              <a:t>QUESTIONS or 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62D3EA3C-35EE-4D88-81AE-AC580466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412371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SG-5805: Add additional messaging options for TPS sign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2793216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1000707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Current State</a:t>
            </a:r>
            <a:endParaRPr lang="en-US" sz="3200" b="0" i="0" dirty="0">
              <a:effectLst/>
              <a:latin typeface="-apple-system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b="0" i="0" dirty="0">
                <a:effectLst/>
                <a:latin typeface="-apple-system"/>
              </a:rPr>
              <a:t>When a DMS is marked as a TPS sign, some functionality is not available </a:t>
            </a:r>
            <a:r>
              <a:rPr lang="en-US" sz="2800" dirty="0">
                <a:latin typeface="-apple-system"/>
              </a:rPr>
              <a:t>in the standard DMS Status dialog for these signs</a:t>
            </a:r>
            <a:r>
              <a:rPr lang="en-US" sz="2800" b="0" i="0" dirty="0">
                <a:effectLst/>
                <a:latin typeface="-apple-system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Ability to blank or clear message on the sign.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Ability to refresh/resend message.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Send other messaging to the sign in case of closure or maintenance.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-apple-system"/>
              </a:rPr>
              <a:t>This may be something TPS should be able to send based on the Facility status.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126794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8549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SG-5143: Make Chronology report be able to be generated entirely or only in sections of interest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7BE9806-2CC5-48FB-B531-E4D643E1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729835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100070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Current State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Chronology report contains a full record of all activities on the event.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If looking for a specific type or set of message types, large chronologies make it difficult to find specific data.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Ability to filter the types of messaging included in the chronology (Chronology Types).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Develop RISC report with the same ability.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11755351-647F-4143-8110-4C6E492C2C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4119823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AF73E278-2CC3-43DA-8105-71DE39C168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3E2B711-CB4D-4978-85E1-C1E5BCC40771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236159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SG-5396: Associate Event with Managed Lanes Action List Execution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8575FAD-CB95-4B75-9F56-07501B14EDAC}"/>
              </a:ext>
            </a:extLst>
          </p:cNvPr>
          <p:cNvSpPr txBox="1">
            <a:spLocks/>
          </p:cNvSpPr>
          <p:nvPr/>
        </p:nvSpPr>
        <p:spPr>
          <a:xfrm>
            <a:off x="9568533" y="6185179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6/10/2021</a:t>
            </a:r>
          </a:p>
        </p:txBody>
      </p:sp>
    </p:spTree>
    <p:extLst>
      <p:ext uri="{BB962C8B-B14F-4D97-AF65-F5344CB8AC3E}">
        <p14:creationId xmlns:p14="http://schemas.microsoft.com/office/powerpoint/2010/main" val="2935730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17717</TotalTime>
  <Words>483</Words>
  <Application>Microsoft Office PowerPoint</Application>
  <PresentationFormat>Widescreen</PresentationFormat>
  <Paragraphs>116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-apple-system</vt:lpstr>
      <vt:lpstr>Arial</vt:lpstr>
      <vt:lpstr>Calibri</vt:lpstr>
      <vt:lpstr>Courier New</vt:lpstr>
      <vt:lpstr>Wingdings</vt:lpstr>
      <vt:lpstr>Parallax</vt:lpstr>
      <vt:lpstr>SunGuide Software  Users Group Meeting</vt:lpstr>
      <vt:lpstr>PowerPoint Presentation</vt:lpstr>
      <vt:lpstr>SG-5805: Add additional messaging options for TPS sign</vt:lpstr>
      <vt:lpstr>PowerPoint Presentation</vt:lpstr>
      <vt:lpstr>PowerPoint Presentation</vt:lpstr>
      <vt:lpstr>SG-5143: Make Chronology report be able to be generated entirely or only in sections of interest</vt:lpstr>
      <vt:lpstr>PowerPoint Presentation</vt:lpstr>
      <vt:lpstr>PowerPoint Presentation</vt:lpstr>
      <vt:lpstr>SG-5396: Associate Event with Managed Lanes Action List Execution</vt:lpstr>
      <vt:lpstr>PowerPoint Presentation</vt:lpstr>
      <vt:lpstr>PowerPoint Presentation</vt:lpstr>
      <vt:lpstr>SG-5782: RISC Module Enhancements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748</cp:revision>
  <cp:lastPrinted>2015-01-14T21:03:00Z</cp:lastPrinted>
  <dcterms:created xsi:type="dcterms:W3CDTF">2014-08-07T17:38:39Z</dcterms:created>
  <dcterms:modified xsi:type="dcterms:W3CDTF">2021-06-08T22:09:32Z</dcterms:modified>
</cp:coreProperties>
</file>