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70" r:id="rId2"/>
    <p:sldId id="575" r:id="rId3"/>
    <p:sldId id="1023" r:id="rId4"/>
    <p:sldId id="1026" r:id="rId5"/>
    <p:sldId id="1024" r:id="rId6"/>
    <p:sldId id="1038" r:id="rId7"/>
    <p:sldId id="1028" r:id="rId8"/>
    <p:sldId id="1027" r:id="rId9"/>
    <p:sldId id="1025" r:id="rId10"/>
    <p:sldId id="1029" r:id="rId11"/>
    <p:sldId id="1030" r:id="rId12"/>
    <p:sldId id="1031" r:id="rId13"/>
    <p:sldId id="1034" r:id="rId14"/>
    <p:sldId id="1035" r:id="rId15"/>
    <p:sldId id="1033" r:id="rId16"/>
    <p:sldId id="1018" r:id="rId17"/>
    <p:sldId id="1019" r:id="rId18"/>
    <p:sldId id="560" r:id="rId19"/>
    <p:sldId id="1020" r:id="rId20"/>
    <p:sldId id="1021" r:id="rId21"/>
    <p:sldId id="1036" r:id="rId22"/>
    <p:sldId id="1037" r:id="rId23"/>
    <p:sldId id="1022" r:id="rId24"/>
    <p:sldId id="1015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23"/>
            <p14:sldId id="1026"/>
            <p14:sldId id="1024"/>
            <p14:sldId id="1038"/>
            <p14:sldId id="1028"/>
            <p14:sldId id="1027"/>
            <p14:sldId id="1025"/>
            <p14:sldId id="1029"/>
            <p14:sldId id="1030"/>
            <p14:sldId id="1031"/>
            <p14:sldId id="1034"/>
            <p14:sldId id="1035"/>
            <p14:sldId id="1033"/>
            <p14:sldId id="1018"/>
            <p14:sldId id="1019"/>
            <p14:sldId id="560"/>
            <p14:sldId id="1020"/>
            <p14:sldId id="1021"/>
            <p14:sldId id="1036"/>
            <p14:sldId id="1037"/>
            <p14:sldId id="1022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878FD-E05F-415C-91E7-375CC8A45709}" v="12" dt="2022-02-08T22:16:3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2024" autoAdjust="0"/>
  </p:normalViewPr>
  <p:slideViewPr>
    <p:cSldViewPr snapToGrid="0">
      <p:cViewPr varScale="1">
        <p:scale>
          <a:sx n="82" d="100"/>
          <a:sy n="82" d="100"/>
        </p:scale>
        <p:origin x="163" y="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0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2432374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February 10, 2022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SG-5994 - Update J2735Driver from "polygon(oldRegion)" </a:t>
            </a:r>
            <a:br>
              <a:rPr lang="en-US" sz="5400" dirty="0"/>
            </a:br>
            <a:r>
              <a:rPr lang="en-US" sz="5400" dirty="0"/>
              <a:t>to circle or lane.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97075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527724"/>
            <a:ext cx="100070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Change the Presentation Region of a TAM to be either a circle with a defined radius, or a line segment with a defined width.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76494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C16473-FEF5-4916-A7D1-90B63A842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" r="2078" b="9560"/>
          <a:stretch/>
        </p:blipFill>
        <p:spPr>
          <a:xfrm>
            <a:off x="1774246" y="1552968"/>
            <a:ext cx="9827946" cy="40063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– Regions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5323346"/>
            <a:ext cx="10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145C1-AC87-492C-91FF-7A21BD4BA987}"/>
              </a:ext>
            </a:extLst>
          </p:cNvPr>
          <p:cNvSpPr/>
          <p:nvPr/>
        </p:nvSpPr>
        <p:spPr>
          <a:xfrm>
            <a:off x="5331125" y="4848046"/>
            <a:ext cx="2130724" cy="336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ACC28-CF47-4EE1-92F2-524170CDAB05}"/>
              </a:ext>
            </a:extLst>
          </p:cNvPr>
          <p:cNvSpPr/>
          <p:nvPr/>
        </p:nvSpPr>
        <p:spPr>
          <a:xfrm>
            <a:off x="3922990" y="2603656"/>
            <a:ext cx="414270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– Circle Region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5323346"/>
            <a:ext cx="10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E20DF-0F90-4919-BCDC-B38BBC5F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5" y="1084142"/>
            <a:ext cx="6667399" cy="49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– Path Region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5323346"/>
            <a:ext cx="10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E60D7-202B-4FB8-8BBC-4C3AB904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05" y="916146"/>
            <a:ext cx="4813453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283080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SG-6078 – Add Last Login Timestamp to User </a:t>
            </a:r>
            <a:br>
              <a:rPr lang="en-US" sz="5400" dirty="0"/>
            </a:br>
            <a:r>
              <a:rPr lang="en-US" sz="5400" dirty="0"/>
              <a:t>Management Window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72166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54590" y="1148745"/>
            <a:ext cx="1000707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Current Behavior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Users can be added but specific login information is not noted.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Track and display a “Last Login Time” per user in the User Configuration dialog, to assist in determining which users might need to be removed.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Alternate Option: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Use Crystal Reports to be able to run and show the Last Login Time.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212165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88549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SG-5981 – Add “# of Items”</a:t>
            </a:r>
            <a:br>
              <a:rPr lang="en-US" sz="5400" dirty="0"/>
            </a:br>
            <a:r>
              <a:rPr lang="en-US" sz="5400" dirty="0"/>
              <a:t> column to SAS Schedule 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198249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72757" y="1148161"/>
            <a:ext cx="100070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Current Behavior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SAS was updated to deprecate and remove old schedule items, but SAS schedules remain even after the items have been archived.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Add a column to the list of schedules that indicates the number of schedule items within the schedule.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Will assist in knowing when certain schedules are no longer needed.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353885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Announcements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65B51-8C8F-4789-83AC-DDAB54F7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43" y="4535374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Announcements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72757" y="1148161"/>
            <a:ext cx="100070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>
              <a:spcAft>
                <a:spcPts val="12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New Map Tiles</a:t>
            </a:r>
          </a:p>
          <a:p>
            <a:pPr marL="914400" marR="0" lvl="1" indent="-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Updated map tiles, based on the 4th quarter 2021 shape files, are available on the Statewide Share. </a:t>
            </a:r>
          </a:p>
          <a:p>
            <a:pPr marL="914400" marR="0" lvl="1" indent="-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There’s a README file with installation instructions included.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Call for SunGuide Databases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Please upload a copy of your SunGuide database and configuration files to either the TERL FTP or the SwRI FTP.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/>
              <a:t>Include </a:t>
            </a:r>
            <a:r>
              <a:rPr lang="en-US" sz="2800" dirty="0"/>
              <a:t>information up to February 1, 2022.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Please provide the files by </a:t>
            </a:r>
            <a:r>
              <a:rPr lang="en-US" sz="2800" b="1" u="sng" dirty="0"/>
              <a:t>COB Monday, February 28</a:t>
            </a:r>
            <a:r>
              <a:rPr lang="en-US" sz="2800" b="1" u="sng" baseline="30000" dirty="0"/>
              <a:t>th</a:t>
            </a:r>
            <a:r>
              <a:rPr lang="en-US" sz="2800" dirty="0"/>
              <a:t>. </a:t>
            </a: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277930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99101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OTHER 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SunGuide 8.1 Hotfix 2</a:t>
            </a:r>
            <a:br>
              <a:rPr lang="en-US" sz="5400" dirty="0"/>
            </a:br>
            <a:r>
              <a:rPr lang="en-US" sz="5400" dirty="0"/>
              <a:t>Design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108011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SG-5585 - CV Connected Vehicle App SunGuide Support </a:t>
            </a:r>
            <a:br>
              <a:rPr lang="en-US" sz="5400" dirty="0"/>
            </a:br>
            <a:r>
              <a:rPr lang="en-US" sz="5400" dirty="0"/>
              <a:t>Request (I-4 FRAME)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424898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72757" y="1148161"/>
            <a:ext cx="100070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Add a Message Library to the TAM dialog.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Similar to the DMS Message Library.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Add a field to describe the associated CV application (Classification) of the message to store in the database.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Available options will be stored and read at the database level.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No configuration dialog for these classifications, but could be added at the database level, if needed.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16258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72757" y="1148161"/>
            <a:ext cx="10007072" cy="513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TAM classifications for CV Applications may include:</a:t>
            </a: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“Traffic Incident Management"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“Dynamic Roadway Warning”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“Speed Warning and Enforcement”.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 Way Vehicle Detection and Alert”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“Dynamic Route Guidance”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“Weather Motorist Alert and Warning”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“Back-of-Queue Warning”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“Reduced Speed Warning/Lane Closure”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“Work Zone Management”.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“Incident Scene Safety Monitoring”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“Advanced Railroad Crossing”.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“Speed Harmonization”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“Static In-Vehicle Signage”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“End of Ramp Warning”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</p:spTree>
    <p:extLst>
      <p:ext uri="{BB962C8B-B14F-4D97-AF65-F5344CB8AC3E}">
        <p14:creationId xmlns:p14="http://schemas.microsoft.com/office/powerpoint/2010/main" val="297082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– Message Library – Add/Modify/Delete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5323346"/>
            <a:ext cx="10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3CF57-3A5B-4078-8683-ECEC7602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12" y="1396666"/>
            <a:ext cx="7059159" cy="53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3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– TAM Dialog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5323346"/>
            <a:ext cx="10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2A448-5328-438F-A022-AD9454311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82"/>
          <a:stretch/>
        </p:blipFill>
        <p:spPr>
          <a:xfrm>
            <a:off x="2051431" y="1046787"/>
            <a:ext cx="8089138" cy="5023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0145C1-AC87-492C-91FF-7A21BD4BA987}"/>
              </a:ext>
            </a:extLst>
          </p:cNvPr>
          <p:cNvSpPr/>
          <p:nvPr/>
        </p:nvSpPr>
        <p:spPr>
          <a:xfrm>
            <a:off x="1923691" y="866270"/>
            <a:ext cx="1820173" cy="5411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ACC28-CF47-4EE1-92F2-524170CDAB05}"/>
              </a:ext>
            </a:extLst>
          </p:cNvPr>
          <p:cNvSpPr/>
          <p:nvPr/>
        </p:nvSpPr>
        <p:spPr>
          <a:xfrm>
            <a:off x="3871604" y="3740727"/>
            <a:ext cx="2883415" cy="283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3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2/10/2022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759138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18892</TotalTime>
  <Words>672</Words>
  <Application>Microsoft Office PowerPoint</Application>
  <PresentationFormat>Widescreen</PresentationFormat>
  <Paragraphs>177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Wingdings</vt:lpstr>
      <vt:lpstr>Parallax</vt:lpstr>
      <vt:lpstr>SunGuide Software  Users Group Meeting</vt:lpstr>
      <vt:lpstr>PowerPoint Presentation</vt:lpstr>
      <vt:lpstr>SunGuide 8.1 Hotfix 2 Design Review</vt:lpstr>
      <vt:lpstr>SG-5585 - CV Connected Vehicle App SunGuide Support  Request (I-4 FRAME)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SG-5994 - Update J2735Driver from "polygon(oldRegion)"  to circle or lane.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SG-6078 – Add Last Login Timestamp to User  Management Window</vt:lpstr>
      <vt:lpstr>PowerPoint Presentation</vt:lpstr>
      <vt:lpstr>PowerPoint Presentation</vt:lpstr>
      <vt:lpstr>SG-5981 – Add “# of Items”  column to SAS Schedule Table</vt:lpstr>
      <vt:lpstr>PowerPoint Presentation</vt:lpstr>
      <vt:lpstr>Announcements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Fiesler, Deborah</cp:lastModifiedBy>
  <cp:revision>812</cp:revision>
  <cp:lastPrinted>2015-01-14T21:03:00Z</cp:lastPrinted>
  <dcterms:created xsi:type="dcterms:W3CDTF">2014-08-07T17:38:39Z</dcterms:created>
  <dcterms:modified xsi:type="dcterms:W3CDTF">2022-02-21T13:37:15Z</dcterms:modified>
</cp:coreProperties>
</file>