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85" r:id="rId2"/>
    <p:sldId id="575" r:id="rId3"/>
    <p:sldId id="499" r:id="rId4"/>
    <p:sldId id="500" r:id="rId5"/>
    <p:sldId id="502" r:id="rId6"/>
    <p:sldId id="501" r:id="rId7"/>
    <p:sldId id="521" r:id="rId8"/>
    <p:sldId id="541" r:id="rId9"/>
    <p:sldId id="522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4" r:id="rId20"/>
    <p:sldId id="533" r:id="rId21"/>
    <p:sldId id="535" r:id="rId22"/>
    <p:sldId id="536" r:id="rId23"/>
    <p:sldId id="542" r:id="rId24"/>
    <p:sldId id="537" r:id="rId25"/>
    <p:sldId id="538" r:id="rId26"/>
    <p:sldId id="539" r:id="rId27"/>
    <p:sldId id="540" r:id="rId28"/>
    <p:sldId id="516" r:id="rId29"/>
    <p:sldId id="518" r:id="rId30"/>
    <p:sldId id="520" r:id="rId31"/>
    <p:sldId id="1015" r:id="rId3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385"/>
            <p14:sldId id="575"/>
            <p14:sldId id="499"/>
            <p14:sldId id="500"/>
            <p14:sldId id="502"/>
            <p14:sldId id="501"/>
            <p14:sldId id="521"/>
            <p14:sldId id="541"/>
            <p14:sldId id="522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4"/>
            <p14:sldId id="533"/>
            <p14:sldId id="535"/>
            <p14:sldId id="536"/>
            <p14:sldId id="542"/>
            <p14:sldId id="537"/>
            <p14:sldId id="538"/>
            <p14:sldId id="539"/>
            <p14:sldId id="540"/>
            <p14:sldId id="516"/>
            <p14:sldId id="518"/>
            <p14:sldId id="520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24A"/>
    <a:srgbClr val="A40000"/>
    <a:srgbClr val="1B396F"/>
    <a:srgbClr val="1F4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86410" autoAdjust="0"/>
  </p:normalViewPr>
  <p:slideViewPr>
    <p:cSldViewPr snapToGrid="0">
      <p:cViewPr varScale="1">
        <p:scale>
          <a:sx n="70" d="100"/>
          <a:sy n="70" d="100"/>
        </p:scale>
        <p:origin x="840" y="7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4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6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Autofit/>
          </a:bodyPr>
          <a:lstStyle/>
          <a:p>
            <a:br>
              <a:rPr lang="en-US" sz="4800" dirty="0"/>
            </a:br>
            <a:r>
              <a:rPr lang="en-US" sz="4800" dirty="0"/>
              <a:t>SunGuide 8.1 Hotfix 3</a:t>
            </a:r>
            <a:br>
              <a:rPr lang="en-US" sz="4800" dirty="0"/>
            </a:br>
            <a:r>
              <a:rPr lang="en-US" sz="4800" dirty="0"/>
              <a:t> Design Review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7E3B76-4173-4B33-A465-EF4FAD9EB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1899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87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715B05F-068F-434C-8CE4-5F90F91233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892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SG-4968 - </a:t>
            </a:r>
            <a:r>
              <a:rPr lang="en-US" b="0" i="0" dirty="0">
                <a:effectLst/>
                <a:latin typeface="-apple-system"/>
              </a:rPr>
              <a:t>Wrong Way Detection Pop-Up Alerts</a:t>
            </a: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7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888937" y="3967279"/>
            <a:ext cx="9801830" cy="125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apart Roadway, Direction, Latitude, Longitude; and add a Location Description column.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“Direction” was renamed to “Direction of Travel”.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Vehicle Alert Dialog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8B560C-9FB1-407F-AEC1-72F11C300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83" b="54690"/>
          <a:stretch/>
        </p:blipFill>
        <p:spPr>
          <a:xfrm>
            <a:off x="395161" y="1458519"/>
            <a:ext cx="11401678" cy="16222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FA59E8-2351-45C5-B69F-1C3E6573B999}"/>
              </a:ext>
            </a:extLst>
          </p:cNvPr>
          <p:cNvSpPr/>
          <p:nvPr/>
        </p:nvSpPr>
        <p:spPr>
          <a:xfrm>
            <a:off x="1630546" y="2109432"/>
            <a:ext cx="5757482" cy="221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512B6-C0F4-4642-A38E-C96C51E01319}"/>
              </a:ext>
            </a:extLst>
          </p:cNvPr>
          <p:cNvSpPr/>
          <p:nvPr/>
        </p:nvSpPr>
        <p:spPr>
          <a:xfrm>
            <a:off x="11029444" y="2109432"/>
            <a:ext cx="767395" cy="221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9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C45780B-391A-4C8B-B87A-D1C8B365BEE7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7234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SG-5811 - </a:t>
            </a:r>
            <a:r>
              <a:rPr lang="en-US" b="0" i="0" dirty="0">
                <a:effectLst/>
                <a:latin typeface="-apple-system"/>
              </a:rPr>
              <a:t>Search Historical Reports by FHP CAD &amp; Case#</a:t>
            </a: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5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51DD11-0BFA-4AAB-B073-FE10EF3D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73" y="776835"/>
            <a:ext cx="8161886" cy="55313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2173177" y="6297214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report filters added.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Report Filtering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0AD13E-8EED-4B86-9AA3-8D41DB00EAEA}"/>
              </a:ext>
            </a:extLst>
          </p:cNvPr>
          <p:cNvSpPr/>
          <p:nvPr/>
        </p:nvSpPr>
        <p:spPr>
          <a:xfrm>
            <a:off x="6632091" y="5904597"/>
            <a:ext cx="2160573" cy="463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1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6CB6F08-2578-4858-8B25-4CF2A1B71FB1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5885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SG-5782 - </a:t>
            </a:r>
            <a:r>
              <a:rPr lang="en-US" b="0" i="0" dirty="0">
                <a:effectLst/>
                <a:latin typeface="-apple-system"/>
              </a:rPr>
              <a:t>RISC Module Enhancements</a:t>
            </a: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5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E77AB-1E6A-4C10-8BA6-147101D28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91" y="0"/>
            <a:ext cx="7657032" cy="59574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919223" y="5895942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Contractor and comments in the Chronology.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 renamed to “RISC Complete”.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0AD13E-8EED-4B86-9AA3-8D41DB00EAEA}"/>
              </a:ext>
            </a:extLst>
          </p:cNvPr>
          <p:cNvSpPr/>
          <p:nvPr/>
        </p:nvSpPr>
        <p:spPr>
          <a:xfrm>
            <a:off x="7057679" y="0"/>
            <a:ext cx="699247" cy="749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7D520-C8C4-4C5C-A91D-4268CAA3FF44}"/>
              </a:ext>
            </a:extLst>
          </p:cNvPr>
          <p:cNvSpPr/>
          <p:nvPr/>
        </p:nvSpPr>
        <p:spPr>
          <a:xfrm>
            <a:off x="2414768" y="4172478"/>
            <a:ext cx="7720546" cy="849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4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522713" y="4725606"/>
            <a:ext cx="9801830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sent on RISC “Activation”.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should the email be sent? 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requirements will send when the contractor accepts the RISC.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Should any other information be included?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62FF9-3A49-46E1-8139-9A8367F1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13" y="1093015"/>
            <a:ext cx="8835092" cy="35834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BE3E631-4307-4394-B686-FE2034E61238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RISC Email</a:t>
            </a:r>
          </a:p>
        </p:txBody>
      </p:sp>
    </p:spTree>
    <p:extLst>
      <p:ext uri="{BB962C8B-B14F-4D97-AF65-F5344CB8AC3E}">
        <p14:creationId xmlns:p14="http://schemas.microsoft.com/office/powerpoint/2010/main" val="323692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3/24/2022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3CA17-C645-4E83-82A8-2B73958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61" y="4286357"/>
            <a:ext cx="755969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0CF48E3-DC33-4432-A71E-A150E45F3B33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0360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SG-5561 - </a:t>
            </a:r>
            <a:r>
              <a:rPr lang="en-US" b="0" i="0" dirty="0">
                <a:effectLst/>
                <a:latin typeface="-apple-system"/>
              </a:rPr>
              <a:t>Give permitted users the ability to assign an active event to a user</a:t>
            </a: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1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6227716" y="1466155"/>
            <a:ext cx="4598583" cy="422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 will be renamed to Change Owner.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half of the button will still be a lock icon (user does not have ownership) and an unlock icon (user has ownership).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user has permission to assign a user, the drop down will be available and they can select the user to assign.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must be a currently logged in user to the system.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Event Details Dialog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EBA3F-D15D-457C-A6F9-2C359417D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46" b="34643"/>
          <a:stretch/>
        </p:blipFill>
        <p:spPr>
          <a:xfrm>
            <a:off x="1893537" y="1018838"/>
            <a:ext cx="3453866" cy="1400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4F96C-F359-4408-AB13-434970EF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37" y="2655887"/>
            <a:ext cx="34956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6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255223" y="4988615"/>
            <a:ext cx="981158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assigned to the event would receive a popup to alert of the change in event ownership.</a:t>
            </a:r>
            <a:endParaRPr lang="en-US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Event Details Dialog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6D2F1-EA36-451C-B2B9-9C8047C5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643" y="1935735"/>
            <a:ext cx="4573064" cy="236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6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BE914E0-59FF-43BA-A776-E33882FB4F7B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185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SG-5215 - </a:t>
            </a:r>
            <a:r>
              <a:rPr lang="en-US" b="0" i="0" dirty="0">
                <a:effectLst/>
                <a:latin typeface="-apple-system"/>
              </a:rPr>
              <a:t>SAS Missing Merge with Travel Time Option</a:t>
            </a: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9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547444" y="5884609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Auto-Merge now available in SAS plans.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SAS DMS Dialog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EF85A-7BBE-4FEE-964E-825DAED6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19" y="787904"/>
            <a:ext cx="6900508" cy="50416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83F4C-3CD1-4A85-8F51-CD0D150367A1}"/>
              </a:ext>
            </a:extLst>
          </p:cNvPr>
          <p:cNvSpPr/>
          <p:nvPr/>
        </p:nvSpPr>
        <p:spPr>
          <a:xfrm>
            <a:off x="8059667" y="5413571"/>
            <a:ext cx="1260360" cy="267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31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331E9B0-FF8A-4487-8934-AE9812E89892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7692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sz="5400" dirty="0"/>
              <a:t>Other Enhancements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09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6406545-F6D3-4AF7-B348-40853710C2F4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Other Enhancements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18AA7-4B8D-423E-A4A2-0E9CBB729F1D}"/>
              </a:ext>
            </a:extLst>
          </p:cNvPr>
          <p:cNvSpPr txBox="1"/>
          <p:nvPr/>
        </p:nvSpPr>
        <p:spPr>
          <a:xfrm>
            <a:off x="1150026" y="1380039"/>
            <a:ext cx="9801830" cy="430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SG-6072 - Vehicle Alert dialog does not pop up when minimized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Vehicle Alert dialog will always take focus when a new alert is generated, even if the dialog is minimized or open behind other dialogs.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SG-5282 - </a:t>
            </a:r>
            <a:r>
              <a:rPr lang="en-US" b="0" i="0" dirty="0">
                <a:effectLst/>
                <a:latin typeface="-apple-system"/>
              </a:rPr>
              <a:t>Change "Terminate Schedule" in SAS to also remove DMS from device queue.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When a schedule or scheduled item is disabled, the final action for the active scheduled items will be performed.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For DMS, remove the message.</a:t>
            </a:r>
          </a:p>
          <a:p>
            <a:pPr lvl="2"/>
            <a:endParaRPr lang="en-US" dirty="0"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SG-6037 - Make SunGuide usernames case insensitive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All usernames will be made case insensitive.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SG-4760 - Not Auto-Merging Scheduled Messages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-apple-system"/>
              </a:rPr>
              <a:t>Auto Merge will find the next message on the queue that is allowed to be merged (as opposed to only checking the next message).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6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SG-5865 - </a:t>
            </a:r>
            <a:r>
              <a:rPr lang="en-US" b="0" i="0" dirty="0">
                <a:effectLst/>
                <a:latin typeface="-apple-system"/>
              </a:rPr>
              <a:t>Improve EM DMS suggestions if message </a:t>
            </a:r>
            <a:br>
              <a:rPr lang="en-US" b="0" i="0" dirty="0">
                <a:effectLst/>
                <a:latin typeface="-apple-system"/>
              </a:rPr>
            </a:br>
            <a:r>
              <a:rPr lang="en-US" b="0" i="0" dirty="0">
                <a:effectLst/>
                <a:latin typeface="-apple-system"/>
              </a:rPr>
              <a:t>does not fit</a:t>
            </a: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26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DC7EE83-89DC-4F3C-9F25-D09497CFCB11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2613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3/24/2022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25609" y="5345440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will be notified the sign doesn’t fit in the Suggestion tab.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Message Does Not Fit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6845A-E58B-4016-91D9-1D9323340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84" y="1351369"/>
            <a:ext cx="10656377" cy="35123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44EE62-BB03-407F-AF2B-160E83E72949}"/>
              </a:ext>
            </a:extLst>
          </p:cNvPr>
          <p:cNvSpPr/>
          <p:nvPr/>
        </p:nvSpPr>
        <p:spPr>
          <a:xfrm>
            <a:off x="3629279" y="2781071"/>
            <a:ext cx="2160573" cy="463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5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6406545-F6D3-4AF7-B348-40853710C2F4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Change Message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42D25-F072-44DA-9E4C-6CB8816DD9E7}"/>
              </a:ext>
            </a:extLst>
          </p:cNvPr>
          <p:cNvSpPr txBox="1"/>
          <p:nvPr/>
        </p:nvSpPr>
        <p:spPr>
          <a:xfrm>
            <a:off x="7072439" y="2152372"/>
            <a:ext cx="4677142" cy="274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will correct the message before moving to the Current tab.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a sign to the Current Plan will generate the same dialog if the message doesn’t fit.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this be the Abbreviated message? Or the full message without abbreviations?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531E1-BFA5-43E0-B625-1022D8EF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61" y="965491"/>
            <a:ext cx="5598278" cy="54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02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SG-6039 - </a:t>
            </a:r>
            <a:r>
              <a:rPr lang="en-US" b="0" i="0" dirty="0">
                <a:effectLst/>
                <a:latin typeface="-apple-system"/>
              </a:rPr>
              <a:t>Temporary "Allowed Word" option for authorized users</a:t>
            </a: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2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25609" y="5513264"/>
            <a:ext cx="980183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1: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the existing option that approves it for the one instance.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 would look no different than existing dialog.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Approve Message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7707A-BF08-4E22-81D8-B4877CE53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1" y="1128873"/>
            <a:ext cx="10488048" cy="42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3/24/22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25609" y="4771543"/>
            <a:ext cx="9801830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2: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would be options to approve it one time, or for the lifetime of the message.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buttons would be added for approving the word one time.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Approve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339C3-14D3-4945-B9DB-FC14D9906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46" y="1215955"/>
            <a:ext cx="10707743" cy="34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66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14812</TotalTime>
  <Words>778</Words>
  <Application>Microsoft Office PowerPoint</Application>
  <PresentationFormat>Widescreen</PresentationFormat>
  <Paragraphs>196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-apple-system</vt:lpstr>
      <vt:lpstr>Arial</vt:lpstr>
      <vt:lpstr>Calibri</vt:lpstr>
      <vt:lpstr>Parallax</vt:lpstr>
      <vt:lpstr> SunGuide 8.1 Hotfix 3  Design Review</vt:lpstr>
      <vt:lpstr>PowerPoint Presentation</vt:lpstr>
      <vt:lpstr>SG-5865 - Improve EM DMS suggestions if message  does not fit</vt:lpstr>
      <vt:lpstr>PowerPoint Presentation</vt:lpstr>
      <vt:lpstr>PowerPoint Presentation</vt:lpstr>
      <vt:lpstr>PowerPoint Presentation</vt:lpstr>
      <vt:lpstr>SG-6039 - Temporary "Allowed Word" option for authorized users</vt:lpstr>
      <vt:lpstr>PowerPoint Presentation</vt:lpstr>
      <vt:lpstr>PowerPoint Presentation</vt:lpstr>
      <vt:lpstr>PowerPoint Presentation</vt:lpstr>
      <vt:lpstr>SG-4968 - Wrong Way Detection Pop-Up Alerts</vt:lpstr>
      <vt:lpstr>PowerPoint Presentation</vt:lpstr>
      <vt:lpstr>PowerPoint Presentation</vt:lpstr>
      <vt:lpstr>SG-5811 - Search Historical Reports by FHP CAD &amp; Case#</vt:lpstr>
      <vt:lpstr>PowerPoint Presentation</vt:lpstr>
      <vt:lpstr>PowerPoint Presentation</vt:lpstr>
      <vt:lpstr>SG-5782 - RISC Module Enhancements</vt:lpstr>
      <vt:lpstr>PowerPoint Presentation</vt:lpstr>
      <vt:lpstr>PowerPoint Presentation</vt:lpstr>
      <vt:lpstr>PowerPoint Presentation</vt:lpstr>
      <vt:lpstr>SG-5561 - Give permitted users the ability to assign an active event to a user</vt:lpstr>
      <vt:lpstr>PowerPoint Presentation</vt:lpstr>
      <vt:lpstr>PowerPoint Presentation</vt:lpstr>
      <vt:lpstr>PowerPoint Presentation</vt:lpstr>
      <vt:lpstr>SG-5215 - SAS Missing Merge with Travel Time Option</vt:lpstr>
      <vt:lpstr>PowerPoint Presentation</vt:lpstr>
      <vt:lpstr>PowerPoint Presentation</vt:lpstr>
      <vt:lpstr>Other Enhancements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Fiesler, Deborah</cp:lastModifiedBy>
  <cp:revision>637</cp:revision>
  <cp:lastPrinted>2015-01-14T21:03:00Z</cp:lastPrinted>
  <dcterms:created xsi:type="dcterms:W3CDTF">2014-08-07T17:38:39Z</dcterms:created>
  <dcterms:modified xsi:type="dcterms:W3CDTF">2022-03-22T20:11:07Z</dcterms:modified>
</cp:coreProperties>
</file>