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570" r:id="rId2"/>
    <p:sldId id="575" r:id="rId3"/>
    <p:sldId id="1023" r:id="rId4"/>
    <p:sldId id="1026" r:id="rId5"/>
    <p:sldId id="1027" r:id="rId6"/>
    <p:sldId id="1041" r:id="rId7"/>
    <p:sldId id="1031" r:id="rId8"/>
    <p:sldId id="1028" r:id="rId9"/>
    <p:sldId id="1030" r:id="rId10"/>
    <p:sldId id="1025" r:id="rId11"/>
    <p:sldId id="1032" r:id="rId12"/>
    <p:sldId id="1033" r:id="rId13"/>
    <p:sldId id="1034" r:id="rId14"/>
    <p:sldId id="1035" r:id="rId15"/>
    <p:sldId id="1036" r:id="rId16"/>
    <p:sldId id="1037" r:id="rId17"/>
    <p:sldId id="1038" r:id="rId18"/>
    <p:sldId id="1039" r:id="rId19"/>
    <p:sldId id="1040" r:id="rId20"/>
    <p:sldId id="1042" r:id="rId21"/>
    <p:sldId id="1043" r:id="rId22"/>
    <p:sldId id="1015" r:id="rId23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2E4D6C5-0CE4-4519-88E3-556790433D2A}">
          <p14:sldIdLst>
            <p14:sldId id="570"/>
            <p14:sldId id="575"/>
            <p14:sldId id="1023"/>
            <p14:sldId id="1026"/>
            <p14:sldId id="1027"/>
            <p14:sldId id="1041"/>
            <p14:sldId id="1031"/>
            <p14:sldId id="1028"/>
            <p14:sldId id="1030"/>
            <p14:sldId id="1025"/>
            <p14:sldId id="1032"/>
            <p14:sldId id="1033"/>
            <p14:sldId id="1034"/>
            <p14:sldId id="1035"/>
            <p14:sldId id="1036"/>
            <p14:sldId id="1037"/>
            <p14:sldId id="1038"/>
            <p14:sldId id="1039"/>
            <p14:sldId id="1040"/>
            <p14:sldId id="1042"/>
            <p14:sldId id="1043"/>
            <p14:sldId id="101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8C1323F-DBC2-7928-4D72-BFD92E0121A7}" name="Brown, Tucker" initials="BT" userId="S::Tucker.Brown@datasys.swri.edu::376a8cc3-1ea3-4656-b1c5-49cbe529c2be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ay P. Packard" initials="CPP" lastIdx="7" clrIdx="0">
    <p:extLst>
      <p:ext uri="{19B8F6BF-5375-455C-9EA6-DF929625EA0E}">
        <p15:presenceInfo xmlns:p15="http://schemas.microsoft.com/office/powerpoint/2012/main" userId="S-1-5-21-2940023445-2052603907-4043798523-1169" providerId="AD"/>
      </p:ext>
    </p:extLst>
  </p:cmAuthor>
  <p:cmAuthor id="2" name="Moser, Kelli" initials="KDM" lastIdx="0" clrIdx="1"/>
  <p:cmAuthor id="3" name="Carla Holmes" initials="CH" lastIdx="26" clrIdx="2">
    <p:extLst>
      <p:ext uri="{19B8F6BF-5375-455C-9EA6-DF929625EA0E}">
        <p15:presenceInfo xmlns:p15="http://schemas.microsoft.com/office/powerpoint/2012/main" userId="S::carla.holmes@greshamsmith.com::63659360-a344-4139-81ff-eba22c698b61" providerId="AD"/>
      </p:ext>
    </p:extLst>
  </p:cmAuthor>
  <p:cmAuthor id="4" name="Brown, Tucker" initials="BT" lastIdx="10" clrIdx="3">
    <p:extLst>
      <p:ext uri="{19B8F6BF-5375-455C-9EA6-DF929625EA0E}">
        <p15:presenceInfo xmlns:p15="http://schemas.microsoft.com/office/powerpoint/2012/main" userId="S::Tucker.Brown@datasys.swri.edu::376a8cc3-1ea3-4656-b1c5-49cbe529c2b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0000"/>
    <a:srgbClr val="1B396F"/>
    <a:srgbClr val="1F4283"/>
    <a:srgbClr val="0502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94" autoAdjust="0"/>
    <p:restoredTop sz="93792" autoAdjust="0"/>
  </p:normalViewPr>
  <p:slideViewPr>
    <p:cSldViewPr snapToGrid="0">
      <p:cViewPr varScale="1">
        <p:scale>
          <a:sx n="59" d="100"/>
          <a:sy n="59" d="100"/>
        </p:scale>
        <p:origin x="804" y="64"/>
      </p:cViewPr>
      <p:guideLst>
        <p:guide orient="horz" pos="2136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6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2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FFFFC65B-9DB3-447A-B124-A738FD9C8185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2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24B06F28-850F-4070-BAFD-8C1D8F86B5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887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6382BCBC-BC1F-49FF-9795-0DF8221B8526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53" tIns="48327" rIns="96653" bIns="4832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7224070D-343A-41A8-B8E1-34F3348194F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476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24070D-343A-41A8-B8E1-34F3348194F1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1494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6151628"/>
            <a:ext cx="4324044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61567"/>
            <a:ext cx="1143000" cy="365125"/>
          </a:xfrm>
        </p:spPr>
        <p:txBody>
          <a:bodyPr/>
          <a:lstStyle/>
          <a:p>
            <a:r>
              <a:rPr lang="en-US" dirty="0"/>
              <a:t>05/11/2015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10951856" y="6161567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2572279" y="6161567"/>
            <a:ext cx="7084177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51856" y="6201323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81445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72279" y="6181445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951856" y="618144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  <a:solidFill>
            <a:srgbClr val="C00000"/>
          </a:solidFill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6151628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6151628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151628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1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0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8130" y="2260773"/>
            <a:ext cx="10421655" cy="2176117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sz="7200" b="1" dirty="0"/>
              <a:t>SunGuide Software </a:t>
            </a:r>
            <a:br>
              <a:rPr lang="en-US" sz="7200" b="1" dirty="0"/>
            </a:br>
            <a:r>
              <a:rPr lang="en-US" sz="7200" b="1" dirty="0"/>
              <a:t>Users Group Meeting</a:t>
            </a:r>
            <a:endParaRPr lang="en-US" sz="54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523774" y="5035137"/>
            <a:ext cx="6987645" cy="848427"/>
          </a:xfrm>
        </p:spPr>
        <p:txBody>
          <a:bodyPr/>
          <a:lstStyle/>
          <a:p>
            <a:r>
              <a:rPr lang="en-US" b="1" i="1" dirty="0"/>
              <a:t>January 26, 2023</a:t>
            </a:r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30A5E2E-7156-75DD-D294-A3A9B7F608B4}"/>
              </a:ext>
            </a:extLst>
          </p:cNvPr>
          <p:cNvSpPr txBox="1">
            <a:spLocks/>
          </p:cNvSpPr>
          <p:nvPr/>
        </p:nvSpPr>
        <p:spPr>
          <a:xfrm>
            <a:off x="1089764" y="3813047"/>
            <a:ext cx="10421655" cy="112118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6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Bef>
                <a:spcPts val="1200"/>
              </a:spcBef>
            </a:pPr>
            <a:endParaRPr lang="en-US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314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F791CC-E6A8-B2B1-C261-6C28AD112AE7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90593642-7327-DB57-AC23-60E6A86640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1/26/2023</a:t>
            </a:r>
          </a:p>
        </p:txBody>
      </p:sp>
    </p:spTree>
    <p:extLst>
      <p:ext uri="{BB962C8B-B14F-4D97-AF65-F5344CB8AC3E}">
        <p14:creationId xmlns:p14="http://schemas.microsoft.com/office/powerpoint/2010/main" val="18699863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6847" y="1335170"/>
            <a:ext cx="10038365" cy="3222156"/>
          </a:xfrm>
        </p:spPr>
        <p:txBody>
          <a:bodyPr>
            <a:normAutofit/>
          </a:bodyPr>
          <a:lstStyle/>
          <a:p>
            <a:r>
              <a:rPr lang="en-US" sz="5400" dirty="0"/>
              <a:t>SG-6555 - Select Predefined Plan for FDLE Alert Types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521E8A-EF4F-29E4-7DC3-3F98E7A9C1C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1/26/2023</a:t>
            </a:r>
          </a:p>
        </p:txBody>
      </p:sp>
    </p:spTree>
    <p:extLst>
      <p:ext uri="{BB962C8B-B14F-4D97-AF65-F5344CB8AC3E}">
        <p14:creationId xmlns:p14="http://schemas.microsoft.com/office/powerpoint/2010/main" val="10454786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 and 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60938" y="850126"/>
            <a:ext cx="10138255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Current Behavior</a:t>
            </a: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-apple-system"/>
              </a:rPr>
              <a:t>New FDLE alert can’t be associated to the correct predefined plans.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Enhancement</a:t>
            </a: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-apple-system"/>
              </a:rPr>
              <a:t>Allow attributes to be associated to predefined response plans.</a:t>
            </a: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-apple-system"/>
              </a:rPr>
              <a:t>Suggest pre-defined response plan when the attributes match the event attributes.</a:t>
            </a: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-apple-system"/>
              </a:rPr>
              <a:t>If no attributes associated, behavior would be the same as current.</a:t>
            </a: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C33AF80-D11A-E750-A4CF-700469E61C7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1/26/2023</a:t>
            </a:r>
          </a:p>
        </p:txBody>
      </p:sp>
    </p:spTree>
    <p:extLst>
      <p:ext uri="{BB962C8B-B14F-4D97-AF65-F5344CB8AC3E}">
        <p14:creationId xmlns:p14="http://schemas.microsoft.com/office/powerpoint/2010/main" val="5103282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5D8DCB-D293-2498-319A-7CF4DB9F286B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01A7F09-E4D5-0F1E-6C77-16EF6E7A025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1/26/2023</a:t>
            </a:r>
          </a:p>
        </p:txBody>
      </p:sp>
    </p:spTree>
    <p:extLst>
      <p:ext uri="{BB962C8B-B14F-4D97-AF65-F5344CB8AC3E}">
        <p14:creationId xmlns:p14="http://schemas.microsoft.com/office/powerpoint/2010/main" val="6867823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6847" y="1335170"/>
            <a:ext cx="10038365" cy="3222156"/>
          </a:xfrm>
        </p:spPr>
        <p:txBody>
          <a:bodyPr>
            <a:normAutofit/>
          </a:bodyPr>
          <a:lstStyle/>
          <a:p>
            <a:r>
              <a:rPr lang="en-US" sz="5400" dirty="0"/>
              <a:t>SG-6545 - TSS Raw Speed Data Availability on Mouse-Over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852C84-EFA2-42C8-4B14-94C5A11C9F6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1/26/2023</a:t>
            </a:r>
          </a:p>
        </p:txBody>
      </p:sp>
    </p:spTree>
    <p:extLst>
      <p:ext uri="{BB962C8B-B14F-4D97-AF65-F5344CB8AC3E}">
        <p14:creationId xmlns:p14="http://schemas.microsoft.com/office/powerpoint/2010/main" val="42320002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 and 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663487" y="1040055"/>
            <a:ext cx="10138255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Current Behavior</a:t>
            </a: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-apple-system"/>
              </a:rPr>
              <a:t>Hover text on TSS links show the average speed.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Enhancement</a:t>
            </a: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-apple-system"/>
              </a:rPr>
              <a:t>Show the raw speed instead of the average speed.</a:t>
            </a: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2800" b="1" dirty="0">
                <a:solidFill>
                  <a:srgbClr val="FF0000"/>
                </a:solidFill>
                <a:latin typeface="-apple-system"/>
              </a:rPr>
              <a:t>Configurable? </a:t>
            </a:r>
          </a:p>
          <a:p>
            <a:pPr marL="1371600" lvl="2" indent="-457200"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2400" b="1" dirty="0">
                <a:solidFill>
                  <a:srgbClr val="FF0000"/>
                </a:solidFill>
                <a:latin typeface="-apple-system"/>
              </a:rPr>
              <a:t>Raw or Average?</a:t>
            </a:r>
          </a:p>
          <a:p>
            <a:pPr marL="1371600" lvl="2" indent="-457200"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2400" b="1" dirty="0">
                <a:solidFill>
                  <a:srgbClr val="FF0000"/>
                </a:solidFill>
                <a:latin typeface="-apple-system"/>
              </a:rPr>
              <a:t>System or User?</a:t>
            </a: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2800" b="1" dirty="0">
                <a:solidFill>
                  <a:srgbClr val="FF0000"/>
                </a:solidFill>
                <a:latin typeface="-apple-system"/>
              </a:rPr>
              <a:t>Show both in the same hover?</a:t>
            </a: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316E7461-FA12-9103-8702-6E020F430C0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1/26/2023</a:t>
            </a:r>
          </a:p>
        </p:txBody>
      </p:sp>
    </p:spTree>
    <p:extLst>
      <p:ext uri="{BB962C8B-B14F-4D97-AF65-F5344CB8AC3E}">
        <p14:creationId xmlns:p14="http://schemas.microsoft.com/office/powerpoint/2010/main" val="15122719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5F36FC-DE80-CCBE-F50A-EACA0DFA11A2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1B5C4028-F28D-7D5B-C468-5019C8B441C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1/26/2023</a:t>
            </a:r>
          </a:p>
        </p:txBody>
      </p:sp>
    </p:spTree>
    <p:extLst>
      <p:ext uri="{BB962C8B-B14F-4D97-AF65-F5344CB8AC3E}">
        <p14:creationId xmlns:p14="http://schemas.microsoft.com/office/powerpoint/2010/main" val="19361322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6847" y="1335170"/>
            <a:ext cx="10038365" cy="3222156"/>
          </a:xfrm>
        </p:spPr>
        <p:txBody>
          <a:bodyPr>
            <a:normAutofit/>
          </a:bodyPr>
          <a:lstStyle/>
          <a:p>
            <a:r>
              <a:rPr lang="en-US" sz="5400" dirty="0"/>
              <a:t>SG-6452 - Device Templates can exclude DMS from response plans based on blockage scenarios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BB974D-5D0E-1D9B-94BB-9BCBFDC3B3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1/26/2023</a:t>
            </a:r>
          </a:p>
        </p:txBody>
      </p:sp>
    </p:spTree>
    <p:extLst>
      <p:ext uri="{BB962C8B-B14F-4D97-AF65-F5344CB8AC3E}">
        <p14:creationId xmlns:p14="http://schemas.microsoft.com/office/powerpoint/2010/main" val="32851807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 and 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663487" y="1040055"/>
            <a:ext cx="10138255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Current Behavior</a:t>
            </a: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-apple-system"/>
              </a:rPr>
              <a:t>Signs found as part of the device linking search are always suggested in the response plan.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Enhancement</a:t>
            </a: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-apple-system"/>
              </a:rPr>
              <a:t>Allow the device to be excluded from the response plan based on blockage situation.</a:t>
            </a:r>
          </a:p>
          <a:p>
            <a:pPr marL="1371600" lvl="2" indent="-457200"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2400" dirty="0">
                <a:latin typeface="-apple-system"/>
              </a:rPr>
              <a:t>Only add to the response plan when roadway is closed.</a:t>
            </a:r>
          </a:p>
          <a:p>
            <a:pPr marL="1371600" lvl="2" indent="-457200"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2400" b="1" dirty="0">
                <a:solidFill>
                  <a:srgbClr val="FF0000"/>
                </a:solidFill>
                <a:latin typeface="-apple-system"/>
              </a:rPr>
              <a:t>Any other scenarios?</a:t>
            </a:r>
          </a:p>
          <a:p>
            <a:pPr marL="1257300" lvl="2" indent="-342900"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AD85A4D6-E48B-7BCA-9D9D-1A56BE5283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1/26/2023</a:t>
            </a:r>
          </a:p>
        </p:txBody>
      </p:sp>
    </p:spTree>
    <p:extLst>
      <p:ext uri="{BB962C8B-B14F-4D97-AF65-F5344CB8AC3E}">
        <p14:creationId xmlns:p14="http://schemas.microsoft.com/office/powerpoint/2010/main" val="35998790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423817-AF09-A705-EEEB-C91C10AA3319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F12F5144-81B6-E004-6FF2-421D32CF18C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1/26/2023</a:t>
            </a:r>
          </a:p>
        </p:txBody>
      </p:sp>
    </p:spTree>
    <p:extLst>
      <p:ext uri="{BB962C8B-B14F-4D97-AF65-F5344CB8AC3E}">
        <p14:creationId xmlns:p14="http://schemas.microsoft.com/office/powerpoint/2010/main" val="1642199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WELCOME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ATTENDEE ROLL CALL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1/26/2023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B43CA17-C645-4E83-82A8-2B73958FE6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4561" y="4286357"/>
            <a:ext cx="7559695" cy="1127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3593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6847" y="1335170"/>
            <a:ext cx="10038365" cy="3222156"/>
          </a:xfrm>
        </p:spPr>
        <p:txBody>
          <a:bodyPr>
            <a:normAutofit/>
          </a:bodyPr>
          <a:lstStyle/>
          <a:p>
            <a:r>
              <a:rPr lang="en-US" sz="5400" dirty="0"/>
              <a:t>Review of Draft SunGuide Generic Incident Alert Protocol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Mark Dunthorn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7D90D7-BF03-3EBA-1694-E429B5F88D7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1/26/2023</a:t>
            </a:r>
          </a:p>
        </p:txBody>
      </p:sp>
    </p:spTree>
    <p:extLst>
      <p:ext uri="{BB962C8B-B14F-4D97-AF65-F5344CB8AC3E}">
        <p14:creationId xmlns:p14="http://schemas.microsoft.com/office/powerpoint/2010/main" val="41529168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/>
              <a:t>Generic Incident Alert Protocol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663487" y="1040055"/>
            <a:ext cx="10138255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Generic protocol is being developed to send various types of alerts and images to IDS.</a:t>
            </a:r>
          </a:p>
          <a:p>
            <a:pPr marL="342900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Similar to the generic protocol for Wrong Way Vehicle Detection System.</a:t>
            </a:r>
          </a:p>
          <a:p>
            <a:pPr marL="342900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Will allow vendors who implement the protocol to integrate with SunGuide without requiring changes to the software. </a:t>
            </a:r>
          </a:p>
          <a:p>
            <a:pPr marL="342900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b="1" dirty="0">
                <a:solidFill>
                  <a:srgbClr val="FF0000"/>
                </a:solidFill>
                <a:latin typeface="-apple-system"/>
              </a:rPr>
              <a:t>Which districts work with incident alert device vendors? </a:t>
            </a:r>
          </a:p>
          <a:p>
            <a:pPr marL="342900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Will provide the draft document for review and comment.</a:t>
            </a: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121DD1D-06E5-1F7E-9E75-7810D8900C0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1/26/2023</a:t>
            </a:r>
          </a:p>
        </p:txBody>
      </p:sp>
    </p:spTree>
    <p:extLst>
      <p:ext uri="{BB962C8B-B14F-4D97-AF65-F5344CB8AC3E}">
        <p14:creationId xmlns:p14="http://schemas.microsoft.com/office/powerpoint/2010/main" val="20279423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ANNOUNCEMENTS?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ADJOURN.</a:t>
            </a: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4FE2CEB-7D62-493E-A5E2-A99DEA8A000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1/26/2023</a:t>
            </a:r>
          </a:p>
        </p:txBody>
      </p:sp>
    </p:spTree>
    <p:extLst>
      <p:ext uri="{BB962C8B-B14F-4D97-AF65-F5344CB8AC3E}">
        <p14:creationId xmlns:p14="http://schemas.microsoft.com/office/powerpoint/2010/main" val="538385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6847" y="1335170"/>
            <a:ext cx="10038365" cy="3222156"/>
          </a:xfrm>
        </p:spPr>
        <p:txBody>
          <a:bodyPr>
            <a:normAutofit/>
          </a:bodyPr>
          <a:lstStyle/>
          <a:p>
            <a:r>
              <a:rPr lang="en-US" sz="5400" dirty="0"/>
              <a:t>SG-6254 - RISC Management </a:t>
            </a:r>
            <a:br>
              <a:rPr lang="en-US" sz="5400" dirty="0"/>
            </a:br>
            <a:r>
              <a:rPr lang="en-US" sz="5400" dirty="0"/>
              <a:t>in SG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1/26/2023</a:t>
            </a:r>
          </a:p>
        </p:txBody>
      </p:sp>
    </p:spTree>
    <p:extLst>
      <p:ext uri="{BB962C8B-B14F-4D97-AF65-F5344CB8AC3E}">
        <p14:creationId xmlns:p14="http://schemas.microsoft.com/office/powerpoint/2010/main" val="1416889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663487" y="981690"/>
            <a:ext cx="10138255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Default Equipment is added to a RISC event.</a:t>
            </a:r>
          </a:p>
          <a:p>
            <a:pPr marL="342900" lvl="1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Additional Equipment can be requested, but not removed.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8852526-2FDD-B314-E403-6C783C56080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0139" b="36923"/>
          <a:stretch/>
        </p:blipFill>
        <p:spPr>
          <a:xfrm>
            <a:off x="258124" y="2951422"/>
            <a:ext cx="11675752" cy="2071840"/>
          </a:xfrm>
          <a:prstGeom prst="rect">
            <a:avLst/>
          </a:prstGeom>
        </p:spPr>
      </p:pic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54252815-9AC0-3819-AEA1-78D2F5ABEDB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1/26/2023</a:t>
            </a:r>
          </a:p>
        </p:txBody>
      </p:sp>
    </p:spTree>
    <p:extLst>
      <p:ext uri="{BB962C8B-B14F-4D97-AF65-F5344CB8AC3E}">
        <p14:creationId xmlns:p14="http://schemas.microsoft.com/office/powerpoint/2010/main" val="352055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 1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355839" y="1277416"/>
            <a:ext cx="1044590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Change section from “Request Additional Equipment“ to “Manage Equipment”.</a:t>
            </a:r>
          </a:p>
          <a:p>
            <a:pPr marL="342900" lvl="1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Add columns showing “Added” and “Removed” timestamps showing when the equipment was managed.</a:t>
            </a: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6128C7A-F02C-6353-7A17-5CD1EC6344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1/26/2023</a:t>
            </a:r>
          </a:p>
        </p:txBody>
      </p:sp>
    </p:spTree>
    <p:extLst>
      <p:ext uri="{BB962C8B-B14F-4D97-AF65-F5344CB8AC3E}">
        <p14:creationId xmlns:p14="http://schemas.microsoft.com/office/powerpoint/2010/main" val="6651740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 2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07114" y="1089409"/>
            <a:ext cx="10445904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Override Rotation Option</a:t>
            </a:r>
          </a:p>
          <a:p>
            <a:pPr lvl="2" indent="-45720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-apple-system"/>
              </a:rPr>
              <a:t>Allow users to select a vendor without documenting action against the current vendor.</a:t>
            </a:r>
          </a:p>
          <a:p>
            <a:pPr lvl="3" indent="-457200"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2400" b="1" dirty="0">
                <a:solidFill>
                  <a:srgbClr val="FF0000"/>
                </a:solidFill>
                <a:latin typeface="-apple-system"/>
              </a:rPr>
              <a:t>Should it be from the vendors relevant to the contract? Or the full list of vendors?</a:t>
            </a:r>
          </a:p>
          <a:p>
            <a:pPr lvl="2" indent="-45720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-apple-system"/>
              </a:rPr>
              <a:t>No reorder of the list would occur.</a:t>
            </a:r>
          </a:p>
          <a:p>
            <a:pPr lvl="3" indent="-457200"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en-US" sz="2400" b="1" dirty="0">
                <a:solidFill>
                  <a:srgbClr val="FF0000"/>
                </a:solidFill>
                <a:latin typeface="-apple-system"/>
              </a:rPr>
              <a:t>Confirm the ordering would remain the same?</a:t>
            </a:r>
          </a:p>
          <a:p>
            <a:pPr lvl="2" indent="-45720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-apple-system"/>
              </a:rPr>
              <a:t>Would require the operator to specify the authorizer for the override.</a:t>
            </a: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36D1AA1F-C61B-8A1D-A1CD-60D0484F214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1/26/2023</a:t>
            </a:r>
          </a:p>
        </p:txBody>
      </p:sp>
    </p:spTree>
    <p:extLst>
      <p:ext uri="{BB962C8B-B14F-4D97-AF65-F5344CB8AC3E}">
        <p14:creationId xmlns:p14="http://schemas.microsoft.com/office/powerpoint/2010/main" val="16344031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09EFC9B-B4FB-923C-66E3-2054C90518C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1/26/2023</a:t>
            </a:r>
          </a:p>
        </p:txBody>
      </p:sp>
    </p:spTree>
    <p:extLst>
      <p:ext uri="{BB962C8B-B14F-4D97-AF65-F5344CB8AC3E}">
        <p14:creationId xmlns:p14="http://schemas.microsoft.com/office/powerpoint/2010/main" val="26559195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6847" y="1335170"/>
            <a:ext cx="10038365" cy="3222156"/>
          </a:xfrm>
        </p:spPr>
        <p:txBody>
          <a:bodyPr>
            <a:normAutofit/>
          </a:bodyPr>
          <a:lstStyle/>
          <a:p>
            <a:r>
              <a:rPr lang="en-US" sz="5400" dirty="0"/>
              <a:t>SG-6255 - Safe Tow Rotation in RISC Subsystem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5FC918-6854-337B-3AD2-F76328BD778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1/26/2023</a:t>
            </a:r>
          </a:p>
        </p:txBody>
      </p:sp>
    </p:spTree>
    <p:extLst>
      <p:ext uri="{BB962C8B-B14F-4D97-AF65-F5344CB8AC3E}">
        <p14:creationId xmlns:p14="http://schemas.microsoft.com/office/powerpoint/2010/main" val="22294953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663487" y="1380523"/>
            <a:ext cx="1013825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Add the option for a Safe Tow rotation.</a:t>
            </a:r>
          </a:p>
          <a:p>
            <a:pPr marL="342900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Different button in the ribbon </a:t>
            </a:r>
            <a:r>
              <a:rPr lang="en-US" sz="3200" b="1" dirty="0">
                <a:solidFill>
                  <a:srgbClr val="FF0000"/>
                </a:solidFill>
                <a:latin typeface="-apple-system"/>
              </a:rPr>
              <a:t>(Or same button with an additional selection?)</a:t>
            </a:r>
            <a:r>
              <a:rPr lang="en-US" sz="3200" b="1" dirty="0">
                <a:latin typeface="-apple-system"/>
              </a:rPr>
              <a:t>, </a:t>
            </a:r>
            <a:r>
              <a:rPr lang="en-US" sz="3200" dirty="0">
                <a:latin typeface="-apple-system"/>
              </a:rPr>
              <a:t>but similar behavior.</a:t>
            </a: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-apple-system"/>
              </a:rPr>
              <a:t>Separate rotation list</a:t>
            </a: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-apple-system"/>
              </a:rPr>
              <a:t>No equipment tracking</a:t>
            </a: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-apple-system"/>
              </a:rPr>
              <a:t>Same ability as SG-6254 to override rotation order</a:t>
            </a:r>
            <a:endParaRPr lang="en-US" sz="3200" dirty="0">
              <a:latin typeface="-apple-system"/>
            </a:endParaRP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E7B91B5-5536-0833-9638-0671E5219A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1/26/2023</a:t>
            </a:r>
          </a:p>
        </p:txBody>
      </p:sp>
    </p:spTree>
    <p:extLst>
      <p:ext uri="{BB962C8B-B14F-4D97-AF65-F5344CB8AC3E}">
        <p14:creationId xmlns:p14="http://schemas.microsoft.com/office/powerpoint/2010/main" val="18022782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20432</TotalTime>
  <Words>629</Words>
  <Application>Microsoft Office PowerPoint</Application>
  <PresentationFormat>Widescreen</PresentationFormat>
  <Paragraphs>174</Paragraphs>
  <Slides>22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Parallax</vt:lpstr>
      <vt:lpstr>SunGuide Software  Users Group Meeting</vt:lpstr>
      <vt:lpstr>PowerPoint Presentation</vt:lpstr>
      <vt:lpstr>SG-6254 - RISC Management  in SG</vt:lpstr>
      <vt:lpstr>PowerPoint Presentation</vt:lpstr>
      <vt:lpstr>PowerPoint Presentation</vt:lpstr>
      <vt:lpstr>PowerPoint Presentation</vt:lpstr>
      <vt:lpstr>PowerPoint Presentation</vt:lpstr>
      <vt:lpstr>SG-6255 - Safe Tow Rotation in RISC Subsystem</vt:lpstr>
      <vt:lpstr>PowerPoint Presentation</vt:lpstr>
      <vt:lpstr>PowerPoint Presentation</vt:lpstr>
      <vt:lpstr>SG-6555 - Select Predefined Plan for FDLE Alert Types</vt:lpstr>
      <vt:lpstr>PowerPoint Presentation</vt:lpstr>
      <vt:lpstr>PowerPoint Presentation</vt:lpstr>
      <vt:lpstr>SG-6545 - TSS Raw Speed Data Availability on Mouse-Over</vt:lpstr>
      <vt:lpstr>PowerPoint Presentation</vt:lpstr>
      <vt:lpstr>PowerPoint Presentation</vt:lpstr>
      <vt:lpstr>SG-6452 - Device Templates can exclude DMS from response plans based on blockage scenarios</vt:lpstr>
      <vt:lpstr>PowerPoint Presentation</vt:lpstr>
      <vt:lpstr>PowerPoint Presentation</vt:lpstr>
      <vt:lpstr>Review of Draft SunGuide Generic Incident Alert Protocol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 Management Board Meeting</dc:title>
  <dc:creator>Moser, Kelli</dc:creator>
  <cp:lastModifiedBy>Carla Holmes</cp:lastModifiedBy>
  <cp:revision>868</cp:revision>
  <cp:lastPrinted>2015-01-14T21:03:00Z</cp:lastPrinted>
  <dcterms:created xsi:type="dcterms:W3CDTF">2014-08-07T17:38:39Z</dcterms:created>
  <dcterms:modified xsi:type="dcterms:W3CDTF">2024-04-04T19:57:27Z</dcterms:modified>
</cp:coreProperties>
</file>