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7"/>
  </p:notesMasterIdLst>
  <p:handoutMasterIdLst>
    <p:handoutMasterId r:id="rId28"/>
  </p:handoutMasterIdLst>
  <p:sldIdLst>
    <p:sldId id="570" r:id="rId2"/>
    <p:sldId id="575" r:id="rId3"/>
    <p:sldId id="1071" r:id="rId4"/>
    <p:sldId id="1036" r:id="rId5"/>
    <p:sldId id="1073" r:id="rId6"/>
    <p:sldId id="1072" r:id="rId7"/>
    <p:sldId id="1083" r:id="rId8"/>
    <p:sldId id="1084" r:id="rId9"/>
    <p:sldId id="1085" r:id="rId10"/>
    <p:sldId id="1093" r:id="rId11"/>
    <p:sldId id="1092" r:id="rId12"/>
    <p:sldId id="1086" r:id="rId13"/>
    <p:sldId id="1074" r:id="rId14"/>
    <p:sldId id="1075" r:id="rId15"/>
    <p:sldId id="1078" r:id="rId16"/>
    <p:sldId id="1091" r:id="rId17"/>
    <p:sldId id="1077" r:id="rId18"/>
    <p:sldId id="1079" r:id="rId19"/>
    <p:sldId id="1080" r:id="rId20"/>
    <p:sldId id="1081" r:id="rId21"/>
    <p:sldId id="1082" r:id="rId22"/>
    <p:sldId id="1087" r:id="rId23"/>
    <p:sldId id="1088" r:id="rId24"/>
    <p:sldId id="1090" r:id="rId25"/>
    <p:sldId id="1015" r:id="rId26"/>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2E4D6C5-0CE4-4519-88E3-556790433D2A}">
          <p14:sldIdLst>
            <p14:sldId id="570"/>
            <p14:sldId id="575"/>
            <p14:sldId id="1071"/>
            <p14:sldId id="1036"/>
            <p14:sldId id="1073"/>
            <p14:sldId id="1072"/>
            <p14:sldId id="1083"/>
            <p14:sldId id="1084"/>
            <p14:sldId id="1085"/>
            <p14:sldId id="1093"/>
            <p14:sldId id="1092"/>
            <p14:sldId id="1086"/>
            <p14:sldId id="1074"/>
            <p14:sldId id="1075"/>
            <p14:sldId id="1078"/>
            <p14:sldId id="1091"/>
            <p14:sldId id="1077"/>
            <p14:sldId id="1079"/>
            <p14:sldId id="1080"/>
            <p14:sldId id="1081"/>
            <p14:sldId id="1082"/>
            <p14:sldId id="1087"/>
            <p14:sldId id="1088"/>
            <p14:sldId id="1090"/>
            <p14:sldId id="1015"/>
          </p14:sldIdLst>
        </p14:section>
      </p14:sectionLst>
    </p:ext>
    <p:ext uri="{EFAFB233-063F-42B5-8137-9DF3F51BA10A}">
      <p15:sldGuideLst xmlns:p15="http://schemas.microsoft.com/office/powerpoint/2012/main">
        <p15:guide id="1" orient="horz" pos="2136" userDrawn="1">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8C1323F-DBC2-7928-4D72-BFD92E0121A7}" name="Brown, Tucker" initials="BT" userId="S::Tucker.Brown@datasys.swri.edu::376a8cc3-1ea3-4656-b1c5-49cbe529c2b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lay P. Packard" initials="CPP" lastIdx="7" clrIdx="0">
    <p:extLst>
      <p:ext uri="{19B8F6BF-5375-455C-9EA6-DF929625EA0E}">
        <p15:presenceInfo xmlns:p15="http://schemas.microsoft.com/office/powerpoint/2012/main" userId="S-1-5-21-2940023445-2052603907-4043798523-1169" providerId="AD"/>
      </p:ext>
    </p:extLst>
  </p:cmAuthor>
  <p:cmAuthor id="2" name="Moser, Kelli" initials="KDM" lastIdx="0" clrIdx="1"/>
  <p:cmAuthor id="3" name="Carla Holmes" initials="CH" lastIdx="26" clrIdx="2">
    <p:extLst>
      <p:ext uri="{19B8F6BF-5375-455C-9EA6-DF929625EA0E}">
        <p15:presenceInfo xmlns:p15="http://schemas.microsoft.com/office/powerpoint/2012/main" userId="S::carla.holmes@greshamsmith.com::63659360-a344-4139-81ff-eba22c698b61" providerId="AD"/>
      </p:ext>
    </p:extLst>
  </p:cmAuthor>
  <p:cmAuthor id="4" name="Brown, Tucker" initials="BT" lastIdx="10" clrIdx="3">
    <p:extLst>
      <p:ext uri="{19B8F6BF-5375-455C-9EA6-DF929625EA0E}">
        <p15:presenceInfo xmlns:p15="http://schemas.microsoft.com/office/powerpoint/2012/main" userId="S::Tucker.Brown@datasys.swri.edu::376a8cc3-1ea3-4656-b1c5-49cbe529c2b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0000"/>
    <a:srgbClr val="1B396F"/>
    <a:srgbClr val="1F4283"/>
    <a:srgbClr val="0502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3" autoAdjust="0"/>
    <p:restoredTop sz="88664" autoAdjust="0"/>
  </p:normalViewPr>
  <p:slideViewPr>
    <p:cSldViewPr snapToGrid="0">
      <p:cViewPr varScale="1">
        <p:scale>
          <a:sx n="56" d="100"/>
          <a:sy n="56" d="100"/>
        </p:scale>
        <p:origin x="884" y="56"/>
      </p:cViewPr>
      <p:guideLst>
        <p:guide orient="horz" pos="2136"/>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65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endParaRPr lang="en-US" dirty="0"/>
          </a:p>
        </p:txBody>
      </p:sp>
      <p:sp>
        <p:nvSpPr>
          <p:cNvPr id="3" name="Date Placeholder 2"/>
          <p:cNvSpPr>
            <a:spLocks noGrp="1"/>
          </p:cNvSpPr>
          <p:nvPr>
            <p:ph type="dt" sz="quarter" idx="1"/>
          </p:nvPr>
        </p:nvSpPr>
        <p:spPr>
          <a:xfrm>
            <a:off x="4142962" y="0"/>
            <a:ext cx="3170583" cy="480388"/>
          </a:xfrm>
          <a:prstGeom prst="rect">
            <a:avLst/>
          </a:prstGeom>
        </p:spPr>
        <p:txBody>
          <a:bodyPr vert="horz" lIns="94851" tIns="47425" rIns="94851" bIns="47425" rtlCol="0"/>
          <a:lstStyle>
            <a:lvl1pPr algn="r">
              <a:defRPr sz="1200"/>
            </a:lvl1pPr>
          </a:lstStyle>
          <a:p>
            <a:fld id="{FFFFC65B-9DB3-447A-B124-A738FD9C8185}" type="datetimeFigureOut">
              <a:rPr lang="en-US" smtClean="0"/>
              <a:pPr/>
              <a:t>4/4/2024</a:t>
            </a:fld>
            <a:endParaRPr lang="en-US" dirty="0"/>
          </a:p>
        </p:txBody>
      </p:sp>
      <p:sp>
        <p:nvSpPr>
          <p:cNvPr id="4" name="Footer Placeholder 3"/>
          <p:cNvSpPr>
            <a:spLocks noGrp="1"/>
          </p:cNvSpPr>
          <p:nvPr>
            <p:ph type="ftr" sz="quarter" idx="2"/>
          </p:nvPr>
        </p:nvSpPr>
        <p:spPr>
          <a:xfrm>
            <a:off x="0" y="9119173"/>
            <a:ext cx="3170583" cy="480388"/>
          </a:xfrm>
          <a:prstGeom prst="rect">
            <a:avLst/>
          </a:prstGeom>
        </p:spPr>
        <p:txBody>
          <a:bodyPr vert="horz" lIns="94851" tIns="47425" rIns="94851" bIns="47425" rtlCol="0" anchor="b"/>
          <a:lstStyle>
            <a:lvl1pPr algn="l">
              <a:defRPr sz="1200"/>
            </a:lvl1pPr>
          </a:lstStyle>
          <a:p>
            <a:endParaRPr lang="en-US" dirty="0"/>
          </a:p>
        </p:txBody>
      </p:sp>
      <p:sp>
        <p:nvSpPr>
          <p:cNvPr id="5" name="Slide Number Placeholder 4"/>
          <p:cNvSpPr>
            <a:spLocks noGrp="1"/>
          </p:cNvSpPr>
          <p:nvPr>
            <p:ph type="sldNum" sz="quarter" idx="3"/>
          </p:nvPr>
        </p:nvSpPr>
        <p:spPr>
          <a:xfrm>
            <a:off x="4142962" y="9119173"/>
            <a:ext cx="3170583" cy="480388"/>
          </a:xfrm>
          <a:prstGeom prst="rect">
            <a:avLst/>
          </a:prstGeom>
        </p:spPr>
        <p:txBody>
          <a:bodyPr vert="horz" lIns="94851" tIns="47425" rIns="94851" bIns="47425" rtlCol="0" anchor="b"/>
          <a:lstStyle>
            <a:lvl1pPr algn="r">
              <a:defRPr sz="1200"/>
            </a:lvl1pPr>
          </a:lstStyle>
          <a:p>
            <a:fld id="{24B06F28-850F-4070-BAFD-8C1D8F86B5EE}" type="slidenum">
              <a:rPr lang="en-US" smtClean="0"/>
              <a:pPr/>
              <a:t>‹#›</a:t>
            </a:fld>
            <a:endParaRPr lang="en-US" dirty="0"/>
          </a:p>
        </p:txBody>
      </p:sp>
    </p:spTree>
    <p:extLst>
      <p:ext uri="{BB962C8B-B14F-4D97-AF65-F5344CB8AC3E}">
        <p14:creationId xmlns:p14="http://schemas.microsoft.com/office/powerpoint/2010/main" val="5458871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6382BCBC-BC1F-49FF-9795-0DF8221B8526}" type="datetimeFigureOut">
              <a:rPr lang="en-US" smtClean="0"/>
              <a:pPr/>
              <a:t>4/4/2024</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3" tIns="48327" rIns="96653" bIns="48327"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7224070D-343A-41A8-B8E1-34F3348194F1}" type="slidenum">
              <a:rPr lang="en-US" smtClean="0"/>
              <a:pPr/>
              <a:t>‹#›</a:t>
            </a:fld>
            <a:endParaRPr lang="en-US" dirty="0"/>
          </a:p>
        </p:txBody>
      </p:sp>
    </p:spTree>
    <p:extLst>
      <p:ext uri="{BB962C8B-B14F-4D97-AF65-F5344CB8AC3E}">
        <p14:creationId xmlns:p14="http://schemas.microsoft.com/office/powerpoint/2010/main" val="1483476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24070D-343A-41A8-B8E1-34F3348194F1}" type="slidenum">
              <a:rPr lang="en-US" smtClean="0"/>
              <a:pPr/>
              <a:t>1</a:t>
            </a:fld>
            <a:endParaRPr lang="en-US" dirty="0"/>
          </a:p>
        </p:txBody>
      </p:sp>
    </p:spTree>
    <p:extLst>
      <p:ext uri="{BB962C8B-B14F-4D97-AF65-F5344CB8AC3E}">
        <p14:creationId xmlns:p14="http://schemas.microsoft.com/office/powerpoint/2010/main" val="1973274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24070D-343A-41A8-B8E1-34F3348194F1}" type="slidenum">
              <a:rPr lang="en-US" smtClean="0"/>
              <a:pPr/>
              <a:t>6</a:t>
            </a:fld>
            <a:endParaRPr lang="en-US" dirty="0"/>
          </a:p>
        </p:txBody>
      </p:sp>
    </p:spTree>
    <p:extLst>
      <p:ext uri="{BB962C8B-B14F-4D97-AF65-F5344CB8AC3E}">
        <p14:creationId xmlns:p14="http://schemas.microsoft.com/office/powerpoint/2010/main" val="25090295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1F245-E33F-E9C1-24FE-4668201F53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85D842-1EFD-035A-D6C2-F193B22414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D90536-D807-5EBE-A863-D95D5A0A42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4CC292-AFF1-5282-5F3F-9956A3104EA0}"/>
              </a:ext>
            </a:extLst>
          </p:cNvPr>
          <p:cNvSpPr>
            <a:spLocks noGrp="1"/>
          </p:cNvSpPr>
          <p:nvPr>
            <p:ph type="sldNum" sz="quarter" idx="5"/>
          </p:nvPr>
        </p:nvSpPr>
        <p:spPr/>
        <p:txBody>
          <a:bodyPr/>
          <a:lstStyle/>
          <a:p>
            <a:fld id="{7224070D-343A-41A8-B8E1-34F3348194F1}" type="slidenum">
              <a:rPr lang="en-US" smtClean="0"/>
              <a:pPr/>
              <a:t>12</a:t>
            </a:fld>
            <a:endParaRPr lang="en-US" dirty="0"/>
          </a:p>
        </p:txBody>
      </p:sp>
    </p:spTree>
    <p:extLst>
      <p:ext uri="{BB962C8B-B14F-4D97-AF65-F5344CB8AC3E}">
        <p14:creationId xmlns:p14="http://schemas.microsoft.com/office/powerpoint/2010/main" val="19976916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851C91-5491-DB57-70C3-A4F8D457BF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B624E3-B179-389D-22F2-D20FB9A8D8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1DCD24-608F-1066-7DEA-55F34D37DE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6DF8FD-4400-B496-B2F8-92C2D98D7863}"/>
              </a:ext>
            </a:extLst>
          </p:cNvPr>
          <p:cNvSpPr>
            <a:spLocks noGrp="1"/>
          </p:cNvSpPr>
          <p:nvPr>
            <p:ph type="sldNum" sz="quarter" idx="5"/>
          </p:nvPr>
        </p:nvSpPr>
        <p:spPr/>
        <p:txBody>
          <a:bodyPr/>
          <a:lstStyle/>
          <a:p>
            <a:fld id="{7224070D-343A-41A8-B8E1-34F3348194F1}" type="slidenum">
              <a:rPr lang="en-US" smtClean="0"/>
              <a:pPr/>
              <a:t>17</a:t>
            </a:fld>
            <a:endParaRPr lang="en-US" dirty="0"/>
          </a:p>
        </p:txBody>
      </p:sp>
    </p:spTree>
    <p:extLst>
      <p:ext uri="{BB962C8B-B14F-4D97-AF65-F5344CB8AC3E}">
        <p14:creationId xmlns:p14="http://schemas.microsoft.com/office/powerpoint/2010/main" val="26950369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DCA19B-8524-282D-5C92-F2D5636AB9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EF5843-09B1-0B7D-513F-724D0EAC92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469781-127F-31D8-C0E2-6F111ECD20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99CD3D-43C4-5B35-6CA2-0D3FA34AEC88}"/>
              </a:ext>
            </a:extLst>
          </p:cNvPr>
          <p:cNvSpPr>
            <a:spLocks noGrp="1"/>
          </p:cNvSpPr>
          <p:nvPr>
            <p:ph type="sldNum" sz="quarter" idx="5"/>
          </p:nvPr>
        </p:nvSpPr>
        <p:spPr/>
        <p:txBody>
          <a:bodyPr/>
          <a:lstStyle/>
          <a:p>
            <a:fld id="{7224070D-343A-41A8-B8E1-34F3348194F1}" type="slidenum">
              <a:rPr lang="en-US" smtClean="0"/>
              <a:pPr/>
              <a:t>21</a:t>
            </a:fld>
            <a:endParaRPr lang="en-US" dirty="0"/>
          </a:p>
        </p:txBody>
      </p:sp>
    </p:spTree>
    <p:extLst>
      <p:ext uri="{BB962C8B-B14F-4D97-AF65-F5344CB8AC3E}">
        <p14:creationId xmlns:p14="http://schemas.microsoft.com/office/powerpoint/2010/main" val="20946981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858A1-EEDA-F70D-9790-084133A674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0AE8F1-6CB9-7103-5EC7-1D23F668EB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6F52E0-C3C1-3C88-FEAE-B3F8B47989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AE04F7-B293-B33A-2EC5-25EA96CE4210}"/>
              </a:ext>
            </a:extLst>
          </p:cNvPr>
          <p:cNvSpPr>
            <a:spLocks noGrp="1"/>
          </p:cNvSpPr>
          <p:nvPr>
            <p:ph type="sldNum" sz="quarter" idx="5"/>
          </p:nvPr>
        </p:nvSpPr>
        <p:spPr/>
        <p:txBody>
          <a:bodyPr/>
          <a:lstStyle/>
          <a:p>
            <a:fld id="{7224070D-343A-41A8-B8E1-34F3348194F1}" type="slidenum">
              <a:rPr lang="en-US" smtClean="0"/>
              <a:pPr/>
              <a:t>24</a:t>
            </a:fld>
            <a:endParaRPr lang="en-US" dirty="0"/>
          </a:p>
        </p:txBody>
      </p:sp>
    </p:spTree>
    <p:extLst>
      <p:ext uri="{BB962C8B-B14F-4D97-AF65-F5344CB8AC3E}">
        <p14:creationId xmlns:p14="http://schemas.microsoft.com/office/powerpoint/2010/main" val="33062444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24070D-343A-41A8-B8E1-34F3348194F1}" type="slidenum">
              <a:rPr lang="en-US" smtClean="0"/>
              <a:pPr/>
              <a:t>25</a:t>
            </a:fld>
            <a:endParaRPr lang="en-US" dirty="0"/>
          </a:p>
        </p:txBody>
      </p:sp>
    </p:spTree>
    <p:extLst>
      <p:ext uri="{BB962C8B-B14F-4D97-AF65-F5344CB8AC3E}">
        <p14:creationId xmlns:p14="http://schemas.microsoft.com/office/powerpoint/2010/main" val="3065659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rgbClr val="C00000"/>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1F4283"/>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1B396F"/>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rgbClr val="A40000"/>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rgbClr val="C00000"/>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1F4283"/>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dirty="0"/>
              <a:t>Click to edit Master title style</a:t>
            </a:r>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a:xfrm>
            <a:off x="5332412" y="6151628"/>
            <a:ext cx="4324044" cy="365125"/>
          </a:xfrm>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14" name="Picture 2" descr="image001"/>
          <p:cNvPicPr>
            <a:picLocks noChangeAspect="1" noChangeArrowheads="1"/>
          </p:cNvPicPr>
          <p:nvPr userDrawn="1"/>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 name="Picture 14"/>
          <p:cNvPicPr>
            <a:picLocks noChangeAspect="1"/>
          </p:cNvPicPr>
          <p:nvPr userDrawn="1"/>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dirty="0"/>
              <a:t>05/11/2015</a:t>
            </a:r>
          </a:p>
        </p:txBody>
      </p:sp>
      <p:sp>
        <p:nvSpPr>
          <p:cNvPr id="6" name="Footer Placeholder 5"/>
          <p:cNvSpPr>
            <a:spLocks noGrp="1"/>
          </p:cNvSpPr>
          <p:nvPr>
            <p:ph type="ftr" sz="quarter" idx="11"/>
          </p:nvPr>
        </p:nvSpPr>
        <p:spPr/>
        <p:txBody>
          <a:bodyPr/>
          <a:lstStyle/>
          <a:p>
            <a:r>
              <a:rPr lang="en-US" dirty="0"/>
              <a:t>Change Management Board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nchor="ctr"/>
          <a:lstStyle>
            <a:lvl1pPr>
              <a:defRPr sz="28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9732656" y="6201323"/>
            <a:ext cx="1143000" cy="365125"/>
          </a:xfrm>
        </p:spPr>
        <p:txBody>
          <a:bodyPr/>
          <a:lstStyle>
            <a:lvl1pPr>
              <a:defRPr/>
            </a:lvl1pPr>
          </a:lstStyle>
          <a:p>
            <a:r>
              <a:rPr lang="en-US" dirty="0"/>
              <a:t>05/11/2015</a:t>
            </a:r>
          </a:p>
        </p:txBody>
      </p:sp>
      <p:sp>
        <p:nvSpPr>
          <p:cNvPr id="5" name="Footer Placeholder 4"/>
          <p:cNvSpPr>
            <a:spLocks noGrp="1"/>
          </p:cNvSpPr>
          <p:nvPr>
            <p:ph type="ftr" sz="quarter" idx="11"/>
          </p:nvPr>
        </p:nvSpPr>
        <p:spPr>
          <a:xfrm>
            <a:off x="2572279" y="6201323"/>
            <a:ext cx="7084177" cy="365125"/>
          </a:xfrm>
        </p:spPr>
        <p:txBody>
          <a:bodyPr/>
          <a:lstStyle/>
          <a:p>
            <a:pPr>
              <a:defRPr/>
            </a:pPr>
            <a:r>
              <a:rPr lang="en-US" dirty="0"/>
              <a:t>Change Management Board</a:t>
            </a:r>
          </a:p>
        </p:txBody>
      </p:sp>
      <p:sp>
        <p:nvSpPr>
          <p:cNvPr id="6" name="Slide Number Placeholder 5"/>
          <p:cNvSpPr>
            <a:spLocks noGrp="1"/>
          </p:cNvSpPr>
          <p:nvPr>
            <p:ph type="sldNum" sz="quarter" idx="12"/>
          </p:nvPr>
        </p:nvSpPr>
        <p:spPr>
          <a:xfrm>
            <a:off x="10951856" y="6185179"/>
            <a:ext cx="551167" cy="365125"/>
          </a:xfrm>
        </p:spPr>
        <p:txBody>
          <a:bodyPr/>
          <a:lstStyle/>
          <a:p>
            <a:fld id="{D57F1E4F-1CFF-5643-939E-217C01CDF565}" type="slidenum">
              <a:rPr lang="en-US" dirty="0"/>
              <a:pPr/>
              <a:t>‹#›</a:t>
            </a:fld>
            <a:endParaRPr lang="en-US" dirty="0"/>
          </a:p>
        </p:txBody>
      </p:sp>
      <p:pic>
        <p:nvPicPr>
          <p:cNvPr id="7" name="Picture 2" descr="image001"/>
          <p:cNvPicPr>
            <a:picLocks noChangeAspect="1" noChangeArrowheads="1"/>
          </p:cNvPicPr>
          <p:nvPr userDrawn="1"/>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7"/>
          <p:cNvPicPr>
            <a:picLocks noChangeAspect="1"/>
          </p:cNvPicPr>
          <p:nvPr userDrawn="1"/>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dirty="0"/>
              <a:t>Click to edit Master title style</a:t>
            </a:r>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6"/>
          <p:cNvSpPr>
            <a:spLocks noGrp="1"/>
          </p:cNvSpPr>
          <p:nvPr>
            <p:ph type="dt" sz="half" idx="10"/>
          </p:nvPr>
        </p:nvSpPr>
        <p:spPr>
          <a:xfrm>
            <a:off x="9732656" y="6161567"/>
            <a:ext cx="1143000" cy="365125"/>
          </a:xfrm>
        </p:spPr>
        <p:txBody>
          <a:bodyPr/>
          <a:lstStyle/>
          <a:p>
            <a:r>
              <a:rPr lang="en-US" dirty="0"/>
              <a:t>05/11/2015</a:t>
            </a:r>
          </a:p>
        </p:txBody>
      </p:sp>
      <p:sp>
        <p:nvSpPr>
          <p:cNvPr id="8" name="Slide Number Placeholder 7"/>
          <p:cNvSpPr>
            <a:spLocks noGrp="1"/>
          </p:cNvSpPr>
          <p:nvPr>
            <p:ph type="sldNum" sz="quarter" idx="11"/>
          </p:nvPr>
        </p:nvSpPr>
        <p:spPr>
          <a:xfrm>
            <a:off x="10951856" y="6161567"/>
            <a:ext cx="551167" cy="365125"/>
          </a:xfrm>
        </p:spPr>
        <p:txBody>
          <a:bodyPr/>
          <a:lstStyle/>
          <a:p>
            <a:fld id="{D57F1E4F-1CFF-5643-939E-217C01CDF565}" type="slidenum">
              <a:rPr lang="en-US" smtClean="0"/>
              <a:pPr/>
              <a:t>‹#›</a:t>
            </a:fld>
            <a:endParaRPr lang="en-US" dirty="0"/>
          </a:p>
        </p:txBody>
      </p:sp>
      <p:sp>
        <p:nvSpPr>
          <p:cNvPr id="9" name="Footer Placeholder 8"/>
          <p:cNvSpPr>
            <a:spLocks noGrp="1"/>
          </p:cNvSpPr>
          <p:nvPr>
            <p:ph type="ftr" sz="quarter" idx="12"/>
          </p:nvPr>
        </p:nvSpPr>
        <p:spPr>
          <a:xfrm>
            <a:off x="2572279" y="6161567"/>
            <a:ext cx="7084177" cy="365125"/>
          </a:xfrm>
        </p:spPr>
        <p:txBody>
          <a:bodyPr/>
          <a:lstStyle/>
          <a:p>
            <a:r>
              <a:rPr lang="en-US" dirty="0"/>
              <a:t>Change Management Board</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dirty="0"/>
              <a:t>Click to edit Master title style</a:t>
            </a:r>
          </a:p>
        </p:txBody>
      </p:sp>
      <p:sp>
        <p:nvSpPr>
          <p:cNvPr id="3" name="Content Placeholder 2"/>
          <p:cNvSpPr>
            <a:spLocks noGrp="1"/>
          </p:cNvSpPr>
          <p:nvPr>
            <p:ph sz="half" idx="1"/>
          </p:nvPr>
        </p:nvSpPr>
        <p:spPr>
          <a:xfrm>
            <a:off x="1484312" y="2666999"/>
            <a:ext cx="4895055" cy="3124201"/>
          </a:xfrm>
        </p:spPr>
        <p:txBody>
          <a:bodyPr>
            <a:normAutofit/>
          </a:bodyPr>
          <a:lstStyle>
            <a:lvl1pPr>
              <a:defRPr sz="2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607967" y="2667000"/>
            <a:ext cx="4895056" cy="3124200"/>
          </a:xfrm>
        </p:spPr>
        <p:txBody>
          <a:bodyPr>
            <a:normAutofit/>
          </a:bodyPr>
          <a:lstStyle>
            <a:lvl1pPr>
              <a:defRPr sz="2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9732656" y="6201323"/>
            <a:ext cx="1143000" cy="365125"/>
          </a:xfrm>
        </p:spPr>
        <p:txBody>
          <a:bodyPr/>
          <a:lstStyle>
            <a:lvl1pPr>
              <a:defRPr/>
            </a:lvl1pPr>
          </a:lstStyle>
          <a:p>
            <a:r>
              <a:rPr lang="en-US" dirty="0"/>
              <a:t>05/11/2015</a:t>
            </a:r>
          </a:p>
        </p:txBody>
      </p:sp>
      <p:sp>
        <p:nvSpPr>
          <p:cNvPr id="6" name="Footer Placeholder 5"/>
          <p:cNvSpPr>
            <a:spLocks noGrp="1"/>
          </p:cNvSpPr>
          <p:nvPr>
            <p:ph type="ftr" sz="quarter" idx="11"/>
          </p:nvPr>
        </p:nvSpPr>
        <p:spPr>
          <a:xfrm>
            <a:off x="2572279" y="6201323"/>
            <a:ext cx="7084177" cy="365125"/>
          </a:xfrm>
        </p:spPr>
        <p:txBody>
          <a:bodyPr/>
          <a:lstStyle/>
          <a:p>
            <a:pPr>
              <a:defRPr/>
            </a:pPr>
            <a:r>
              <a:rPr lang="en-US" dirty="0"/>
              <a:t>Change Management Board</a:t>
            </a:r>
          </a:p>
        </p:txBody>
      </p:sp>
      <p:sp>
        <p:nvSpPr>
          <p:cNvPr id="7" name="Slide Number Placeholder 6"/>
          <p:cNvSpPr>
            <a:spLocks noGrp="1"/>
          </p:cNvSpPr>
          <p:nvPr>
            <p:ph type="sldNum" sz="quarter" idx="12"/>
          </p:nvPr>
        </p:nvSpPr>
        <p:spPr>
          <a:xfrm>
            <a:off x="10951856" y="6201323"/>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9732656" y="6181445"/>
            <a:ext cx="1143000" cy="365125"/>
          </a:xfrm>
        </p:spPr>
        <p:txBody>
          <a:bodyPr/>
          <a:lstStyle>
            <a:lvl1pPr>
              <a:defRPr/>
            </a:lvl1pPr>
          </a:lstStyle>
          <a:p>
            <a:r>
              <a:rPr lang="en-US" dirty="0"/>
              <a:t>05/11/2015</a:t>
            </a:r>
          </a:p>
        </p:txBody>
      </p:sp>
      <p:sp>
        <p:nvSpPr>
          <p:cNvPr id="8" name="Footer Placeholder 7"/>
          <p:cNvSpPr>
            <a:spLocks noGrp="1"/>
          </p:cNvSpPr>
          <p:nvPr>
            <p:ph type="ftr" sz="quarter" idx="11"/>
          </p:nvPr>
        </p:nvSpPr>
        <p:spPr>
          <a:xfrm>
            <a:off x="2572279" y="6181445"/>
            <a:ext cx="7084177" cy="365125"/>
          </a:xfrm>
        </p:spPr>
        <p:txBody>
          <a:bodyPr/>
          <a:lstStyle/>
          <a:p>
            <a:pPr>
              <a:defRPr/>
            </a:pPr>
            <a:r>
              <a:rPr lang="en-US" dirty="0"/>
              <a:t>Change Management Board</a:t>
            </a:r>
          </a:p>
        </p:txBody>
      </p:sp>
      <p:sp>
        <p:nvSpPr>
          <p:cNvPr id="9" name="Slide Number Placeholder 8"/>
          <p:cNvSpPr>
            <a:spLocks noGrp="1"/>
          </p:cNvSpPr>
          <p:nvPr>
            <p:ph type="sldNum" sz="quarter" idx="12"/>
          </p:nvPr>
        </p:nvSpPr>
        <p:spPr>
          <a:xfrm>
            <a:off x="10951856" y="6181445"/>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lvl1pPr>
          </a:lstStyle>
          <a:p>
            <a:r>
              <a:rPr lang="en-US" dirty="0"/>
              <a:t>05/11/2015</a:t>
            </a:r>
          </a:p>
        </p:txBody>
      </p:sp>
      <p:sp>
        <p:nvSpPr>
          <p:cNvPr id="4" name="Footer Placeholder 3"/>
          <p:cNvSpPr>
            <a:spLocks noGrp="1"/>
          </p:cNvSpPr>
          <p:nvPr>
            <p:ph type="ftr" sz="quarter" idx="11"/>
          </p:nvPr>
        </p:nvSpPr>
        <p:spPr/>
        <p:txBody>
          <a:bodyPr/>
          <a:lstStyle/>
          <a:p>
            <a:r>
              <a:rPr lang="en-US" dirty="0"/>
              <a:t>Change Management Board</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dirty="0"/>
              <a:t>05/11/2015</a:t>
            </a:r>
          </a:p>
        </p:txBody>
      </p:sp>
      <p:sp>
        <p:nvSpPr>
          <p:cNvPr id="3" name="Footer Placeholder 2"/>
          <p:cNvSpPr>
            <a:spLocks noGrp="1"/>
          </p:cNvSpPr>
          <p:nvPr>
            <p:ph type="ftr" sz="quarter" idx="11"/>
          </p:nvPr>
        </p:nvSpPr>
        <p:spPr/>
        <p:txBody>
          <a:bodyPr/>
          <a:lstStyle/>
          <a:p>
            <a:r>
              <a:rPr lang="en-US" dirty="0"/>
              <a:t>Change Management Board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dirty="0"/>
              <a:t>05/11/2015</a:t>
            </a:r>
          </a:p>
        </p:txBody>
      </p:sp>
      <p:sp>
        <p:nvSpPr>
          <p:cNvPr id="6" name="Footer Placeholder 5"/>
          <p:cNvSpPr>
            <a:spLocks noGrp="1"/>
          </p:cNvSpPr>
          <p:nvPr>
            <p:ph type="ftr" sz="quarter" idx="11"/>
          </p:nvPr>
        </p:nvSpPr>
        <p:spPr/>
        <p:txBody>
          <a:bodyPr/>
          <a:lstStyle/>
          <a:p>
            <a:r>
              <a:rPr lang="en-US" dirty="0"/>
              <a:t>Change Management Board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dirty="0"/>
              <a:t>05/11/2015</a:t>
            </a:r>
          </a:p>
        </p:txBody>
      </p:sp>
      <p:sp>
        <p:nvSpPr>
          <p:cNvPr id="6" name="Footer Placeholder 5"/>
          <p:cNvSpPr>
            <a:spLocks noGrp="1"/>
          </p:cNvSpPr>
          <p:nvPr>
            <p:ph type="ftr" sz="quarter" idx="11"/>
          </p:nvPr>
        </p:nvSpPr>
        <p:spPr/>
        <p:txBody>
          <a:bodyPr/>
          <a:lstStyle/>
          <a:p>
            <a:r>
              <a:rPr lang="en-US" dirty="0"/>
              <a:t>Change Management Board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a:solidFill>
            <a:srgbClr val="C00000"/>
          </a:solidFill>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grp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1F4283"/>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1B396F"/>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rgbClr val="A40000"/>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rgbClr val="C00000"/>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1F4283"/>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9732656" y="6151628"/>
            <a:ext cx="1143000" cy="365125"/>
          </a:xfrm>
          <a:prstGeom prst="rect">
            <a:avLst/>
          </a:prstGeom>
        </p:spPr>
        <p:txBody>
          <a:bodyPr vert="horz" lIns="91440" tIns="45720" rIns="91440" bIns="45720" rtlCol="0" anchor="ctr"/>
          <a:lstStyle>
            <a:lvl1pPr algn="r">
              <a:defRPr sz="1200" b="0" i="0">
                <a:solidFill>
                  <a:schemeClr val="tx1"/>
                </a:solidFill>
                <a:effectLst/>
                <a:latin typeface="Calibri" panose="020F0502020204030204" pitchFamily="34" charset="0"/>
                <a:cs typeface="Calibri" panose="020F0502020204030204" pitchFamily="34" charset="0"/>
              </a:defRPr>
            </a:lvl1pPr>
          </a:lstStyle>
          <a:p>
            <a:r>
              <a:rPr lang="en-US" dirty="0"/>
              <a:t>05/11/2015</a:t>
            </a:r>
          </a:p>
        </p:txBody>
      </p:sp>
      <p:sp>
        <p:nvSpPr>
          <p:cNvPr id="5" name="Footer Placeholder 4"/>
          <p:cNvSpPr>
            <a:spLocks noGrp="1"/>
          </p:cNvSpPr>
          <p:nvPr>
            <p:ph type="ftr" sz="quarter" idx="3"/>
          </p:nvPr>
        </p:nvSpPr>
        <p:spPr>
          <a:xfrm>
            <a:off x="2572279" y="6151628"/>
            <a:ext cx="7084177" cy="365125"/>
          </a:xfrm>
          <a:prstGeom prst="rect">
            <a:avLst/>
          </a:prstGeom>
        </p:spPr>
        <p:txBody>
          <a:bodyPr vert="horz" lIns="91440" tIns="45720" rIns="91440" bIns="45720" rtlCol="0" anchor="ctr"/>
          <a:lstStyle>
            <a:lvl1pPr algn="l">
              <a:defRPr sz="1200" b="0" i="0">
                <a:solidFill>
                  <a:schemeClr val="tx1"/>
                </a:solidFill>
                <a:effectLst/>
                <a:latin typeface="Calibri" panose="020F0502020204030204" pitchFamily="34" charset="0"/>
                <a:cs typeface="Calibri" panose="020F0502020204030204" pitchFamily="34" charset="0"/>
              </a:defRPr>
            </a:lvl1pPr>
          </a:lstStyle>
          <a:p>
            <a:r>
              <a:rPr lang="en-US" dirty="0"/>
              <a:t>Change Management Board</a:t>
            </a:r>
          </a:p>
        </p:txBody>
      </p:sp>
      <p:sp>
        <p:nvSpPr>
          <p:cNvPr id="6" name="Slide Number Placeholder 5"/>
          <p:cNvSpPr>
            <a:spLocks noGrp="1"/>
          </p:cNvSpPr>
          <p:nvPr>
            <p:ph type="sldNum" sz="quarter" idx="4"/>
          </p:nvPr>
        </p:nvSpPr>
        <p:spPr>
          <a:xfrm>
            <a:off x="10951856" y="6151628"/>
            <a:ext cx="551167" cy="365125"/>
          </a:xfrm>
          <a:prstGeom prst="rect">
            <a:avLst/>
          </a:prstGeom>
        </p:spPr>
        <p:txBody>
          <a:bodyPr vert="horz" lIns="91440" tIns="45720" rIns="91440" bIns="45720" rtlCol="0" anchor="ctr"/>
          <a:lstStyle>
            <a:lvl1pPr algn="r">
              <a:defRPr sz="1200" b="0" i="0">
                <a:solidFill>
                  <a:schemeClr val="tx1"/>
                </a:solidFill>
                <a:effectLst/>
                <a:latin typeface="Calibri" panose="020F0502020204030204" pitchFamily="34" charset="0"/>
                <a:cs typeface="Calibri" panose="020F0502020204030204" pitchFamily="34" charset="0"/>
              </a:defRPr>
            </a:lvl1pPr>
          </a:lstStyle>
          <a:p>
            <a:fld id="{D57F1E4F-1CFF-5643-939E-217C01CDF565}" type="slidenum">
              <a:rPr lang="en-US" smtClean="0"/>
              <a:pPr/>
              <a:t>‹#›</a:t>
            </a:fld>
            <a:endParaRPr lang="en-US" dirty="0"/>
          </a:p>
        </p:txBody>
      </p:sp>
      <p:pic>
        <p:nvPicPr>
          <p:cNvPr id="14" name="Picture 2" descr="image001"/>
          <p:cNvPicPr>
            <a:picLocks noChangeAspect="1" noChangeArrowheads="1"/>
          </p:cNvPicPr>
          <p:nvPr userDrawn="1"/>
        </p:nvPicPr>
        <p:blipFill rotWithShape="1">
          <a:blip r:embed="rId19">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 name="Picture 14"/>
          <p:cNvPicPr>
            <a:picLocks noChangeAspect="1"/>
          </p:cNvPicPr>
          <p:nvPr userDrawn="1"/>
        </p:nvPicPr>
        <p:blipFill>
          <a:blip r:embed="rId20">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hf hdr="0"/>
  <p:txStyles>
    <p:title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800" kern="1200" cap="none">
          <a:solidFill>
            <a:schemeClr val="tx1"/>
          </a:solidFill>
          <a:effectLst/>
          <a:latin typeface="Calibri" panose="020F0502020204030204" pitchFamily="34" charset="0"/>
          <a:ea typeface="+mn-ea"/>
          <a:cs typeface="Calibri" panose="020F0502020204030204" pitchFamily="34" charset="0"/>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Calibri" panose="020F0502020204030204" pitchFamily="34" charset="0"/>
          <a:ea typeface="+mn-ea"/>
          <a:cs typeface="Calibri" panose="020F0502020204030204" pitchFamily="34" charset="0"/>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Calibri" panose="020F0502020204030204" pitchFamily="34" charset="0"/>
          <a:ea typeface="+mn-ea"/>
          <a:cs typeface="Calibri" panose="020F0502020204030204" pitchFamily="34" charset="0"/>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Calibri" panose="020F0502020204030204" pitchFamily="34" charset="0"/>
          <a:ea typeface="+mn-ea"/>
          <a:cs typeface="Calibri" panose="020F0502020204030204" pitchFamily="34" charset="0"/>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Calibri" panose="020F0502020204030204" pitchFamily="34" charset="0"/>
          <a:ea typeface="+mn-ea"/>
          <a:cs typeface="Calibri" panose="020F0502020204030204" pitchFamily="34" charset="0"/>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8130" y="2260773"/>
            <a:ext cx="10421655" cy="2176117"/>
          </a:xfrm>
        </p:spPr>
        <p:txBody>
          <a:bodyPr>
            <a:noAutofit/>
          </a:bodyPr>
          <a:lstStyle/>
          <a:p>
            <a:pPr>
              <a:spcBef>
                <a:spcPts val="1200"/>
              </a:spcBef>
            </a:pPr>
            <a:r>
              <a:rPr lang="en-US" sz="7200" b="1" dirty="0"/>
              <a:t>SunGuide Software </a:t>
            </a:r>
            <a:br>
              <a:rPr lang="en-US" sz="7200" b="1" dirty="0"/>
            </a:br>
            <a:r>
              <a:rPr lang="en-US" sz="7200" b="1" dirty="0"/>
              <a:t>Users Group Meeting</a:t>
            </a:r>
            <a:endParaRPr lang="en-US" sz="5400" dirty="0"/>
          </a:p>
        </p:txBody>
      </p:sp>
      <p:sp>
        <p:nvSpPr>
          <p:cNvPr id="4" name="Subtitle 3"/>
          <p:cNvSpPr>
            <a:spLocks noGrp="1"/>
          </p:cNvSpPr>
          <p:nvPr>
            <p:ph type="subTitle" idx="1"/>
          </p:nvPr>
        </p:nvSpPr>
        <p:spPr>
          <a:xfrm>
            <a:off x="4523774" y="5035137"/>
            <a:ext cx="6987645" cy="848427"/>
          </a:xfrm>
        </p:spPr>
        <p:txBody>
          <a:bodyPr/>
          <a:lstStyle/>
          <a:p>
            <a:r>
              <a:rPr lang="en-US" b="1" i="1" dirty="0"/>
              <a:t>February 22, 2024</a:t>
            </a:r>
          </a:p>
        </p:txBody>
      </p:sp>
      <p:pic>
        <p:nvPicPr>
          <p:cNvPr id="7" name="Picture 2" descr="image001"/>
          <p:cNvPicPr>
            <a:picLocks noChangeAspect="1" noChangeArrowheads="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7"/>
          <p:cNvPicPr>
            <a:picLocks noChangeAspect="1"/>
          </p:cNvPicPr>
          <p:nvPr/>
        </p:nvPicPr>
        <p:blipFill>
          <a:blip r:embed="rId4">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3" name="Title 1">
            <a:extLst>
              <a:ext uri="{FF2B5EF4-FFF2-40B4-BE49-F238E27FC236}">
                <a16:creationId xmlns:a16="http://schemas.microsoft.com/office/drawing/2014/main" id="{230A5E2E-7156-75DD-D294-A3A9B7F608B4}"/>
              </a:ext>
            </a:extLst>
          </p:cNvPr>
          <p:cNvSpPr txBox="1">
            <a:spLocks/>
          </p:cNvSpPr>
          <p:nvPr/>
        </p:nvSpPr>
        <p:spPr>
          <a:xfrm>
            <a:off x="1089764" y="3813047"/>
            <a:ext cx="10421655" cy="1121184"/>
          </a:xfrm>
          <a:prstGeom prst="rect">
            <a:avLst/>
          </a:prstGeom>
          <a:effectLst/>
        </p:spPr>
        <p:txBody>
          <a:bodyPr vert="horz" lIns="91440" tIns="45720" rIns="91440" bIns="45720" rtlCol="0" anchor="b">
            <a:noAutofit/>
          </a:bodyPr>
          <a:lstStyle>
            <a:lvl1pPr algn="r" defTabSz="457200" rtl="0" eaLnBrk="1" latinLnBrk="0" hangingPunct="1">
              <a:spcBef>
                <a:spcPct val="0"/>
              </a:spcBef>
              <a:buNone/>
              <a:defRPr sz="6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spcBef>
                <a:spcPts val="1200"/>
              </a:spcBef>
            </a:pPr>
            <a:endParaRPr lang="en-US" sz="5400" dirty="0">
              <a:solidFill>
                <a:srgbClr val="FF0000"/>
              </a:solidFill>
            </a:endParaRPr>
          </a:p>
        </p:txBody>
      </p:sp>
    </p:spTree>
    <p:extLst>
      <p:ext uri="{BB962C8B-B14F-4D97-AF65-F5344CB8AC3E}">
        <p14:creationId xmlns:p14="http://schemas.microsoft.com/office/powerpoint/2010/main" val="3859314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695DCA-D891-52C6-84FC-A391582401E3}"/>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CECBFE3E-9820-9F77-EB39-46DA3FA5566E}"/>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9BDD8427-FD8A-1593-DD8E-AD79E5ED272E}"/>
              </a:ext>
            </a:extLst>
          </p:cNvPr>
          <p:cNvSpPr txBox="1"/>
          <p:nvPr/>
        </p:nvSpPr>
        <p:spPr>
          <a:xfrm>
            <a:off x="1388601" y="1178173"/>
            <a:ext cx="10512272" cy="4662815"/>
          </a:xfrm>
          <a:prstGeom prst="rect">
            <a:avLst/>
          </a:prstGeom>
          <a:noFill/>
        </p:spPr>
        <p:txBody>
          <a:bodyPr wrap="square" rtlCol="0">
            <a:spAutoFit/>
          </a:bodyPr>
          <a:lstStyle/>
          <a:p>
            <a:pPr marL="914400" lvl="1" indent="-457200">
              <a:spcAft>
                <a:spcPts val="1800"/>
              </a:spcAft>
              <a:buFont typeface="Wingdings" panose="05000000000000000000" pitchFamily="2" charset="2"/>
              <a:buChar char="§"/>
              <a:defRPr/>
            </a:pPr>
            <a:r>
              <a:rPr lang="en-US" sz="2800" dirty="0">
                <a:latin typeface="-apple-system"/>
              </a:rPr>
              <a:t>When replacing text as part of a TIM, if the text in the message matches the configured words or phrases, the associated ITIS code should be added to the message.</a:t>
            </a:r>
          </a:p>
          <a:p>
            <a:pPr marL="914400" lvl="1" indent="-457200">
              <a:spcAft>
                <a:spcPts val="1800"/>
              </a:spcAft>
              <a:buFont typeface="Wingdings" panose="05000000000000000000" pitchFamily="2" charset="2"/>
              <a:buChar char="§"/>
              <a:defRPr/>
            </a:pPr>
            <a:r>
              <a:rPr lang="en-US" sz="2800" dirty="0">
                <a:latin typeface="-apple-system"/>
              </a:rPr>
              <a:t>One or more codes could be added to the TIM.</a:t>
            </a:r>
          </a:p>
          <a:p>
            <a:pPr marL="914400" lvl="1" indent="-457200">
              <a:spcAft>
                <a:spcPts val="1800"/>
              </a:spcAft>
              <a:buFont typeface="Wingdings" panose="05000000000000000000" pitchFamily="2" charset="2"/>
              <a:buChar char="§"/>
              <a:defRPr/>
            </a:pPr>
            <a:r>
              <a:rPr lang="en-US" sz="2800" dirty="0">
                <a:latin typeface="-apple-system"/>
              </a:rPr>
              <a:t>The operator will see the ITIS codes and what they represent as part of the TIM. Operators will have the option to add or remove ITIS codes associated with the message.</a:t>
            </a:r>
          </a:p>
          <a:p>
            <a:pPr marL="914400" lvl="1" indent="-457200">
              <a:spcAft>
                <a:spcPts val="1800"/>
              </a:spcAft>
              <a:buFont typeface="Wingdings" panose="05000000000000000000" pitchFamily="2" charset="2"/>
              <a:buChar char="§"/>
              <a:defRPr/>
            </a:pPr>
            <a:r>
              <a:rPr lang="en-US" sz="2800" dirty="0">
                <a:latin typeface="-apple-system"/>
              </a:rPr>
              <a:t>As part of the TAM message library, allow administrators to configure the ITIS codes as part of the saved message.</a:t>
            </a:r>
          </a:p>
        </p:txBody>
      </p:sp>
      <p:sp>
        <p:nvSpPr>
          <p:cNvPr id="2" name="Slide Number Placeholder 5">
            <a:extLst>
              <a:ext uri="{FF2B5EF4-FFF2-40B4-BE49-F238E27FC236}">
                <a16:creationId xmlns:a16="http://schemas.microsoft.com/office/drawing/2014/main" id="{2DB9A86C-99E0-244B-0CC8-6612EC3EBA15}"/>
              </a:ext>
            </a:extLst>
          </p:cNvPr>
          <p:cNvSpPr>
            <a:spLocks noGrp="1"/>
          </p:cNvSpPr>
          <p:nvPr>
            <p:ph type="sldNum" sz="quarter" idx="12"/>
          </p:nvPr>
        </p:nvSpPr>
        <p:spPr>
          <a:xfrm>
            <a:off x="10951856" y="6185179"/>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5" name="Footer Placeholder 4">
            <a:extLst>
              <a:ext uri="{FF2B5EF4-FFF2-40B4-BE49-F238E27FC236}">
                <a16:creationId xmlns:a16="http://schemas.microsoft.com/office/drawing/2014/main" id="{FE629223-C66A-DBBA-E53E-CEFC1006BB03}"/>
              </a:ext>
            </a:extLst>
          </p:cNvPr>
          <p:cNvSpPr>
            <a:spLocks noGrp="1"/>
          </p:cNvSpPr>
          <p:nvPr>
            <p:ph type="ftr" sz="quarter" idx="11"/>
          </p:nvPr>
        </p:nvSpPr>
        <p:spPr>
          <a:xfrm>
            <a:off x="2572279" y="6201323"/>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3" name="Date Placeholder 3">
            <a:extLst>
              <a:ext uri="{FF2B5EF4-FFF2-40B4-BE49-F238E27FC236}">
                <a16:creationId xmlns:a16="http://schemas.microsoft.com/office/drawing/2014/main" id="{0950337D-B69C-A041-0700-43DB6FBBF30E}"/>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1099479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0B32C-FD39-BD52-DB1C-D5D87AC020AA}"/>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DCCC3D0A-0B37-DA9F-0FEC-487139FFF268}"/>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4C81E6A3-B887-B1BC-2D8F-00746D2BBFA5}"/>
              </a:ext>
            </a:extLst>
          </p:cNvPr>
          <p:cNvSpPr txBox="1"/>
          <p:nvPr/>
        </p:nvSpPr>
        <p:spPr>
          <a:xfrm>
            <a:off x="1379636" y="953733"/>
            <a:ext cx="10512272" cy="3139321"/>
          </a:xfrm>
          <a:prstGeom prst="rect">
            <a:avLst/>
          </a:prstGeom>
          <a:noFill/>
        </p:spPr>
        <p:txBody>
          <a:bodyPr wrap="square" rtlCol="0">
            <a:spAutoFit/>
          </a:bodyPr>
          <a:lstStyle/>
          <a:p>
            <a:pPr marL="914400" lvl="1" indent="-457200">
              <a:spcAft>
                <a:spcPts val="1800"/>
              </a:spcAft>
              <a:buFont typeface="Wingdings" panose="05000000000000000000" pitchFamily="2" charset="2"/>
              <a:buChar char="§"/>
              <a:defRPr/>
            </a:pPr>
            <a:r>
              <a:rPr lang="en-US" sz="2800" dirty="0">
                <a:latin typeface="-apple-system"/>
              </a:rPr>
              <a:t>One or more codes could be added to the TIM.</a:t>
            </a:r>
          </a:p>
          <a:p>
            <a:pPr marL="914400" lvl="1" indent="-457200">
              <a:spcAft>
                <a:spcPts val="1800"/>
              </a:spcAft>
              <a:buFont typeface="Wingdings" panose="05000000000000000000" pitchFamily="2" charset="2"/>
              <a:buChar char="§"/>
              <a:defRPr/>
            </a:pPr>
            <a:r>
              <a:rPr lang="en-US" sz="2800" dirty="0">
                <a:latin typeface="-apple-system"/>
              </a:rPr>
              <a:t>The operator will see the ITIS codes and what they represent as part of the TIM. Operators will have the option to add or remove ITIS codes associated with the message.</a:t>
            </a:r>
          </a:p>
          <a:p>
            <a:pPr marL="914400" lvl="1" indent="-457200">
              <a:spcAft>
                <a:spcPts val="1800"/>
              </a:spcAft>
              <a:buFont typeface="Wingdings" panose="05000000000000000000" pitchFamily="2" charset="2"/>
              <a:buChar char="§"/>
              <a:defRPr/>
            </a:pPr>
            <a:r>
              <a:rPr lang="en-US" sz="2800" dirty="0">
                <a:latin typeface="-apple-system"/>
              </a:rPr>
              <a:t>As part of the TAM message library, allow administrators to configure the ITIS codes as part of the saved message.</a:t>
            </a:r>
          </a:p>
        </p:txBody>
      </p:sp>
      <p:sp>
        <p:nvSpPr>
          <p:cNvPr id="2" name="Slide Number Placeholder 5">
            <a:extLst>
              <a:ext uri="{FF2B5EF4-FFF2-40B4-BE49-F238E27FC236}">
                <a16:creationId xmlns:a16="http://schemas.microsoft.com/office/drawing/2014/main" id="{1600F926-83FC-E9F9-F46D-BFC75E9E20EC}"/>
              </a:ext>
            </a:extLst>
          </p:cNvPr>
          <p:cNvSpPr>
            <a:spLocks noGrp="1"/>
          </p:cNvSpPr>
          <p:nvPr>
            <p:ph type="sldNum" sz="quarter" idx="12"/>
          </p:nvPr>
        </p:nvSpPr>
        <p:spPr>
          <a:xfrm>
            <a:off x="10951856" y="6185179"/>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5" name="Footer Placeholder 4">
            <a:extLst>
              <a:ext uri="{FF2B5EF4-FFF2-40B4-BE49-F238E27FC236}">
                <a16:creationId xmlns:a16="http://schemas.microsoft.com/office/drawing/2014/main" id="{8F9473A2-F0C2-FCAA-6C9B-00ABCD2F82B7}"/>
              </a:ext>
            </a:extLst>
          </p:cNvPr>
          <p:cNvSpPr>
            <a:spLocks noGrp="1"/>
          </p:cNvSpPr>
          <p:nvPr>
            <p:ph type="ftr" sz="quarter" idx="11"/>
          </p:nvPr>
        </p:nvSpPr>
        <p:spPr>
          <a:xfrm>
            <a:off x="2572279" y="6201323"/>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3" name="Date Placeholder 3">
            <a:extLst>
              <a:ext uri="{FF2B5EF4-FFF2-40B4-BE49-F238E27FC236}">
                <a16:creationId xmlns:a16="http://schemas.microsoft.com/office/drawing/2014/main" id="{B7FD7906-836E-28FD-1D4E-70AF9DD300B3}"/>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1641829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FDB163-993A-C354-ADA4-4861245BEE8E}"/>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4AFBD002-EF77-4528-48E4-A7907348818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a:extLst>
              <a:ext uri="{FF2B5EF4-FFF2-40B4-BE49-F238E27FC236}">
                <a16:creationId xmlns:a16="http://schemas.microsoft.com/office/drawing/2014/main" id="{D25BC335-5897-C4C0-1019-2C8CBC62CE0B}"/>
              </a:ext>
            </a:extLst>
          </p:cNvPr>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F9EA57A5-5FAC-989D-C93D-661F41B326C1}"/>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776698C7-57AD-C347-4C76-52D73D6EFF73}"/>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Title 1">
            <a:extLst>
              <a:ext uri="{FF2B5EF4-FFF2-40B4-BE49-F238E27FC236}">
                <a16:creationId xmlns:a16="http://schemas.microsoft.com/office/drawing/2014/main" id="{8377A6E5-14F3-F80F-6A6A-1E0CD721F53A}"/>
              </a:ext>
            </a:extLst>
          </p:cNvPr>
          <p:cNvSpPr txBox="1">
            <a:spLocks/>
          </p:cNvSpPr>
          <p:nvPr/>
        </p:nvSpPr>
        <p:spPr>
          <a:xfrm>
            <a:off x="1484310" y="841044"/>
            <a:ext cx="10018713" cy="5496535"/>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SUPPORT?</a:t>
            </a:r>
          </a:p>
        </p:txBody>
      </p:sp>
      <p:sp>
        <p:nvSpPr>
          <p:cNvPr id="2" name="Date Placeholder 3">
            <a:extLst>
              <a:ext uri="{FF2B5EF4-FFF2-40B4-BE49-F238E27FC236}">
                <a16:creationId xmlns:a16="http://schemas.microsoft.com/office/drawing/2014/main" id="{894DCC84-0362-003F-C7EE-13F5D9C3805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356892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579FB-5FEB-5F85-6798-29D2CA9F2E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6A03BB-5E83-4B45-1A1D-03834550A42D}"/>
              </a:ext>
            </a:extLst>
          </p:cNvPr>
          <p:cNvSpPr>
            <a:spLocks noGrp="1"/>
          </p:cNvSpPr>
          <p:nvPr>
            <p:ph type="ctrTitle"/>
          </p:nvPr>
        </p:nvSpPr>
        <p:spPr>
          <a:xfrm>
            <a:off x="1706303" y="1018738"/>
            <a:ext cx="10038365" cy="3637483"/>
          </a:xfrm>
        </p:spPr>
        <p:txBody>
          <a:bodyPr>
            <a:normAutofit/>
          </a:bodyPr>
          <a:lstStyle/>
          <a:p>
            <a:r>
              <a:rPr lang="en-US" sz="5400" dirty="0"/>
              <a:t>SG-6871 – Wrong Way Driver </a:t>
            </a:r>
            <a:br>
              <a:rPr lang="en-US" sz="5400" dirty="0"/>
            </a:br>
            <a:r>
              <a:rPr lang="en-US" sz="5400" dirty="0"/>
              <a:t>DMS Search</a:t>
            </a:r>
          </a:p>
        </p:txBody>
      </p:sp>
      <p:sp>
        <p:nvSpPr>
          <p:cNvPr id="3" name="Subtitle 2">
            <a:extLst>
              <a:ext uri="{FF2B5EF4-FFF2-40B4-BE49-F238E27FC236}">
                <a16:creationId xmlns:a16="http://schemas.microsoft.com/office/drawing/2014/main" id="{83F1DE46-CE55-EFF6-046C-AC415C8F8DA0}"/>
              </a:ext>
            </a:extLst>
          </p:cNvPr>
          <p:cNvSpPr>
            <a:spLocks noGrp="1"/>
          </p:cNvSpPr>
          <p:nvPr>
            <p:ph type="subTitle" idx="1"/>
          </p:nvPr>
        </p:nvSpPr>
        <p:spPr>
          <a:xfrm>
            <a:off x="4593198" y="4450728"/>
            <a:ext cx="6987645" cy="1388534"/>
          </a:xfrm>
        </p:spPr>
        <p:txBody>
          <a:bodyPr>
            <a:normAutofit fontScale="92500" lnSpcReduction="20000"/>
          </a:bodyPr>
          <a:lstStyle/>
          <a:p>
            <a:endParaRPr lang="en-US" dirty="0"/>
          </a:p>
          <a:p>
            <a:endParaRPr lang="en-US" dirty="0"/>
          </a:p>
          <a:p>
            <a:r>
              <a:rPr lang="en-US" dirty="0"/>
              <a:t>Tucker Brown</a:t>
            </a:r>
          </a:p>
        </p:txBody>
      </p:sp>
      <p:sp>
        <p:nvSpPr>
          <p:cNvPr id="5" name="Footer Placeholder 4">
            <a:extLst>
              <a:ext uri="{FF2B5EF4-FFF2-40B4-BE49-F238E27FC236}">
                <a16:creationId xmlns:a16="http://schemas.microsoft.com/office/drawing/2014/main" id="{5860F268-E5AA-2C2E-B100-E8A530E981E3}"/>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8505429E-3392-25CA-BBB3-708545B30472}"/>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57F0A791-784B-8850-0338-F82AE7BAE09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3455339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27734-2A03-D094-99E4-770424AE46EC}"/>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BF8A1B2E-8A8D-057A-6ABE-B9F6A2148847}"/>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Current Behavior &amp; 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7E22D217-F140-A8E1-1AAA-8F51943076E1}"/>
              </a:ext>
            </a:extLst>
          </p:cNvPr>
          <p:cNvSpPr txBox="1"/>
          <p:nvPr/>
        </p:nvSpPr>
        <p:spPr>
          <a:xfrm>
            <a:off x="1379636" y="953733"/>
            <a:ext cx="10512272" cy="3493264"/>
          </a:xfrm>
          <a:prstGeom prst="rect">
            <a:avLst/>
          </a:prstGeom>
          <a:noFill/>
        </p:spPr>
        <p:txBody>
          <a:bodyPr wrap="square" rtlCol="0">
            <a:spAutoFit/>
          </a:bodyPr>
          <a:lstStyle/>
          <a:p>
            <a:pPr marL="342900" indent="-342900">
              <a:spcAft>
                <a:spcPts val="1800"/>
              </a:spcAft>
              <a:buFont typeface="Courier New" panose="02070309020205020404" pitchFamily="49" charset="0"/>
              <a:buChar char="o"/>
              <a:defRPr/>
            </a:pPr>
            <a:r>
              <a:rPr lang="en-US" sz="3200" dirty="0">
                <a:latin typeface="-apple-system"/>
              </a:rPr>
              <a:t>Current Behavior</a:t>
            </a:r>
          </a:p>
          <a:p>
            <a:pPr marL="914400" lvl="1" indent="-457200">
              <a:spcAft>
                <a:spcPts val="1800"/>
              </a:spcAft>
              <a:buFont typeface="Wingdings" panose="05000000000000000000" pitchFamily="2" charset="2"/>
              <a:buChar char="§"/>
              <a:defRPr/>
            </a:pPr>
            <a:r>
              <a:rPr lang="en-US" sz="2800" dirty="0">
                <a:latin typeface="-apple-system"/>
              </a:rPr>
              <a:t>WWD alerts are handled using the device linking file to find relevant DMS to post a WWD message.</a:t>
            </a:r>
            <a:endParaRPr lang="en-US" sz="2800" i="0" dirty="0">
              <a:effectLst/>
              <a:latin typeface="-apple-system"/>
            </a:endParaRPr>
          </a:p>
          <a:p>
            <a:pPr marL="342900" lvl="1" indent="-342900">
              <a:spcAft>
                <a:spcPts val="1800"/>
              </a:spcAft>
              <a:buFont typeface="Courier New" panose="02070309020205020404" pitchFamily="49" charset="0"/>
              <a:buChar char="o"/>
              <a:defRPr/>
            </a:pPr>
            <a:r>
              <a:rPr lang="en-US" sz="3200" dirty="0">
                <a:latin typeface="-apple-system"/>
              </a:rPr>
              <a:t>Enhancement</a:t>
            </a:r>
          </a:p>
          <a:p>
            <a:pPr marL="971550" lvl="1" indent="-514350">
              <a:spcAft>
                <a:spcPts val="1800"/>
              </a:spcAft>
              <a:buFont typeface="+mj-lt"/>
              <a:buAutoNum type="arabicPeriod"/>
              <a:defRPr/>
            </a:pPr>
            <a:r>
              <a:rPr lang="en-US" sz="2800" dirty="0">
                <a:latin typeface="-apple-system"/>
              </a:rPr>
              <a:t>When creating a WWD event, allow a configuration setting to select Radius as the default.</a:t>
            </a:r>
          </a:p>
        </p:txBody>
      </p:sp>
      <p:sp>
        <p:nvSpPr>
          <p:cNvPr id="2" name="Slide Number Placeholder 5">
            <a:extLst>
              <a:ext uri="{FF2B5EF4-FFF2-40B4-BE49-F238E27FC236}">
                <a16:creationId xmlns:a16="http://schemas.microsoft.com/office/drawing/2014/main" id="{5C849B7D-4040-FF4D-1D3F-27609121FE24}"/>
              </a:ext>
            </a:extLst>
          </p:cNvPr>
          <p:cNvSpPr>
            <a:spLocks noGrp="1"/>
          </p:cNvSpPr>
          <p:nvPr>
            <p:ph type="sldNum" sz="quarter" idx="12"/>
          </p:nvPr>
        </p:nvSpPr>
        <p:spPr>
          <a:xfrm>
            <a:off x="10951856" y="6185179"/>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5" name="Footer Placeholder 4">
            <a:extLst>
              <a:ext uri="{FF2B5EF4-FFF2-40B4-BE49-F238E27FC236}">
                <a16:creationId xmlns:a16="http://schemas.microsoft.com/office/drawing/2014/main" id="{C9638FE4-35B0-3DBF-9515-E7DB0B44804B}"/>
              </a:ext>
            </a:extLst>
          </p:cNvPr>
          <p:cNvSpPr>
            <a:spLocks noGrp="1"/>
          </p:cNvSpPr>
          <p:nvPr>
            <p:ph type="ftr" sz="quarter" idx="11"/>
          </p:nvPr>
        </p:nvSpPr>
        <p:spPr>
          <a:xfrm>
            <a:off x="2572279" y="6201323"/>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pic>
        <p:nvPicPr>
          <p:cNvPr id="4" name="Picture 3">
            <a:extLst>
              <a:ext uri="{FF2B5EF4-FFF2-40B4-BE49-F238E27FC236}">
                <a16:creationId xmlns:a16="http://schemas.microsoft.com/office/drawing/2014/main" id="{A7764F15-8A1B-2072-4A68-7CB6CC453C01}"/>
              </a:ext>
            </a:extLst>
          </p:cNvPr>
          <p:cNvPicPr>
            <a:picLocks noChangeAspect="1"/>
          </p:cNvPicPr>
          <p:nvPr/>
        </p:nvPicPr>
        <p:blipFill>
          <a:blip r:embed="rId2"/>
          <a:stretch>
            <a:fillRect/>
          </a:stretch>
        </p:blipFill>
        <p:spPr>
          <a:xfrm>
            <a:off x="3695700" y="4489049"/>
            <a:ext cx="4800600" cy="1304925"/>
          </a:xfrm>
          <a:prstGeom prst="rect">
            <a:avLst/>
          </a:prstGeom>
        </p:spPr>
      </p:pic>
      <p:sp>
        <p:nvSpPr>
          <p:cNvPr id="3" name="Date Placeholder 3">
            <a:extLst>
              <a:ext uri="{FF2B5EF4-FFF2-40B4-BE49-F238E27FC236}">
                <a16:creationId xmlns:a16="http://schemas.microsoft.com/office/drawing/2014/main" id="{13923EE7-DC11-C09C-0FDF-FA3D66F2477A}"/>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36880659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DAF24-9C96-553E-A8F6-3803140E066E}"/>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E9119340-C02D-5678-DE82-0560C79D98DD}"/>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5EB53347-4103-EEFE-C276-3931C447EACE}"/>
              </a:ext>
            </a:extLst>
          </p:cNvPr>
          <p:cNvSpPr txBox="1"/>
          <p:nvPr/>
        </p:nvSpPr>
        <p:spPr>
          <a:xfrm>
            <a:off x="1347738" y="1166384"/>
            <a:ext cx="10512272" cy="4231928"/>
          </a:xfrm>
          <a:prstGeom prst="rect">
            <a:avLst/>
          </a:prstGeom>
          <a:noFill/>
        </p:spPr>
        <p:txBody>
          <a:bodyPr wrap="square" rtlCol="0">
            <a:spAutoFit/>
          </a:bodyPr>
          <a:lstStyle/>
          <a:p>
            <a:pPr marL="514350" indent="-514350">
              <a:spcAft>
                <a:spcPts val="1800"/>
              </a:spcAft>
              <a:buFont typeface="+mj-lt"/>
              <a:buAutoNum type="arabicPeriod" startAt="2"/>
              <a:defRPr/>
            </a:pPr>
            <a:r>
              <a:rPr lang="en-US" sz="2800" dirty="0">
                <a:latin typeface="-apple-system"/>
              </a:rPr>
              <a:t>When creating a WWD event, instead of auto-activating DMS in a response plan, allow a configuration item to force Operations to post the sign as part of the regular response plan behavior.</a:t>
            </a:r>
          </a:p>
          <a:p>
            <a:pPr marL="514350" indent="-514350">
              <a:spcAft>
                <a:spcPts val="1800"/>
              </a:spcAft>
              <a:buFont typeface="+mj-lt"/>
              <a:buAutoNum type="arabicPeriod" startAt="2"/>
              <a:defRPr/>
            </a:pPr>
            <a:r>
              <a:rPr lang="en-US" sz="2800" dirty="0">
                <a:latin typeface="-apple-system"/>
              </a:rPr>
              <a:t>When creating an event from an IDS alert, a configuration item would determine the default selection algorithm for DMS.</a:t>
            </a:r>
          </a:p>
          <a:p>
            <a:pPr marL="514350" indent="-514350">
              <a:spcAft>
                <a:spcPts val="1800"/>
              </a:spcAft>
              <a:buFont typeface="+mj-lt"/>
              <a:buAutoNum type="arabicPeriod" startAt="2"/>
              <a:defRPr/>
            </a:pPr>
            <a:r>
              <a:rPr lang="en-US" sz="2800" dirty="0">
                <a:latin typeface="-apple-system"/>
              </a:rPr>
              <a:t>Add a configuration item to the DMS config to determine if the DMS should be used in WWD events.</a:t>
            </a:r>
          </a:p>
          <a:p>
            <a:pPr lvl="1">
              <a:spcAft>
                <a:spcPts val="1800"/>
              </a:spcAft>
              <a:defRPr/>
            </a:pPr>
            <a:r>
              <a:rPr lang="en-US" sz="2800" dirty="0">
                <a:solidFill>
                  <a:srgbClr val="FF0000"/>
                </a:solidFill>
                <a:latin typeface="-apple-system"/>
              </a:rPr>
              <a:t>Are we just trying to exclude arterial signs? Or other signs?</a:t>
            </a:r>
          </a:p>
        </p:txBody>
      </p:sp>
      <p:sp>
        <p:nvSpPr>
          <p:cNvPr id="2" name="Slide Number Placeholder 5">
            <a:extLst>
              <a:ext uri="{FF2B5EF4-FFF2-40B4-BE49-F238E27FC236}">
                <a16:creationId xmlns:a16="http://schemas.microsoft.com/office/drawing/2014/main" id="{3D3ACE28-EB57-8884-E138-79C52E219E07}"/>
              </a:ext>
            </a:extLst>
          </p:cNvPr>
          <p:cNvSpPr>
            <a:spLocks noGrp="1"/>
          </p:cNvSpPr>
          <p:nvPr>
            <p:ph type="sldNum" sz="quarter" idx="12"/>
          </p:nvPr>
        </p:nvSpPr>
        <p:spPr>
          <a:xfrm>
            <a:off x="10951856" y="6185179"/>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5" name="Footer Placeholder 4">
            <a:extLst>
              <a:ext uri="{FF2B5EF4-FFF2-40B4-BE49-F238E27FC236}">
                <a16:creationId xmlns:a16="http://schemas.microsoft.com/office/drawing/2014/main" id="{0381BEEE-50B1-CE85-2BDC-642396332DB9}"/>
              </a:ext>
            </a:extLst>
          </p:cNvPr>
          <p:cNvSpPr>
            <a:spLocks noGrp="1"/>
          </p:cNvSpPr>
          <p:nvPr>
            <p:ph type="ftr" sz="quarter" idx="11"/>
          </p:nvPr>
        </p:nvSpPr>
        <p:spPr>
          <a:xfrm>
            <a:off x="2572279" y="6201323"/>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3" name="Date Placeholder 3">
            <a:extLst>
              <a:ext uri="{FF2B5EF4-FFF2-40B4-BE49-F238E27FC236}">
                <a16:creationId xmlns:a16="http://schemas.microsoft.com/office/drawing/2014/main" id="{4BCA64B2-4AA9-EFED-8F4F-E1977FCE35A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6964300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D54EE-09DC-E905-D476-418ACB9880F3}"/>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9458712E-C4CC-0FA5-3480-98AFBE23F4E5}"/>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BA99D0EB-DFD2-8863-2CDD-BF1D58681AE4}"/>
              </a:ext>
            </a:extLst>
          </p:cNvPr>
          <p:cNvSpPr txBox="1"/>
          <p:nvPr/>
        </p:nvSpPr>
        <p:spPr>
          <a:xfrm>
            <a:off x="1379636" y="953733"/>
            <a:ext cx="10512272" cy="4462760"/>
          </a:xfrm>
          <a:prstGeom prst="rect">
            <a:avLst/>
          </a:prstGeom>
          <a:noFill/>
        </p:spPr>
        <p:txBody>
          <a:bodyPr wrap="square" rtlCol="0">
            <a:spAutoFit/>
          </a:bodyPr>
          <a:lstStyle/>
          <a:p>
            <a:pPr marL="514350" indent="-514350">
              <a:spcAft>
                <a:spcPts val="1800"/>
              </a:spcAft>
              <a:buFont typeface="+mj-lt"/>
              <a:buAutoNum type="arabicPeriod" startAt="5"/>
              <a:defRPr/>
            </a:pPr>
            <a:r>
              <a:rPr lang="en-US" sz="2800" dirty="0">
                <a:latin typeface="-apple-system"/>
              </a:rPr>
              <a:t>Add WWD device into the device linking to allow for specific upstream DMS selection.</a:t>
            </a:r>
          </a:p>
          <a:p>
            <a:pPr marL="971550" lvl="1" indent="-514350">
              <a:spcAft>
                <a:spcPts val="1800"/>
              </a:spcAft>
              <a:buFont typeface="+mj-lt"/>
              <a:buAutoNum type="alphaLcPeriod"/>
              <a:defRPr/>
            </a:pPr>
            <a:r>
              <a:rPr lang="en-US" sz="2800" dirty="0">
                <a:solidFill>
                  <a:srgbClr val="FF0000"/>
                </a:solidFill>
                <a:latin typeface="-apple-system"/>
              </a:rPr>
              <a:t>Options</a:t>
            </a:r>
          </a:p>
          <a:p>
            <a:pPr marL="1485900" lvl="2" indent="-571500">
              <a:spcAft>
                <a:spcPts val="1800"/>
              </a:spcAft>
              <a:buFont typeface="+mj-lt"/>
              <a:buAutoNum type="romanLcPeriod"/>
              <a:defRPr/>
            </a:pPr>
            <a:r>
              <a:rPr lang="en-US" sz="2800" dirty="0">
                <a:solidFill>
                  <a:srgbClr val="FF0000"/>
                </a:solidFill>
                <a:latin typeface="-apple-system"/>
              </a:rPr>
              <a:t>Associate specific DMS to a vehicle alert device. (Might not cover manually-created events.)</a:t>
            </a:r>
          </a:p>
          <a:p>
            <a:pPr marL="1428750" lvl="2" indent="-514350">
              <a:spcAft>
                <a:spcPts val="1800"/>
              </a:spcAft>
              <a:buFont typeface="+mj-lt"/>
              <a:buAutoNum type="romanLcPeriod"/>
              <a:defRPr/>
            </a:pPr>
            <a:r>
              <a:rPr lang="en-US" sz="2800" dirty="0">
                <a:solidFill>
                  <a:srgbClr val="FF0000"/>
                </a:solidFill>
                <a:latin typeface="-apple-system"/>
              </a:rPr>
              <a:t>Create a specific linking for WWD devices separate from the device linking.</a:t>
            </a:r>
          </a:p>
          <a:p>
            <a:pPr marL="1428750" lvl="2" indent="-514350">
              <a:spcAft>
                <a:spcPts val="1800"/>
              </a:spcAft>
              <a:buFont typeface="+mj-lt"/>
              <a:buAutoNum type="romanLcPeriod"/>
              <a:defRPr/>
            </a:pPr>
            <a:r>
              <a:rPr lang="en-US" sz="2800" dirty="0">
                <a:solidFill>
                  <a:srgbClr val="FF0000"/>
                </a:solidFill>
                <a:latin typeface="-apple-system"/>
              </a:rPr>
              <a:t>Others?</a:t>
            </a:r>
          </a:p>
        </p:txBody>
      </p:sp>
      <p:sp>
        <p:nvSpPr>
          <p:cNvPr id="2" name="Slide Number Placeholder 5">
            <a:extLst>
              <a:ext uri="{FF2B5EF4-FFF2-40B4-BE49-F238E27FC236}">
                <a16:creationId xmlns:a16="http://schemas.microsoft.com/office/drawing/2014/main" id="{2A3C002E-D790-0695-6FBB-87315FFC0A01}"/>
              </a:ext>
            </a:extLst>
          </p:cNvPr>
          <p:cNvSpPr>
            <a:spLocks noGrp="1"/>
          </p:cNvSpPr>
          <p:nvPr>
            <p:ph type="sldNum" sz="quarter" idx="12"/>
          </p:nvPr>
        </p:nvSpPr>
        <p:spPr>
          <a:xfrm>
            <a:off x="10951856" y="6185179"/>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5" name="Footer Placeholder 4">
            <a:extLst>
              <a:ext uri="{FF2B5EF4-FFF2-40B4-BE49-F238E27FC236}">
                <a16:creationId xmlns:a16="http://schemas.microsoft.com/office/drawing/2014/main" id="{277370BC-67E7-22B2-A17E-F429E20E4DAE}"/>
              </a:ext>
            </a:extLst>
          </p:cNvPr>
          <p:cNvSpPr>
            <a:spLocks noGrp="1"/>
          </p:cNvSpPr>
          <p:nvPr>
            <p:ph type="ftr" sz="quarter" idx="11"/>
          </p:nvPr>
        </p:nvSpPr>
        <p:spPr>
          <a:xfrm>
            <a:off x="2572279" y="6201323"/>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3" name="Date Placeholder 3">
            <a:extLst>
              <a:ext uri="{FF2B5EF4-FFF2-40B4-BE49-F238E27FC236}">
                <a16:creationId xmlns:a16="http://schemas.microsoft.com/office/drawing/2014/main" id="{BC8B5291-BA18-95E2-A667-0F4B77952C5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4035605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A7B8F-65A9-B463-A696-3A4BE1016E4A}"/>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FE03FD2-0682-F34B-AC22-FB776B6F698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a:extLst>
              <a:ext uri="{FF2B5EF4-FFF2-40B4-BE49-F238E27FC236}">
                <a16:creationId xmlns:a16="http://schemas.microsoft.com/office/drawing/2014/main" id="{D4C3BAB5-9AD7-54E1-36A5-34FE3A55DE43}"/>
              </a:ext>
            </a:extLst>
          </p:cNvPr>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14599602-9F65-4DC2-84B3-DAA80310CAC3}"/>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AF238241-D2E5-2887-D219-996025765519}"/>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Title 1">
            <a:extLst>
              <a:ext uri="{FF2B5EF4-FFF2-40B4-BE49-F238E27FC236}">
                <a16:creationId xmlns:a16="http://schemas.microsoft.com/office/drawing/2014/main" id="{57A8BAC1-146C-5528-6659-FD9680E7E4C9}"/>
              </a:ext>
            </a:extLst>
          </p:cNvPr>
          <p:cNvSpPr txBox="1">
            <a:spLocks/>
          </p:cNvSpPr>
          <p:nvPr/>
        </p:nvSpPr>
        <p:spPr>
          <a:xfrm>
            <a:off x="1484310" y="841044"/>
            <a:ext cx="10018713" cy="5496535"/>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SUPPORT?</a:t>
            </a:r>
          </a:p>
        </p:txBody>
      </p:sp>
      <p:sp>
        <p:nvSpPr>
          <p:cNvPr id="2" name="Date Placeholder 3">
            <a:extLst>
              <a:ext uri="{FF2B5EF4-FFF2-40B4-BE49-F238E27FC236}">
                <a16:creationId xmlns:a16="http://schemas.microsoft.com/office/drawing/2014/main" id="{63A4D19C-F09C-00B5-6ECD-58AAC2FF7110}"/>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6419733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834B0-405C-88D1-5BBD-10F53CEBD6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F83A29-7768-46B0-6CA1-DF275391F806}"/>
              </a:ext>
            </a:extLst>
          </p:cNvPr>
          <p:cNvSpPr>
            <a:spLocks noGrp="1"/>
          </p:cNvSpPr>
          <p:nvPr>
            <p:ph type="ctrTitle"/>
          </p:nvPr>
        </p:nvSpPr>
        <p:spPr>
          <a:xfrm>
            <a:off x="1706303" y="1018738"/>
            <a:ext cx="10038365" cy="3637483"/>
          </a:xfrm>
        </p:spPr>
        <p:txBody>
          <a:bodyPr>
            <a:normAutofit/>
          </a:bodyPr>
          <a:lstStyle/>
          <a:p>
            <a:r>
              <a:rPr lang="en-US" sz="5400" dirty="0"/>
              <a:t>SG-6419 – </a:t>
            </a:r>
            <a:r>
              <a:rPr lang="nb-NO" sz="5400" dirty="0"/>
              <a:t>FHP CAD Alert Event Types</a:t>
            </a:r>
            <a:endParaRPr lang="en-US" sz="5400" dirty="0"/>
          </a:p>
        </p:txBody>
      </p:sp>
      <p:sp>
        <p:nvSpPr>
          <p:cNvPr id="3" name="Subtitle 2">
            <a:extLst>
              <a:ext uri="{FF2B5EF4-FFF2-40B4-BE49-F238E27FC236}">
                <a16:creationId xmlns:a16="http://schemas.microsoft.com/office/drawing/2014/main" id="{CE0E9E70-56A7-4448-A4A1-2A5C06ECAFD2}"/>
              </a:ext>
            </a:extLst>
          </p:cNvPr>
          <p:cNvSpPr>
            <a:spLocks noGrp="1"/>
          </p:cNvSpPr>
          <p:nvPr>
            <p:ph type="subTitle" idx="1"/>
          </p:nvPr>
        </p:nvSpPr>
        <p:spPr>
          <a:xfrm>
            <a:off x="4593198" y="4450728"/>
            <a:ext cx="6987645" cy="1388534"/>
          </a:xfrm>
        </p:spPr>
        <p:txBody>
          <a:bodyPr>
            <a:normAutofit fontScale="92500" lnSpcReduction="20000"/>
          </a:bodyPr>
          <a:lstStyle/>
          <a:p>
            <a:endParaRPr lang="en-US" dirty="0"/>
          </a:p>
          <a:p>
            <a:endParaRPr lang="en-US" dirty="0"/>
          </a:p>
          <a:p>
            <a:r>
              <a:rPr lang="en-US" dirty="0"/>
              <a:t>Tucker Brown</a:t>
            </a:r>
          </a:p>
        </p:txBody>
      </p:sp>
      <p:sp>
        <p:nvSpPr>
          <p:cNvPr id="5" name="Footer Placeholder 4">
            <a:extLst>
              <a:ext uri="{FF2B5EF4-FFF2-40B4-BE49-F238E27FC236}">
                <a16:creationId xmlns:a16="http://schemas.microsoft.com/office/drawing/2014/main" id="{4FBE0CD9-79DB-2489-B09B-5E1E1CFC95B7}"/>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2E67D7F9-3568-C0DD-F3C5-2C77EECB871E}"/>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F40843FE-9078-84CE-708F-263CD3855AEC}"/>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1874181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7B91A-EBEB-8077-7836-161ECCBAE896}"/>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E1E32CC0-8945-D580-4478-D4D14367B637}"/>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Current Behavior</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FA1B8525-94DA-28FB-8D17-F45C002C80EC}"/>
              </a:ext>
            </a:extLst>
          </p:cNvPr>
          <p:cNvSpPr txBox="1"/>
          <p:nvPr/>
        </p:nvSpPr>
        <p:spPr>
          <a:xfrm>
            <a:off x="1369003" y="1166384"/>
            <a:ext cx="9858978" cy="2785378"/>
          </a:xfrm>
          <a:prstGeom prst="rect">
            <a:avLst/>
          </a:prstGeom>
          <a:noFill/>
        </p:spPr>
        <p:txBody>
          <a:bodyPr wrap="square" rtlCol="0">
            <a:spAutoFit/>
          </a:bodyPr>
          <a:lstStyle/>
          <a:p>
            <a:pPr marL="342900" lvl="1" indent="-342900">
              <a:spcAft>
                <a:spcPts val="1800"/>
              </a:spcAft>
              <a:buFont typeface="Courier New" panose="02070309020205020404" pitchFamily="49" charset="0"/>
              <a:buChar char="o"/>
              <a:defRPr/>
            </a:pPr>
            <a:r>
              <a:rPr lang="en-US" sz="3200" dirty="0">
                <a:latin typeface="-apple-system"/>
              </a:rPr>
              <a:t>FHP alerts base the event type for the event on a configuration file matching the </a:t>
            </a:r>
            <a:r>
              <a:rPr lang="en-US" sz="3200" dirty="0" err="1">
                <a:latin typeface="-apple-system"/>
              </a:rPr>
              <a:t>EventType</a:t>
            </a:r>
            <a:r>
              <a:rPr lang="en-US" sz="3200" dirty="0">
                <a:latin typeface="-apple-system"/>
              </a:rPr>
              <a:t> in the alert to the Event Types of SunGuide.</a:t>
            </a:r>
          </a:p>
          <a:p>
            <a:pPr marL="342900" lvl="1" indent="-342900">
              <a:spcAft>
                <a:spcPts val="1800"/>
              </a:spcAft>
              <a:buFont typeface="Courier New" panose="02070309020205020404" pitchFamily="49" charset="0"/>
              <a:buChar char="o"/>
              <a:defRPr/>
            </a:pPr>
            <a:r>
              <a:rPr lang="en-US" sz="3200" dirty="0">
                <a:latin typeface="-apple-system"/>
              </a:rPr>
              <a:t>The issue is that there isn't a broad range of event types seen from the </a:t>
            </a:r>
            <a:r>
              <a:rPr lang="en-US" sz="3200" dirty="0" err="1">
                <a:latin typeface="-apple-system"/>
              </a:rPr>
              <a:t>EventType</a:t>
            </a:r>
            <a:r>
              <a:rPr lang="en-US" sz="3200" dirty="0">
                <a:latin typeface="-apple-system"/>
              </a:rPr>
              <a:t> field in the alert.</a:t>
            </a:r>
          </a:p>
        </p:txBody>
      </p:sp>
      <p:sp>
        <p:nvSpPr>
          <p:cNvPr id="2" name="Slide Number Placeholder 5">
            <a:extLst>
              <a:ext uri="{FF2B5EF4-FFF2-40B4-BE49-F238E27FC236}">
                <a16:creationId xmlns:a16="http://schemas.microsoft.com/office/drawing/2014/main" id="{2519C31B-A0AD-89A2-097A-22177847A65E}"/>
              </a:ext>
            </a:extLst>
          </p:cNvPr>
          <p:cNvSpPr>
            <a:spLocks noGrp="1"/>
          </p:cNvSpPr>
          <p:nvPr>
            <p:ph type="sldNum" sz="quarter" idx="12"/>
          </p:nvPr>
        </p:nvSpPr>
        <p:spPr>
          <a:xfrm>
            <a:off x="10951856" y="6185179"/>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5" name="Footer Placeholder 4">
            <a:extLst>
              <a:ext uri="{FF2B5EF4-FFF2-40B4-BE49-F238E27FC236}">
                <a16:creationId xmlns:a16="http://schemas.microsoft.com/office/drawing/2014/main" id="{7010E132-AE76-F66E-B4A7-5DE3D4F98E97}"/>
              </a:ext>
            </a:extLst>
          </p:cNvPr>
          <p:cNvSpPr>
            <a:spLocks noGrp="1"/>
          </p:cNvSpPr>
          <p:nvPr>
            <p:ph type="ftr" sz="quarter" idx="11"/>
          </p:nvPr>
        </p:nvSpPr>
        <p:spPr>
          <a:xfrm>
            <a:off x="2572279" y="6201323"/>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3" name="Date Placeholder 3">
            <a:extLst>
              <a:ext uri="{FF2B5EF4-FFF2-40B4-BE49-F238E27FC236}">
                <a16:creationId xmlns:a16="http://schemas.microsoft.com/office/drawing/2014/main" id="{7CFF1DD2-FFF0-C0FB-0F18-B9CE8850DFF0}"/>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4264267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Title 1">
            <a:extLst>
              <a:ext uri="{FF2B5EF4-FFF2-40B4-BE49-F238E27FC236}">
                <a16:creationId xmlns:a16="http://schemas.microsoft.com/office/drawing/2014/main" id="{2A9327EB-1A00-4612-BB7F-6E9F9AD472D4}"/>
              </a:ext>
            </a:extLst>
          </p:cNvPr>
          <p:cNvSpPr txBox="1">
            <a:spLocks/>
          </p:cNvSpPr>
          <p:nvPr/>
        </p:nvSpPr>
        <p:spPr>
          <a:xfrm>
            <a:off x="1484310" y="130951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sz="5400" dirty="0">
                <a:solidFill>
                  <a:prstClr val="black"/>
                </a:solidFill>
              </a:rPr>
              <a:t>WELCOME</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28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54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rPr>
              <a:t>ATTENDEE ROLL CALL</a:t>
            </a:r>
          </a:p>
        </p:txBody>
      </p:sp>
      <p:sp>
        <p:nvSpPr>
          <p:cNvPr id="9" name="Date Placeholder 3">
            <a:extLst>
              <a:ext uri="{FF2B5EF4-FFF2-40B4-BE49-F238E27FC236}">
                <a16:creationId xmlns:a16="http://schemas.microsoft.com/office/drawing/2014/main" id="{8D2D56B3-36E4-4105-B5A5-ACE30B29F675}"/>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94441F77-6F90-89D0-BF7E-3AD8CFB00C68}"/>
              </a:ext>
            </a:extLst>
          </p:cNvPr>
          <p:cNvSpPr txBox="1"/>
          <p:nvPr/>
        </p:nvSpPr>
        <p:spPr>
          <a:xfrm>
            <a:off x="2385030" y="4811474"/>
            <a:ext cx="9783844" cy="1077218"/>
          </a:xfrm>
          <a:prstGeom prst="rect">
            <a:avLst/>
          </a:prstGeom>
          <a:noFill/>
        </p:spPr>
        <p:txBody>
          <a:bodyPr wrap="square">
            <a:spAutoFit/>
          </a:bodyPr>
          <a:lstStyle/>
          <a:p>
            <a:pPr marL="0" marR="0">
              <a:spcBef>
                <a:spcPts val="0"/>
              </a:spcBef>
              <a:spcAft>
                <a:spcPts val="0"/>
              </a:spcAft>
            </a:pPr>
            <a:r>
              <a:rPr lang="en-US" sz="3600" dirty="0">
                <a:effectLst/>
                <a:latin typeface="+mj-lt"/>
                <a:ea typeface="Calibri" panose="020F0502020204030204" pitchFamily="34" charset="0"/>
              </a:rPr>
              <a:t>Christine Shafik, PE, PMP®, CPM, FCCM, FCCN, CGB</a:t>
            </a:r>
          </a:p>
          <a:p>
            <a:pPr marL="0" marR="0">
              <a:spcBef>
                <a:spcPts val="0"/>
              </a:spcBef>
              <a:spcAft>
                <a:spcPts val="0"/>
              </a:spcAft>
            </a:pPr>
            <a:r>
              <a:rPr lang="en-US" sz="2800" dirty="0">
                <a:effectLst/>
                <a:latin typeface="+mj-lt"/>
                <a:ea typeface="Calibri" panose="020F0502020204030204" pitchFamily="34" charset="0"/>
              </a:rPr>
              <a:t>State Connected Mobility &amp; Technologies Engineer</a:t>
            </a:r>
          </a:p>
        </p:txBody>
      </p:sp>
    </p:spTree>
    <p:extLst>
      <p:ext uri="{BB962C8B-B14F-4D97-AF65-F5344CB8AC3E}">
        <p14:creationId xmlns:p14="http://schemas.microsoft.com/office/powerpoint/2010/main" val="19823593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10601-9A23-CF3B-0128-1A724CE53F56}"/>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C4B3F43D-082F-483C-EE36-9D77AF697954}"/>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0E06BB2B-EE0E-06FF-8066-0025AEC21255}"/>
              </a:ext>
            </a:extLst>
          </p:cNvPr>
          <p:cNvSpPr txBox="1"/>
          <p:nvPr/>
        </p:nvSpPr>
        <p:spPr>
          <a:xfrm>
            <a:off x="1379636" y="953733"/>
            <a:ext cx="9944038" cy="2785378"/>
          </a:xfrm>
          <a:prstGeom prst="rect">
            <a:avLst/>
          </a:prstGeom>
          <a:noFill/>
        </p:spPr>
        <p:txBody>
          <a:bodyPr wrap="square" rtlCol="0">
            <a:spAutoFit/>
          </a:bodyPr>
          <a:lstStyle/>
          <a:p>
            <a:pPr marL="342900" lvl="1" indent="-342900">
              <a:spcAft>
                <a:spcPts val="1800"/>
              </a:spcAft>
              <a:buFont typeface="Courier New" panose="02070309020205020404" pitchFamily="49" charset="0"/>
              <a:buChar char="o"/>
              <a:defRPr/>
            </a:pPr>
            <a:r>
              <a:rPr lang="en-US" sz="3200" dirty="0">
                <a:latin typeface="-apple-system"/>
              </a:rPr>
              <a:t>Recent information provided indicates that the “Desc” field in the alert is NOT a free text field and has a specific list of possible entries.</a:t>
            </a:r>
          </a:p>
          <a:p>
            <a:pPr marL="342900" lvl="1" indent="-342900">
              <a:spcAft>
                <a:spcPts val="1800"/>
              </a:spcAft>
              <a:buFont typeface="Courier New" panose="02070309020205020404" pitchFamily="49" charset="0"/>
              <a:buChar char="o"/>
              <a:defRPr/>
            </a:pPr>
            <a:r>
              <a:rPr lang="en-US" sz="3200" dirty="0">
                <a:latin typeface="-apple-system"/>
              </a:rPr>
              <a:t>Instead of using the “</a:t>
            </a:r>
            <a:r>
              <a:rPr lang="en-US" sz="3200" dirty="0" err="1">
                <a:latin typeface="-apple-system"/>
              </a:rPr>
              <a:t>EventType</a:t>
            </a:r>
            <a:r>
              <a:rPr lang="en-US" sz="3200" dirty="0">
                <a:latin typeface="-apple-system"/>
              </a:rPr>
              <a:t>” field, change to use the “Desc” in the mapping for event types.</a:t>
            </a:r>
          </a:p>
        </p:txBody>
      </p:sp>
      <p:sp>
        <p:nvSpPr>
          <p:cNvPr id="2" name="Slide Number Placeholder 5">
            <a:extLst>
              <a:ext uri="{FF2B5EF4-FFF2-40B4-BE49-F238E27FC236}">
                <a16:creationId xmlns:a16="http://schemas.microsoft.com/office/drawing/2014/main" id="{24A4618C-404B-5486-47F1-CBB43A97C05B}"/>
              </a:ext>
            </a:extLst>
          </p:cNvPr>
          <p:cNvSpPr>
            <a:spLocks noGrp="1"/>
          </p:cNvSpPr>
          <p:nvPr>
            <p:ph type="sldNum" sz="quarter" idx="12"/>
          </p:nvPr>
        </p:nvSpPr>
        <p:spPr>
          <a:xfrm>
            <a:off x="10951856" y="6185179"/>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5" name="Footer Placeholder 4">
            <a:extLst>
              <a:ext uri="{FF2B5EF4-FFF2-40B4-BE49-F238E27FC236}">
                <a16:creationId xmlns:a16="http://schemas.microsoft.com/office/drawing/2014/main" id="{00EC7E99-1492-65EE-AB01-BD368D258CA3}"/>
              </a:ext>
            </a:extLst>
          </p:cNvPr>
          <p:cNvSpPr>
            <a:spLocks noGrp="1"/>
          </p:cNvSpPr>
          <p:nvPr>
            <p:ph type="ftr" sz="quarter" idx="11"/>
          </p:nvPr>
        </p:nvSpPr>
        <p:spPr>
          <a:xfrm>
            <a:off x="2572279" y="6201323"/>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pic>
        <p:nvPicPr>
          <p:cNvPr id="3" name="Picture 2">
            <a:extLst>
              <a:ext uri="{FF2B5EF4-FFF2-40B4-BE49-F238E27FC236}">
                <a16:creationId xmlns:a16="http://schemas.microsoft.com/office/drawing/2014/main" id="{08B591EF-7193-D3A7-D5CB-6CBC5771B54C}"/>
              </a:ext>
            </a:extLst>
          </p:cNvPr>
          <p:cNvPicPr>
            <a:picLocks noChangeAspect="1"/>
          </p:cNvPicPr>
          <p:nvPr/>
        </p:nvPicPr>
        <p:blipFill>
          <a:blip r:embed="rId2"/>
          <a:stretch>
            <a:fillRect/>
          </a:stretch>
        </p:blipFill>
        <p:spPr>
          <a:xfrm>
            <a:off x="4128186" y="3695932"/>
            <a:ext cx="5015171" cy="2548571"/>
          </a:xfrm>
          <a:prstGeom prst="rect">
            <a:avLst/>
          </a:prstGeom>
        </p:spPr>
      </p:pic>
      <p:sp>
        <p:nvSpPr>
          <p:cNvPr id="4" name="Date Placeholder 3">
            <a:extLst>
              <a:ext uri="{FF2B5EF4-FFF2-40B4-BE49-F238E27FC236}">
                <a16:creationId xmlns:a16="http://schemas.microsoft.com/office/drawing/2014/main" id="{FE678FEB-72FD-DB5D-738D-F70F869842A3}"/>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35854906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969AA-5B73-07E1-6083-7C78FB70EABB}"/>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F24F70FF-D105-2BDF-ED12-DD152B53EDAC}"/>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a:extLst>
              <a:ext uri="{FF2B5EF4-FFF2-40B4-BE49-F238E27FC236}">
                <a16:creationId xmlns:a16="http://schemas.microsoft.com/office/drawing/2014/main" id="{063EE82D-CAED-314D-0D0E-15C2168AB61D}"/>
              </a:ext>
            </a:extLst>
          </p:cNvPr>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1FBAEDCA-5F37-65A3-3859-F045D2E3DD9E}"/>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568D1CAD-CF99-086A-7C71-0EB150265D3B}"/>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Title 1">
            <a:extLst>
              <a:ext uri="{FF2B5EF4-FFF2-40B4-BE49-F238E27FC236}">
                <a16:creationId xmlns:a16="http://schemas.microsoft.com/office/drawing/2014/main" id="{55C26E68-5C2C-03AA-8EC8-531F997845D4}"/>
              </a:ext>
            </a:extLst>
          </p:cNvPr>
          <p:cNvSpPr txBox="1">
            <a:spLocks/>
          </p:cNvSpPr>
          <p:nvPr/>
        </p:nvSpPr>
        <p:spPr>
          <a:xfrm>
            <a:off x="1484310" y="841044"/>
            <a:ext cx="10018713" cy="5496535"/>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SUPPORT?</a:t>
            </a:r>
            <a:endParaRPr lang="en-US" sz="4000" dirty="0">
              <a:latin typeface="-apple-system"/>
            </a:endParaRP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p:txBody>
      </p:sp>
      <p:sp>
        <p:nvSpPr>
          <p:cNvPr id="2" name="Date Placeholder 3">
            <a:extLst>
              <a:ext uri="{FF2B5EF4-FFF2-40B4-BE49-F238E27FC236}">
                <a16:creationId xmlns:a16="http://schemas.microsoft.com/office/drawing/2014/main" id="{49D82B30-F047-B264-9C05-037AC6C8347D}"/>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40975594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E1492-CCC4-8CB7-0A82-10C66EA028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124AB1-2527-D2EB-A1F3-99452455CCBE}"/>
              </a:ext>
            </a:extLst>
          </p:cNvPr>
          <p:cNvSpPr>
            <a:spLocks noGrp="1"/>
          </p:cNvSpPr>
          <p:nvPr>
            <p:ph type="ctrTitle"/>
          </p:nvPr>
        </p:nvSpPr>
        <p:spPr>
          <a:xfrm>
            <a:off x="1706303" y="1018738"/>
            <a:ext cx="10038365" cy="3637483"/>
          </a:xfrm>
        </p:spPr>
        <p:txBody>
          <a:bodyPr>
            <a:normAutofit/>
          </a:bodyPr>
          <a:lstStyle/>
          <a:p>
            <a:r>
              <a:rPr lang="en-US" sz="5400" dirty="0"/>
              <a:t>9.0 Reminders</a:t>
            </a:r>
          </a:p>
        </p:txBody>
      </p:sp>
      <p:sp>
        <p:nvSpPr>
          <p:cNvPr id="3" name="Subtitle 2">
            <a:extLst>
              <a:ext uri="{FF2B5EF4-FFF2-40B4-BE49-F238E27FC236}">
                <a16:creationId xmlns:a16="http://schemas.microsoft.com/office/drawing/2014/main" id="{1C68DBF1-1051-5622-BC1E-02E64FCD8AEC}"/>
              </a:ext>
            </a:extLst>
          </p:cNvPr>
          <p:cNvSpPr>
            <a:spLocks noGrp="1"/>
          </p:cNvSpPr>
          <p:nvPr>
            <p:ph type="subTitle" idx="1"/>
          </p:nvPr>
        </p:nvSpPr>
        <p:spPr>
          <a:xfrm>
            <a:off x="4593198" y="4450728"/>
            <a:ext cx="6987645" cy="1388534"/>
          </a:xfrm>
        </p:spPr>
        <p:txBody>
          <a:bodyPr>
            <a:normAutofit fontScale="92500" lnSpcReduction="20000"/>
          </a:bodyPr>
          <a:lstStyle/>
          <a:p>
            <a:endParaRPr lang="en-US" dirty="0"/>
          </a:p>
          <a:p>
            <a:endParaRPr lang="en-US" dirty="0"/>
          </a:p>
          <a:p>
            <a:r>
              <a:rPr lang="en-US" dirty="0"/>
              <a:t>Tucker Brown</a:t>
            </a:r>
          </a:p>
        </p:txBody>
      </p:sp>
      <p:sp>
        <p:nvSpPr>
          <p:cNvPr id="5" name="Footer Placeholder 4">
            <a:extLst>
              <a:ext uri="{FF2B5EF4-FFF2-40B4-BE49-F238E27FC236}">
                <a16:creationId xmlns:a16="http://schemas.microsoft.com/office/drawing/2014/main" id="{645933ED-19EF-808C-FD2D-6112A544CA0B}"/>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E3C144EE-4FCB-6431-9D50-8F2D45D49B4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A0368F37-85D2-3C72-7012-9220E253B91C}"/>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10957001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8141B-E605-7BF8-40AF-ABE8EEB5F18B}"/>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7B82F2E6-9270-76A4-5E4F-0D697ED106F8}"/>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Features</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119BC64D-5AA1-732F-8E5F-CA2D0036EFE0}"/>
              </a:ext>
            </a:extLst>
          </p:cNvPr>
          <p:cNvSpPr txBox="1"/>
          <p:nvPr/>
        </p:nvSpPr>
        <p:spPr>
          <a:xfrm>
            <a:off x="1379636" y="953733"/>
            <a:ext cx="10512272" cy="4601260"/>
          </a:xfrm>
          <a:prstGeom prst="rect">
            <a:avLst/>
          </a:prstGeom>
          <a:noFill/>
        </p:spPr>
        <p:txBody>
          <a:bodyPr wrap="square" rtlCol="0">
            <a:spAutoFit/>
          </a:bodyPr>
          <a:lstStyle/>
          <a:p>
            <a:pPr marL="342900" indent="-342900">
              <a:spcAft>
                <a:spcPts val="1800"/>
              </a:spcAft>
              <a:buFont typeface="Courier New" panose="02070309020205020404" pitchFamily="49" charset="0"/>
              <a:buChar char="o"/>
              <a:defRPr/>
            </a:pPr>
            <a:r>
              <a:rPr lang="en-US" sz="3200" dirty="0">
                <a:latin typeface="-apple-system"/>
              </a:rPr>
              <a:t>Compression, Encryption, and changes to the password format are included as features in the 9.0 Release.</a:t>
            </a:r>
          </a:p>
          <a:p>
            <a:pPr marL="342900" indent="-342900">
              <a:spcAft>
                <a:spcPts val="1800"/>
              </a:spcAft>
              <a:buFont typeface="Courier New" panose="02070309020205020404" pitchFamily="49" charset="0"/>
              <a:buChar char="o"/>
              <a:defRPr/>
            </a:pPr>
            <a:r>
              <a:rPr lang="en-US" sz="3200" i="0" dirty="0">
                <a:effectLst/>
                <a:latin typeface="-apple-system"/>
              </a:rPr>
              <a:t>Passwords for everyone MUST be updated with the 9.0 release.</a:t>
            </a:r>
          </a:p>
          <a:p>
            <a:pPr marL="342900" indent="-342900">
              <a:spcAft>
                <a:spcPts val="1800"/>
              </a:spcAft>
              <a:buFont typeface="Courier New" panose="02070309020205020404" pitchFamily="49" charset="0"/>
              <a:buChar char="o"/>
              <a:defRPr/>
            </a:pPr>
            <a:r>
              <a:rPr lang="en-US" sz="3200" i="0" dirty="0">
                <a:effectLst/>
                <a:latin typeface="-apple-system"/>
              </a:rPr>
              <a:t>Compression and Encryption should NOT be enabled by default on your system</a:t>
            </a:r>
            <a:r>
              <a:rPr lang="en-US" sz="3200" dirty="0">
                <a:latin typeface="-apple-system"/>
              </a:rPr>
              <a:t>s as you upgrade.</a:t>
            </a:r>
          </a:p>
          <a:p>
            <a:pPr marL="914400" lvl="1" indent="-457200">
              <a:spcAft>
                <a:spcPts val="1800"/>
              </a:spcAft>
              <a:buFont typeface="Wingdings" panose="05000000000000000000" pitchFamily="2" charset="2"/>
              <a:buChar char="§"/>
              <a:defRPr/>
            </a:pPr>
            <a:r>
              <a:rPr lang="en-US" sz="2800" i="0" dirty="0">
                <a:effectLst/>
                <a:latin typeface="-apple-system"/>
              </a:rPr>
              <a:t>Engage your 3</a:t>
            </a:r>
            <a:r>
              <a:rPr lang="en-US" sz="2800" i="0" baseline="30000" dirty="0">
                <a:effectLst/>
                <a:latin typeface="-apple-system"/>
              </a:rPr>
              <a:t>rd</a:t>
            </a:r>
            <a:r>
              <a:rPr lang="en-US" sz="2800" i="0" dirty="0">
                <a:effectLst/>
                <a:latin typeface="-apple-system"/>
              </a:rPr>
              <a:t> </a:t>
            </a:r>
            <a:r>
              <a:rPr lang="en-US" sz="2800" dirty="0">
                <a:latin typeface="-apple-system"/>
              </a:rPr>
              <a:t>party data consumers and verify they can handle this messaging prior to activating any of these changes.</a:t>
            </a:r>
            <a:endParaRPr lang="en-US" sz="2400" i="0" dirty="0">
              <a:effectLst/>
              <a:latin typeface="-apple-system"/>
            </a:endParaRPr>
          </a:p>
        </p:txBody>
      </p:sp>
      <p:sp>
        <p:nvSpPr>
          <p:cNvPr id="2" name="Slide Number Placeholder 5">
            <a:extLst>
              <a:ext uri="{FF2B5EF4-FFF2-40B4-BE49-F238E27FC236}">
                <a16:creationId xmlns:a16="http://schemas.microsoft.com/office/drawing/2014/main" id="{DAA16431-EEDB-B6E6-3E3D-9A8341A77987}"/>
              </a:ext>
            </a:extLst>
          </p:cNvPr>
          <p:cNvSpPr>
            <a:spLocks noGrp="1"/>
          </p:cNvSpPr>
          <p:nvPr>
            <p:ph type="sldNum" sz="quarter" idx="12"/>
          </p:nvPr>
        </p:nvSpPr>
        <p:spPr>
          <a:xfrm>
            <a:off x="10951856" y="6185179"/>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5" name="Footer Placeholder 4">
            <a:extLst>
              <a:ext uri="{FF2B5EF4-FFF2-40B4-BE49-F238E27FC236}">
                <a16:creationId xmlns:a16="http://schemas.microsoft.com/office/drawing/2014/main" id="{CCE77A43-A15F-E29B-49E7-5F8184C6BE8F}"/>
              </a:ext>
            </a:extLst>
          </p:cNvPr>
          <p:cNvSpPr>
            <a:spLocks noGrp="1"/>
          </p:cNvSpPr>
          <p:nvPr>
            <p:ph type="ftr" sz="quarter" idx="11"/>
          </p:nvPr>
        </p:nvSpPr>
        <p:spPr>
          <a:xfrm>
            <a:off x="2572279" y="6201323"/>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3" name="Date Placeholder 3">
            <a:extLst>
              <a:ext uri="{FF2B5EF4-FFF2-40B4-BE49-F238E27FC236}">
                <a16:creationId xmlns:a16="http://schemas.microsoft.com/office/drawing/2014/main" id="{6C077300-D2AA-D011-6D83-2A10A51A722D}"/>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2416430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0265A-305B-CF62-82E8-1324146D614A}"/>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13C373F-2BBA-C3D6-1641-D40B4F0698F9}"/>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a:extLst>
              <a:ext uri="{FF2B5EF4-FFF2-40B4-BE49-F238E27FC236}">
                <a16:creationId xmlns:a16="http://schemas.microsoft.com/office/drawing/2014/main" id="{B15E9E08-9937-F5F7-E7E8-817C81FD77EF}"/>
              </a:ext>
            </a:extLst>
          </p:cNvPr>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2792893D-FE78-C15E-2981-983139346BF9}"/>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CC30CF31-FBAF-5116-2AEE-5C5591B3969F}"/>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Title 1">
            <a:extLst>
              <a:ext uri="{FF2B5EF4-FFF2-40B4-BE49-F238E27FC236}">
                <a16:creationId xmlns:a16="http://schemas.microsoft.com/office/drawing/2014/main" id="{599FD767-9847-53A1-BC34-0D52DE06AFE7}"/>
              </a:ext>
            </a:extLst>
          </p:cNvPr>
          <p:cNvSpPr txBox="1">
            <a:spLocks/>
          </p:cNvSpPr>
          <p:nvPr/>
        </p:nvSpPr>
        <p:spPr>
          <a:xfrm>
            <a:off x="1484310" y="841044"/>
            <a:ext cx="10018713" cy="5496535"/>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p:txBody>
      </p:sp>
      <p:sp>
        <p:nvSpPr>
          <p:cNvPr id="2" name="Date Placeholder 3">
            <a:extLst>
              <a:ext uri="{FF2B5EF4-FFF2-40B4-BE49-F238E27FC236}">
                <a16:creationId xmlns:a16="http://schemas.microsoft.com/office/drawing/2014/main" id="{4D361171-6F45-83DE-BF11-4EEEC77A20D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32917409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Title 1">
            <a:extLst>
              <a:ext uri="{FF2B5EF4-FFF2-40B4-BE49-F238E27FC236}">
                <a16:creationId xmlns:a16="http://schemas.microsoft.com/office/drawing/2014/main" id="{F5DDBF72-1CD4-4B96-9828-669C3155AC2A}"/>
              </a:ext>
            </a:extLst>
          </p:cNvPr>
          <p:cNvSpPr txBox="1">
            <a:spLocks/>
          </p:cNvSpPr>
          <p:nvPr/>
        </p:nvSpPr>
        <p:spPr>
          <a:xfrm>
            <a:off x="1484310" y="841044"/>
            <a:ext cx="10018713" cy="5496535"/>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ANNOUNCEMENTS?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rPr>
              <a:t>ADJOURN.</a:t>
            </a:r>
          </a:p>
        </p:txBody>
      </p:sp>
      <p:sp>
        <p:nvSpPr>
          <p:cNvPr id="2" name="Date Placeholder 3">
            <a:extLst>
              <a:ext uri="{FF2B5EF4-FFF2-40B4-BE49-F238E27FC236}">
                <a16:creationId xmlns:a16="http://schemas.microsoft.com/office/drawing/2014/main" id="{2D0F761E-0A1C-01C7-D164-E3D786C2CB33}"/>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538385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EE8B-5057-4799-ADA7-A7D461C96999}"/>
              </a:ext>
            </a:extLst>
          </p:cNvPr>
          <p:cNvSpPr>
            <a:spLocks noGrp="1"/>
          </p:cNvSpPr>
          <p:nvPr>
            <p:ph type="ctrTitle"/>
          </p:nvPr>
        </p:nvSpPr>
        <p:spPr>
          <a:xfrm>
            <a:off x="1706303" y="1018738"/>
            <a:ext cx="10038365" cy="3637483"/>
          </a:xfrm>
        </p:spPr>
        <p:txBody>
          <a:bodyPr>
            <a:normAutofit/>
          </a:bodyPr>
          <a:lstStyle/>
          <a:p>
            <a:r>
              <a:rPr lang="en-US" sz="5400" dirty="0"/>
              <a:t>SG-6942 – Enhance the status monitoring of RSUs</a:t>
            </a:r>
          </a:p>
        </p:txBody>
      </p:sp>
      <p:sp>
        <p:nvSpPr>
          <p:cNvPr id="3" name="Subtitle 2">
            <a:extLst>
              <a:ext uri="{FF2B5EF4-FFF2-40B4-BE49-F238E27FC236}">
                <a16:creationId xmlns:a16="http://schemas.microsoft.com/office/drawing/2014/main" id="{EA03A56A-ADD4-4AC9-89D9-55E6B7696352}"/>
              </a:ext>
            </a:extLst>
          </p:cNvPr>
          <p:cNvSpPr>
            <a:spLocks noGrp="1"/>
          </p:cNvSpPr>
          <p:nvPr>
            <p:ph type="subTitle" idx="1"/>
          </p:nvPr>
        </p:nvSpPr>
        <p:spPr>
          <a:xfrm>
            <a:off x="4593198" y="4450728"/>
            <a:ext cx="6987645" cy="1388534"/>
          </a:xfrm>
        </p:spPr>
        <p:txBody>
          <a:bodyPr>
            <a:normAutofit fontScale="92500" lnSpcReduction="20000"/>
          </a:bodyPr>
          <a:lstStyle/>
          <a:p>
            <a:endParaRPr lang="en-US" dirty="0"/>
          </a:p>
          <a:p>
            <a:endParaRPr lang="en-US" dirty="0"/>
          </a:p>
          <a:p>
            <a:r>
              <a:rPr lang="en-US" dirty="0"/>
              <a:t>Tucker Brown</a:t>
            </a:r>
          </a:p>
        </p:txBody>
      </p:sp>
      <p:sp>
        <p:nvSpPr>
          <p:cNvPr id="5" name="Footer Placeholder 4">
            <a:extLst>
              <a:ext uri="{FF2B5EF4-FFF2-40B4-BE49-F238E27FC236}">
                <a16:creationId xmlns:a16="http://schemas.microsoft.com/office/drawing/2014/main" id="{77CD42D2-8FE3-4D78-8A72-F04C4B94B371}"/>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15B60590-B658-48F3-8AEC-482018F5A0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17910DAE-077B-4EC1-B4AC-ABEDDF7548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1666392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Current Behavior &amp; 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300123" y="813131"/>
            <a:ext cx="10512272" cy="5678478"/>
          </a:xfrm>
          <a:prstGeom prst="rect">
            <a:avLst/>
          </a:prstGeom>
          <a:noFill/>
        </p:spPr>
        <p:txBody>
          <a:bodyPr wrap="square" rtlCol="0">
            <a:spAutoFit/>
          </a:bodyPr>
          <a:lstStyle/>
          <a:p>
            <a:pPr marL="342900" indent="-342900">
              <a:spcAft>
                <a:spcPts val="1800"/>
              </a:spcAft>
              <a:buFont typeface="Courier New" panose="02070309020205020404" pitchFamily="49" charset="0"/>
              <a:buChar char="o"/>
              <a:defRPr/>
            </a:pPr>
            <a:r>
              <a:rPr lang="en-US" sz="3200" dirty="0">
                <a:latin typeface="-apple-system"/>
              </a:rPr>
              <a:t>Current Behavior</a:t>
            </a:r>
          </a:p>
          <a:p>
            <a:pPr marL="914400" lvl="1" indent="-457200">
              <a:spcAft>
                <a:spcPts val="1800"/>
              </a:spcAft>
              <a:buFont typeface="Wingdings" panose="05000000000000000000" pitchFamily="2" charset="2"/>
              <a:buChar char="§"/>
              <a:defRPr/>
            </a:pPr>
            <a:r>
              <a:rPr lang="en-US" sz="2800" dirty="0">
                <a:latin typeface="-apple-system"/>
              </a:rPr>
              <a:t>RSUs are monitored via SNMP to ensure the device is still responsive.</a:t>
            </a:r>
            <a:endParaRPr lang="en-US" sz="2800" i="0" dirty="0">
              <a:effectLst/>
              <a:latin typeface="-apple-system"/>
            </a:endParaRPr>
          </a:p>
          <a:p>
            <a:pPr marL="342900" lvl="1" indent="-342900">
              <a:spcAft>
                <a:spcPts val="1800"/>
              </a:spcAft>
              <a:buFont typeface="Courier New" panose="02070309020205020404" pitchFamily="49" charset="0"/>
              <a:buChar char="o"/>
              <a:defRPr/>
            </a:pPr>
            <a:r>
              <a:rPr lang="en-US" sz="3200" dirty="0">
                <a:latin typeface="-apple-system"/>
              </a:rPr>
              <a:t>Enhancement</a:t>
            </a:r>
            <a:endParaRPr lang="en-US" sz="2800" dirty="0">
              <a:latin typeface="-apple-system"/>
            </a:endParaRPr>
          </a:p>
          <a:p>
            <a:pPr marL="914400" lvl="1" indent="-457200">
              <a:spcAft>
                <a:spcPts val="1800"/>
              </a:spcAft>
              <a:buFont typeface="Wingdings" panose="05000000000000000000" pitchFamily="2" charset="2"/>
              <a:buChar char="§"/>
              <a:defRPr/>
            </a:pPr>
            <a:r>
              <a:rPr lang="en-US" sz="2800" dirty="0">
                <a:latin typeface="-apple-system"/>
              </a:rPr>
              <a:t>Use NTCIP 1218 to capture status elements on the RSU for storage and sending through C2C.</a:t>
            </a:r>
          </a:p>
          <a:p>
            <a:pPr marL="914400" lvl="1" indent="-457200">
              <a:spcAft>
                <a:spcPts val="1800"/>
              </a:spcAft>
              <a:buFont typeface="Wingdings" panose="05000000000000000000" pitchFamily="2" charset="2"/>
              <a:buChar char="§"/>
              <a:defRPr/>
            </a:pPr>
            <a:r>
              <a:rPr lang="en-US" sz="2800" dirty="0">
                <a:latin typeface="-apple-system"/>
              </a:rPr>
              <a:t>Should continue to use the current status mechanism if NTCIP is not supported by the device.</a:t>
            </a:r>
          </a:p>
          <a:p>
            <a:pPr marL="914400" lvl="1" indent="-457200">
              <a:spcAft>
                <a:spcPts val="1800"/>
              </a:spcAft>
              <a:buFont typeface="Wingdings" panose="05000000000000000000" pitchFamily="2" charset="2"/>
              <a:buChar char="§"/>
              <a:defRPr/>
            </a:pPr>
            <a:r>
              <a:rPr lang="en-US" sz="2800" dirty="0">
                <a:latin typeface="-apple-system"/>
              </a:rPr>
              <a:t>Update the CVS Status dialog to current standard and add the status fields.</a:t>
            </a:r>
          </a:p>
        </p:txBody>
      </p:sp>
      <p:sp>
        <p:nvSpPr>
          <p:cNvPr id="2" name="Slide Number Placeholder 5">
            <a:extLst>
              <a:ext uri="{FF2B5EF4-FFF2-40B4-BE49-F238E27FC236}">
                <a16:creationId xmlns:a16="http://schemas.microsoft.com/office/drawing/2014/main" id="{493FD95F-4DCC-86E3-1D5F-2F7BD8191E1B}"/>
              </a:ext>
            </a:extLst>
          </p:cNvPr>
          <p:cNvSpPr>
            <a:spLocks noGrp="1"/>
          </p:cNvSpPr>
          <p:nvPr>
            <p:ph type="sldNum" sz="quarter" idx="12"/>
          </p:nvPr>
        </p:nvSpPr>
        <p:spPr>
          <a:xfrm>
            <a:off x="10951856" y="6185179"/>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5" name="Footer Placeholder 4">
            <a:extLst>
              <a:ext uri="{FF2B5EF4-FFF2-40B4-BE49-F238E27FC236}">
                <a16:creationId xmlns:a16="http://schemas.microsoft.com/office/drawing/2014/main" id="{81EA53A9-CD5F-C098-2BD2-8CA097D422C4}"/>
              </a:ext>
            </a:extLst>
          </p:cNvPr>
          <p:cNvSpPr>
            <a:spLocks noGrp="1"/>
          </p:cNvSpPr>
          <p:nvPr>
            <p:ph type="ftr" sz="quarter" idx="11"/>
          </p:nvPr>
        </p:nvSpPr>
        <p:spPr>
          <a:xfrm>
            <a:off x="2572279" y="6201323"/>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Date Placeholder 3">
            <a:extLst>
              <a:ext uri="{FF2B5EF4-FFF2-40B4-BE49-F238E27FC236}">
                <a16:creationId xmlns:a16="http://schemas.microsoft.com/office/drawing/2014/main" id="{F159A8BD-D6F0-79FC-9CE2-61876BEE4B8B}"/>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2390361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8F07E-E498-DAEC-8525-C0DF5C2504A8}"/>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8260FF2D-4014-C0F9-63EF-E49A95569745}"/>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F01DA186-8F42-C7AD-19CA-800384EE0484}"/>
              </a:ext>
            </a:extLst>
          </p:cNvPr>
          <p:cNvSpPr txBox="1"/>
          <p:nvPr/>
        </p:nvSpPr>
        <p:spPr>
          <a:xfrm>
            <a:off x="1343777" y="782352"/>
            <a:ext cx="10512272" cy="5601533"/>
          </a:xfrm>
          <a:prstGeom prst="rect">
            <a:avLst/>
          </a:prstGeom>
          <a:noFill/>
        </p:spPr>
        <p:txBody>
          <a:bodyPr wrap="square" rtlCol="0">
            <a:spAutoFit/>
          </a:bodyPr>
          <a:lstStyle/>
          <a:p>
            <a:pPr marL="914400" lvl="1" indent="-457200">
              <a:spcAft>
                <a:spcPts val="1800"/>
              </a:spcAft>
              <a:buFont typeface="Wingdings" panose="05000000000000000000" pitchFamily="2" charset="2"/>
              <a:buChar char="§"/>
              <a:defRPr/>
            </a:pPr>
            <a:r>
              <a:rPr lang="en-US" sz="2800" dirty="0">
                <a:latin typeface="-apple-system"/>
              </a:rPr>
              <a:t>Status Elements</a:t>
            </a:r>
          </a:p>
          <a:p>
            <a:pPr marL="1257300" lvl="2" indent="-342900">
              <a:spcAft>
                <a:spcPts val="1800"/>
              </a:spcAft>
              <a:buFont typeface="Arial" panose="020B0604020202020204" pitchFamily="34" charset="0"/>
              <a:buChar char="•"/>
              <a:defRPr/>
            </a:pPr>
            <a:r>
              <a:rPr lang="en-US" sz="2400" b="0" i="0" dirty="0" err="1">
                <a:effectLst/>
                <a:latin typeface="-apple-system"/>
              </a:rPr>
              <a:t>rsuHostIPAddr</a:t>
            </a:r>
            <a:r>
              <a:rPr lang="en-US" sz="2400" b="0" i="0" dirty="0">
                <a:effectLst/>
                <a:latin typeface="-apple-system"/>
              </a:rPr>
              <a:t>, </a:t>
            </a:r>
            <a:r>
              <a:rPr lang="en-US" sz="2400" b="0" i="0" dirty="0" err="1">
                <a:effectLst/>
                <a:latin typeface="-apple-system"/>
              </a:rPr>
              <a:t>rsuHostNetMask</a:t>
            </a:r>
            <a:r>
              <a:rPr lang="en-US" sz="2400" b="0" i="0" dirty="0">
                <a:effectLst/>
                <a:latin typeface="-apple-system"/>
              </a:rPr>
              <a:t>, </a:t>
            </a:r>
            <a:r>
              <a:rPr lang="en-US" sz="2400" b="0" i="0" dirty="0" err="1">
                <a:effectLst/>
                <a:latin typeface="-apple-system"/>
              </a:rPr>
              <a:t>rsuHostGateway</a:t>
            </a:r>
            <a:r>
              <a:rPr lang="en-US" sz="2400" b="0" i="0" dirty="0">
                <a:effectLst/>
                <a:latin typeface="-apple-system"/>
              </a:rPr>
              <a:t>, </a:t>
            </a:r>
            <a:r>
              <a:rPr lang="en-US" sz="2400" b="0" i="0" dirty="0" err="1">
                <a:effectLst/>
                <a:latin typeface="-apple-system"/>
              </a:rPr>
              <a:t>rsuHostDNS</a:t>
            </a:r>
            <a:r>
              <a:rPr lang="en-US" sz="2400" b="0" i="0" dirty="0">
                <a:effectLst/>
                <a:latin typeface="-apple-system"/>
              </a:rPr>
              <a:t>, </a:t>
            </a:r>
            <a:r>
              <a:rPr lang="en-US" sz="2400" b="1" i="0" dirty="0" err="1">
                <a:effectLst/>
                <a:latin typeface="-apple-system"/>
              </a:rPr>
              <a:t>rsuID</a:t>
            </a:r>
            <a:r>
              <a:rPr lang="en-US" sz="2400" b="0" i="0" dirty="0">
                <a:effectLst/>
                <a:latin typeface="-apple-system"/>
              </a:rPr>
              <a:t>, </a:t>
            </a:r>
          </a:p>
          <a:p>
            <a:pPr marL="1257300" lvl="2" indent="-342900">
              <a:spcAft>
                <a:spcPts val="1800"/>
              </a:spcAft>
              <a:buFont typeface="Arial" panose="020B0604020202020204" pitchFamily="34" charset="0"/>
              <a:buChar char="•"/>
              <a:defRPr/>
            </a:pPr>
            <a:r>
              <a:rPr lang="en-US" sz="2400" b="0" i="0" dirty="0" err="1">
                <a:effectLst/>
                <a:latin typeface="-apple-system"/>
              </a:rPr>
              <a:t>rsuClockSourceStatus</a:t>
            </a:r>
            <a:r>
              <a:rPr lang="en-US" sz="2400" b="0" i="0" dirty="0">
                <a:effectLst/>
                <a:latin typeface="-apple-system"/>
              </a:rPr>
              <a:t>, </a:t>
            </a:r>
            <a:r>
              <a:rPr lang="en-US" sz="2400" b="0" i="0" dirty="0" err="1">
                <a:effectLst/>
                <a:latin typeface="-apple-system"/>
              </a:rPr>
              <a:t>rsuHostDHCPEnable</a:t>
            </a:r>
            <a:r>
              <a:rPr lang="en-US" sz="2400" b="0" i="0" dirty="0">
                <a:effectLst/>
                <a:latin typeface="-apple-system"/>
              </a:rPr>
              <a:t>, </a:t>
            </a:r>
            <a:r>
              <a:rPr lang="en-US" sz="2400" b="0" i="0" dirty="0" err="1">
                <a:effectLst/>
                <a:latin typeface="-apple-system"/>
              </a:rPr>
              <a:t>rsuManufacturer</a:t>
            </a:r>
            <a:r>
              <a:rPr lang="en-US" sz="2400" b="0" i="0" dirty="0">
                <a:effectLst/>
                <a:latin typeface="-apple-system"/>
              </a:rPr>
              <a:t>, </a:t>
            </a:r>
            <a:r>
              <a:rPr lang="en-US" sz="2400" b="0" i="0" dirty="0" err="1">
                <a:effectLst/>
                <a:latin typeface="-apple-system"/>
              </a:rPr>
              <a:t>rsuLastLoginUser</a:t>
            </a:r>
            <a:r>
              <a:rPr lang="en-US" sz="2400" b="0" i="0" dirty="0">
                <a:effectLst/>
                <a:latin typeface="-apple-system"/>
              </a:rPr>
              <a:t>,</a:t>
            </a:r>
          </a:p>
          <a:p>
            <a:pPr marL="1257300" lvl="2" indent="-342900">
              <a:spcAft>
                <a:spcPts val="1800"/>
              </a:spcAft>
              <a:buFont typeface="Arial" panose="020B0604020202020204" pitchFamily="34" charset="0"/>
              <a:buChar char="•"/>
              <a:defRPr/>
            </a:pPr>
            <a:r>
              <a:rPr lang="en-US" sz="2400" b="0" i="0" dirty="0" err="1">
                <a:effectLst/>
                <a:latin typeface="-apple-system"/>
              </a:rPr>
              <a:t>rsuLastLoginTime</a:t>
            </a:r>
            <a:r>
              <a:rPr lang="en-US" sz="2400" b="0" i="0" dirty="0">
                <a:effectLst/>
                <a:latin typeface="-apple-system"/>
              </a:rPr>
              <a:t>, </a:t>
            </a:r>
            <a:r>
              <a:rPr lang="en-US" sz="2400" b="0" i="0" dirty="0" err="1">
                <a:effectLst/>
                <a:latin typeface="-apple-system"/>
              </a:rPr>
              <a:t>rsuLastLoginSource</a:t>
            </a:r>
            <a:r>
              <a:rPr lang="en-US" sz="2400" b="0" i="0" dirty="0">
                <a:effectLst/>
                <a:latin typeface="-apple-system"/>
              </a:rPr>
              <a:t>, </a:t>
            </a:r>
            <a:r>
              <a:rPr lang="en-US" sz="2400" b="1" i="0" dirty="0" err="1">
                <a:effectLst/>
                <a:latin typeface="-apple-system"/>
              </a:rPr>
              <a:t>rsuGnssStatus</a:t>
            </a:r>
            <a:r>
              <a:rPr lang="en-US" sz="2400" b="0" i="0" dirty="0">
                <a:effectLst/>
                <a:latin typeface="-apple-system"/>
              </a:rPr>
              <a:t>, </a:t>
            </a:r>
            <a:r>
              <a:rPr lang="en-US" sz="2400" b="0" i="0" dirty="0" err="1">
                <a:effectLst/>
                <a:latin typeface="-apple-system"/>
              </a:rPr>
              <a:t>rsuGnss</a:t>
            </a:r>
            <a:r>
              <a:rPr lang="en-US" sz="2400" b="0" i="0" dirty="0">
                <a:effectLst/>
                <a:latin typeface="-apple-system"/>
              </a:rPr>
              <a:t>, </a:t>
            </a:r>
            <a:r>
              <a:rPr lang="en-US" sz="2400" b="1" i="0" dirty="0" err="1">
                <a:effectLst/>
                <a:latin typeface="-apple-system"/>
              </a:rPr>
              <a:t>rsuSystemStatus</a:t>
            </a:r>
            <a:r>
              <a:rPr lang="en-US" sz="2400" b="0" i="0" dirty="0">
                <a:effectLst/>
                <a:latin typeface="-apple-system"/>
              </a:rPr>
              <a:t>, </a:t>
            </a:r>
          </a:p>
          <a:p>
            <a:pPr marL="1257300" lvl="2" indent="-342900">
              <a:spcAft>
                <a:spcPts val="1800"/>
              </a:spcAft>
              <a:buFont typeface="Arial" panose="020B0604020202020204" pitchFamily="34" charset="0"/>
              <a:buChar char="•"/>
              <a:defRPr/>
            </a:pPr>
            <a:r>
              <a:rPr lang="en-US" sz="2400" b="0" i="0" dirty="0" err="1">
                <a:effectLst/>
                <a:latin typeface="-apple-system"/>
              </a:rPr>
              <a:t>rsuStatus</a:t>
            </a:r>
            <a:r>
              <a:rPr lang="en-US" sz="2400" b="0" i="0" dirty="0">
                <a:effectLst/>
                <a:latin typeface="-apple-system"/>
              </a:rPr>
              <a:t>, </a:t>
            </a:r>
            <a:r>
              <a:rPr lang="en-US" sz="2400" b="0" i="0" dirty="0" err="1">
                <a:effectLst/>
                <a:latin typeface="-apple-system"/>
              </a:rPr>
              <a:t>rsuModeStatus</a:t>
            </a:r>
            <a:r>
              <a:rPr lang="en-US" sz="2400" b="0" i="0" dirty="0">
                <a:effectLst/>
                <a:latin typeface="-apple-system"/>
              </a:rPr>
              <a:t>, </a:t>
            </a:r>
            <a:r>
              <a:rPr lang="en-US" sz="2400" b="0" i="0" dirty="0" err="1">
                <a:effectLst/>
                <a:latin typeface="-apple-system"/>
              </a:rPr>
              <a:t>rsuFirmwareVersion</a:t>
            </a:r>
            <a:r>
              <a:rPr lang="en-US" sz="2400" b="0" i="0" dirty="0">
                <a:effectLst/>
                <a:latin typeface="-apple-system"/>
              </a:rPr>
              <a:t>, </a:t>
            </a:r>
            <a:r>
              <a:rPr lang="en-US" sz="2400" b="0" i="0" dirty="0" err="1">
                <a:effectLst/>
                <a:latin typeface="-apple-system"/>
              </a:rPr>
              <a:t>rsuTimeSincePowerOn</a:t>
            </a:r>
            <a:r>
              <a:rPr lang="en-US" sz="2400" b="0" i="0" dirty="0">
                <a:effectLst/>
                <a:latin typeface="-apple-system"/>
              </a:rPr>
              <a:t>, </a:t>
            </a:r>
            <a:r>
              <a:rPr lang="en-US" sz="2400" b="0" i="0" dirty="0" err="1">
                <a:effectLst/>
                <a:latin typeface="-apple-system"/>
              </a:rPr>
              <a:t>rsuSecCredReq</a:t>
            </a:r>
            <a:r>
              <a:rPr lang="en-US" sz="2400" b="0" i="0" dirty="0">
                <a:effectLst/>
                <a:latin typeface="-apple-system"/>
              </a:rPr>
              <a:t>,</a:t>
            </a:r>
          </a:p>
          <a:p>
            <a:pPr marL="1257300" lvl="2" indent="-342900">
              <a:spcAft>
                <a:spcPts val="1800"/>
              </a:spcAft>
              <a:buFont typeface="Arial" panose="020B0604020202020204" pitchFamily="34" charset="0"/>
              <a:buChar char="•"/>
              <a:defRPr/>
            </a:pPr>
            <a:r>
              <a:rPr lang="en-US" sz="2400" b="0" i="0" dirty="0">
                <a:effectLst/>
                <a:latin typeface="-apple-system"/>
              </a:rPr>
              <a:t> </a:t>
            </a:r>
            <a:r>
              <a:rPr lang="en-US" sz="2400" b="1" i="0" dirty="0" err="1">
                <a:effectLst/>
                <a:latin typeface="-apple-system"/>
              </a:rPr>
              <a:t>rsuSecEnrollCertStatus</a:t>
            </a:r>
            <a:r>
              <a:rPr lang="en-US" sz="2400" b="0" i="0" dirty="0">
                <a:effectLst/>
                <a:latin typeface="-apple-system"/>
              </a:rPr>
              <a:t>, </a:t>
            </a:r>
            <a:r>
              <a:rPr lang="en-US" sz="2400" b="0" i="0" dirty="0" err="1">
                <a:effectLst/>
                <a:latin typeface="-apple-system"/>
              </a:rPr>
              <a:t>rsuSecEnrollVertValidRegion</a:t>
            </a:r>
            <a:r>
              <a:rPr lang="en-US" sz="2400" b="0" i="0" dirty="0">
                <a:effectLst/>
                <a:latin typeface="-apple-system"/>
              </a:rPr>
              <a:t>, </a:t>
            </a:r>
            <a:r>
              <a:rPr lang="en-US" sz="2400" b="0" i="0" dirty="0" err="1">
                <a:effectLst/>
                <a:latin typeface="-apple-system"/>
              </a:rPr>
              <a:t>rsuSecEnrollCertUrl</a:t>
            </a:r>
            <a:r>
              <a:rPr lang="en-US" sz="2400" b="0" i="0" dirty="0">
                <a:effectLst/>
                <a:latin typeface="-apple-system"/>
              </a:rPr>
              <a:t>,</a:t>
            </a:r>
          </a:p>
          <a:p>
            <a:pPr marL="1257300" lvl="2" indent="-342900">
              <a:spcAft>
                <a:spcPts val="1800"/>
              </a:spcAft>
              <a:buFont typeface="Arial" panose="020B0604020202020204" pitchFamily="34" charset="0"/>
              <a:buChar char="•"/>
              <a:defRPr/>
            </a:pPr>
            <a:r>
              <a:rPr lang="en-US" sz="2400" b="0" i="0" dirty="0">
                <a:effectLst/>
                <a:latin typeface="-apple-system"/>
              </a:rPr>
              <a:t> </a:t>
            </a:r>
            <a:r>
              <a:rPr lang="en-US" sz="2400" b="0" i="0" dirty="0" err="1">
                <a:effectLst/>
                <a:latin typeface="-apple-system"/>
              </a:rPr>
              <a:t>rsuSecEnrollCertId</a:t>
            </a:r>
            <a:r>
              <a:rPr lang="en-US" sz="2400" b="0" i="0" dirty="0">
                <a:effectLst/>
                <a:latin typeface="-apple-system"/>
              </a:rPr>
              <a:t>, </a:t>
            </a:r>
            <a:r>
              <a:rPr lang="en-US" sz="2400" b="0" i="0" dirty="0" err="1">
                <a:effectLst/>
                <a:latin typeface="-apple-system"/>
              </a:rPr>
              <a:t>rsuSecEnrollCertExpiration</a:t>
            </a:r>
            <a:r>
              <a:rPr lang="en-US" sz="2400" b="0" i="0" dirty="0">
                <a:effectLst/>
                <a:latin typeface="-apple-system"/>
              </a:rPr>
              <a:t>, </a:t>
            </a:r>
            <a:r>
              <a:rPr lang="en-US" sz="2400" b="0" i="0" dirty="0" err="1">
                <a:effectLst/>
                <a:latin typeface="-apple-system"/>
              </a:rPr>
              <a:t>rsuSecuritySource</a:t>
            </a:r>
            <a:endParaRPr lang="en-US" sz="2400" dirty="0">
              <a:latin typeface="-apple-system"/>
            </a:endParaRPr>
          </a:p>
        </p:txBody>
      </p:sp>
      <p:sp>
        <p:nvSpPr>
          <p:cNvPr id="2" name="Slide Number Placeholder 5">
            <a:extLst>
              <a:ext uri="{FF2B5EF4-FFF2-40B4-BE49-F238E27FC236}">
                <a16:creationId xmlns:a16="http://schemas.microsoft.com/office/drawing/2014/main" id="{2628EA6C-BD3B-F26A-9BC6-F6CC3F85610D}"/>
              </a:ext>
            </a:extLst>
          </p:cNvPr>
          <p:cNvSpPr>
            <a:spLocks noGrp="1"/>
          </p:cNvSpPr>
          <p:nvPr>
            <p:ph type="sldNum" sz="quarter" idx="12"/>
          </p:nvPr>
        </p:nvSpPr>
        <p:spPr>
          <a:xfrm>
            <a:off x="10951856" y="6185179"/>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5" name="Footer Placeholder 4">
            <a:extLst>
              <a:ext uri="{FF2B5EF4-FFF2-40B4-BE49-F238E27FC236}">
                <a16:creationId xmlns:a16="http://schemas.microsoft.com/office/drawing/2014/main" id="{F26FC018-0915-B97C-B6A8-5C2BFBEBCAB8}"/>
              </a:ext>
            </a:extLst>
          </p:cNvPr>
          <p:cNvSpPr>
            <a:spLocks noGrp="1"/>
          </p:cNvSpPr>
          <p:nvPr>
            <p:ph type="ftr" sz="quarter" idx="11"/>
          </p:nvPr>
        </p:nvSpPr>
        <p:spPr>
          <a:xfrm>
            <a:off x="2572279" y="6201323"/>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3" name="Date Placeholder 3">
            <a:extLst>
              <a:ext uri="{FF2B5EF4-FFF2-40B4-BE49-F238E27FC236}">
                <a16:creationId xmlns:a16="http://schemas.microsoft.com/office/drawing/2014/main" id="{07C5A873-2056-2D9C-B57B-AEEBBC44785B}"/>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1858994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Title 1">
            <a:extLst>
              <a:ext uri="{FF2B5EF4-FFF2-40B4-BE49-F238E27FC236}">
                <a16:creationId xmlns:a16="http://schemas.microsoft.com/office/drawing/2014/main" id="{F5DDBF72-1CD4-4B96-9828-669C3155AC2A}"/>
              </a:ext>
            </a:extLst>
          </p:cNvPr>
          <p:cNvSpPr txBox="1">
            <a:spLocks/>
          </p:cNvSpPr>
          <p:nvPr/>
        </p:nvSpPr>
        <p:spPr>
          <a:xfrm>
            <a:off x="1484310" y="841044"/>
            <a:ext cx="10018713" cy="5496535"/>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SUPPORT?</a:t>
            </a:r>
          </a:p>
        </p:txBody>
      </p:sp>
      <p:sp>
        <p:nvSpPr>
          <p:cNvPr id="2" name="Date Placeholder 3">
            <a:extLst>
              <a:ext uri="{FF2B5EF4-FFF2-40B4-BE49-F238E27FC236}">
                <a16:creationId xmlns:a16="http://schemas.microsoft.com/office/drawing/2014/main" id="{CBB07C1B-4C92-FDDC-6A73-F04DABDAB087}"/>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3617131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AD2D4D-A769-900D-E256-51675C7F63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4D3964-13AA-BB68-B18C-B3245AF2F2F5}"/>
              </a:ext>
            </a:extLst>
          </p:cNvPr>
          <p:cNvSpPr>
            <a:spLocks noGrp="1"/>
          </p:cNvSpPr>
          <p:nvPr>
            <p:ph type="ctrTitle"/>
          </p:nvPr>
        </p:nvSpPr>
        <p:spPr>
          <a:xfrm>
            <a:off x="1706303" y="1018738"/>
            <a:ext cx="10038365" cy="3637483"/>
          </a:xfrm>
        </p:spPr>
        <p:txBody>
          <a:bodyPr>
            <a:normAutofit/>
          </a:bodyPr>
          <a:lstStyle/>
          <a:p>
            <a:r>
              <a:rPr lang="en-US" sz="5400" dirty="0"/>
              <a:t>SG-6092 – Add ITIS Codes into </a:t>
            </a:r>
            <a:br>
              <a:rPr lang="en-US" sz="5400" dirty="0"/>
            </a:br>
            <a:r>
              <a:rPr lang="en-US" sz="5400" dirty="0"/>
              <a:t>TIM Messages</a:t>
            </a:r>
          </a:p>
        </p:txBody>
      </p:sp>
      <p:sp>
        <p:nvSpPr>
          <p:cNvPr id="3" name="Subtitle 2">
            <a:extLst>
              <a:ext uri="{FF2B5EF4-FFF2-40B4-BE49-F238E27FC236}">
                <a16:creationId xmlns:a16="http://schemas.microsoft.com/office/drawing/2014/main" id="{A96C3A1F-10D9-FE14-8CFF-55DDF58293FB}"/>
              </a:ext>
            </a:extLst>
          </p:cNvPr>
          <p:cNvSpPr>
            <a:spLocks noGrp="1"/>
          </p:cNvSpPr>
          <p:nvPr>
            <p:ph type="subTitle" idx="1"/>
          </p:nvPr>
        </p:nvSpPr>
        <p:spPr>
          <a:xfrm>
            <a:off x="4593198" y="4450728"/>
            <a:ext cx="6987645" cy="1388534"/>
          </a:xfrm>
        </p:spPr>
        <p:txBody>
          <a:bodyPr>
            <a:normAutofit fontScale="92500" lnSpcReduction="20000"/>
          </a:bodyPr>
          <a:lstStyle/>
          <a:p>
            <a:endParaRPr lang="en-US" dirty="0"/>
          </a:p>
          <a:p>
            <a:endParaRPr lang="en-US" dirty="0"/>
          </a:p>
          <a:p>
            <a:r>
              <a:rPr lang="en-US" dirty="0"/>
              <a:t>Tucker Brown</a:t>
            </a:r>
          </a:p>
        </p:txBody>
      </p:sp>
      <p:sp>
        <p:nvSpPr>
          <p:cNvPr id="5" name="Footer Placeholder 4">
            <a:extLst>
              <a:ext uri="{FF2B5EF4-FFF2-40B4-BE49-F238E27FC236}">
                <a16:creationId xmlns:a16="http://schemas.microsoft.com/office/drawing/2014/main" id="{5641519B-D2A6-9950-8C88-7400287E6437}"/>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FA51A805-58E3-535A-2D09-4076D24D385C}"/>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2296C3AC-8AEE-F4B6-1DEF-D506F71AE377}"/>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3861134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687C5-55E3-11A0-6CE9-F8F39C260832}"/>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F1E75781-D278-5EF7-8C5B-D120F3AF4FFF}"/>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Current Behavior and 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EB451BC0-1B60-C184-4406-CC300AA27E52}"/>
              </a:ext>
            </a:extLst>
          </p:cNvPr>
          <p:cNvSpPr txBox="1"/>
          <p:nvPr/>
        </p:nvSpPr>
        <p:spPr>
          <a:xfrm>
            <a:off x="1379636" y="953733"/>
            <a:ext cx="10512272" cy="4154984"/>
          </a:xfrm>
          <a:prstGeom prst="rect">
            <a:avLst/>
          </a:prstGeom>
          <a:noFill/>
        </p:spPr>
        <p:txBody>
          <a:bodyPr wrap="square" rtlCol="0">
            <a:spAutoFit/>
          </a:bodyPr>
          <a:lstStyle/>
          <a:p>
            <a:pPr marL="342900" indent="-342900">
              <a:spcAft>
                <a:spcPts val="1800"/>
              </a:spcAft>
              <a:buFont typeface="Courier New" panose="02070309020205020404" pitchFamily="49" charset="0"/>
              <a:buChar char="o"/>
              <a:defRPr/>
            </a:pPr>
            <a:r>
              <a:rPr lang="en-US" sz="3200" dirty="0">
                <a:latin typeface="-apple-system"/>
              </a:rPr>
              <a:t>Current Behavior</a:t>
            </a:r>
          </a:p>
          <a:p>
            <a:pPr marL="914400" lvl="1" indent="-457200">
              <a:spcAft>
                <a:spcPts val="1800"/>
              </a:spcAft>
              <a:buFont typeface="Wingdings" panose="05000000000000000000" pitchFamily="2" charset="2"/>
              <a:buChar char="§"/>
              <a:defRPr/>
            </a:pPr>
            <a:r>
              <a:rPr lang="en-US" sz="2800" dirty="0">
                <a:latin typeface="-apple-system"/>
              </a:rPr>
              <a:t>TIMs allow for sending a free text message out to OBUs.</a:t>
            </a:r>
          </a:p>
          <a:p>
            <a:pPr marL="914400" lvl="1" indent="-457200">
              <a:spcAft>
                <a:spcPts val="1800"/>
              </a:spcAft>
              <a:buFont typeface="Wingdings" panose="05000000000000000000" pitchFamily="2" charset="2"/>
              <a:buChar char="§"/>
              <a:defRPr/>
            </a:pPr>
            <a:r>
              <a:rPr lang="en-US" sz="2800" dirty="0">
                <a:latin typeface="-apple-system"/>
              </a:rPr>
              <a:t>Vendors prefer to use a fixed list of ITIS codes to better prepare and display a canned message to a user.</a:t>
            </a:r>
          </a:p>
          <a:p>
            <a:pPr marL="342900" indent="-342900">
              <a:spcAft>
                <a:spcPts val="1800"/>
              </a:spcAft>
              <a:buFont typeface="Courier New" panose="02070309020205020404" pitchFamily="49" charset="0"/>
              <a:buChar char="o"/>
              <a:defRPr/>
            </a:pPr>
            <a:r>
              <a:rPr lang="en-US" sz="3200" dirty="0">
                <a:latin typeface="-apple-system"/>
              </a:rPr>
              <a:t>Enhancement</a:t>
            </a:r>
          </a:p>
          <a:p>
            <a:pPr marL="914400" lvl="1" indent="-457200">
              <a:spcAft>
                <a:spcPts val="1800"/>
              </a:spcAft>
              <a:buFont typeface="Wingdings" panose="05000000000000000000" pitchFamily="2" charset="2"/>
              <a:buChar char="§"/>
              <a:defRPr/>
            </a:pPr>
            <a:r>
              <a:rPr lang="en-US" sz="2800" dirty="0">
                <a:latin typeface="-apple-system"/>
              </a:rPr>
              <a:t>Allow administrators to configure a list of words (or phrases) associated to ITIS codes.</a:t>
            </a:r>
          </a:p>
        </p:txBody>
      </p:sp>
      <p:sp>
        <p:nvSpPr>
          <p:cNvPr id="2" name="Slide Number Placeholder 5">
            <a:extLst>
              <a:ext uri="{FF2B5EF4-FFF2-40B4-BE49-F238E27FC236}">
                <a16:creationId xmlns:a16="http://schemas.microsoft.com/office/drawing/2014/main" id="{80B29AC9-7678-2282-D05B-722993C3484A}"/>
              </a:ext>
            </a:extLst>
          </p:cNvPr>
          <p:cNvSpPr>
            <a:spLocks noGrp="1"/>
          </p:cNvSpPr>
          <p:nvPr>
            <p:ph type="sldNum" sz="quarter" idx="12"/>
          </p:nvPr>
        </p:nvSpPr>
        <p:spPr>
          <a:xfrm>
            <a:off x="10951856" y="6185179"/>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5" name="Footer Placeholder 4">
            <a:extLst>
              <a:ext uri="{FF2B5EF4-FFF2-40B4-BE49-F238E27FC236}">
                <a16:creationId xmlns:a16="http://schemas.microsoft.com/office/drawing/2014/main" id="{7BE25F77-0497-F98E-3BA4-19C911CD3B86}"/>
              </a:ext>
            </a:extLst>
          </p:cNvPr>
          <p:cNvSpPr>
            <a:spLocks noGrp="1"/>
          </p:cNvSpPr>
          <p:nvPr>
            <p:ph type="ftr" sz="quarter" idx="11"/>
          </p:nvPr>
        </p:nvSpPr>
        <p:spPr>
          <a:xfrm>
            <a:off x="2572279" y="6201323"/>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3" name="Date Placeholder 3">
            <a:extLst>
              <a:ext uri="{FF2B5EF4-FFF2-40B4-BE49-F238E27FC236}">
                <a16:creationId xmlns:a16="http://schemas.microsoft.com/office/drawing/2014/main" id="{1BAE66A7-3C80-430E-B382-FBDF92206957}"/>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spTree>
    <p:extLst>
      <p:ext uri="{BB962C8B-B14F-4D97-AF65-F5344CB8AC3E}">
        <p14:creationId xmlns:p14="http://schemas.microsoft.com/office/powerpoint/2010/main" val="3387864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3ACE4-1485-752F-7AA5-F4D820F3C3A7}"/>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3CF480E7-4495-F40D-DDEC-960669137A9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libri"/>
                <a:ea typeface="+mn-ea"/>
                <a:cs typeface="+mn-cs"/>
              </a:rPr>
              <a:t>Sample ITIS Configuration</a:t>
            </a:r>
          </a:p>
        </p:txBody>
      </p:sp>
      <p:sp>
        <p:nvSpPr>
          <p:cNvPr id="2" name="Slide Number Placeholder 5">
            <a:extLst>
              <a:ext uri="{FF2B5EF4-FFF2-40B4-BE49-F238E27FC236}">
                <a16:creationId xmlns:a16="http://schemas.microsoft.com/office/drawing/2014/main" id="{9AB75109-756F-A619-A98A-03DCB42F320E}"/>
              </a:ext>
            </a:extLst>
          </p:cNvPr>
          <p:cNvSpPr>
            <a:spLocks noGrp="1"/>
          </p:cNvSpPr>
          <p:nvPr>
            <p:ph type="sldNum" sz="quarter" idx="12"/>
          </p:nvPr>
        </p:nvSpPr>
        <p:spPr>
          <a:xfrm>
            <a:off x="10951856" y="6185179"/>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5" name="Footer Placeholder 4">
            <a:extLst>
              <a:ext uri="{FF2B5EF4-FFF2-40B4-BE49-F238E27FC236}">
                <a16:creationId xmlns:a16="http://schemas.microsoft.com/office/drawing/2014/main" id="{AE3272F1-51AA-D578-5FA9-BFCC1D57FAC5}"/>
              </a:ext>
            </a:extLst>
          </p:cNvPr>
          <p:cNvSpPr>
            <a:spLocks noGrp="1"/>
          </p:cNvSpPr>
          <p:nvPr>
            <p:ph type="ftr" sz="quarter" idx="11"/>
          </p:nvPr>
        </p:nvSpPr>
        <p:spPr>
          <a:xfrm>
            <a:off x="2572279" y="6201323"/>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3" name="Date Placeholder 3">
            <a:extLst>
              <a:ext uri="{FF2B5EF4-FFF2-40B4-BE49-F238E27FC236}">
                <a16:creationId xmlns:a16="http://schemas.microsoft.com/office/drawing/2014/main" id="{8E603BF7-B8AE-0B32-4248-B62C04000E34}"/>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2/22/2024</a:t>
            </a:r>
          </a:p>
        </p:txBody>
      </p:sp>
      <p:pic>
        <p:nvPicPr>
          <p:cNvPr id="6" name="Picture 5">
            <a:extLst>
              <a:ext uri="{FF2B5EF4-FFF2-40B4-BE49-F238E27FC236}">
                <a16:creationId xmlns:a16="http://schemas.microsoft.com/office/drawing/2014/main" id="{257D7254-7C04-DF29-9202-8A798FC3D5A4}"/>
              </a:ext>
            </a:extLst>
          </p:cNvPr>
          <p:cNvPicPr>
            <a:picLocks noChangeAspect="1"/>
          </p:cNvPicPr>
          <p:nvPr/>
        </p:nvPicPr>
        <p:blipFill>
          <a:blip r:embed="rId2"/>
          <a:stretch>
            <a:fillRect/>
          </a:stretch>
        </p:blipFill>
        <p:spPr>
          <a:xfrm>
            <a:off x="2572278" y="1607372"/>
            <a:ext cx="7084177" cy="4012798"/>
          </a:xfrm>
          <a:prstGeom prst="rect">
            <a:avLst/>
          </a:prstGeom>
        </p:spPr>
      </p:pic>
    </p:spTree>
    <p:extLst>
      <p:ext uri="{BB962C8B-B14F-4D97-AF65-F5344CB8AC3E}">
        <p14:creationId xmlns:p14="http://schemas.microsoft.com/office/powerpoint/2010/main" val="40834141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23764</TotalTime>
  <Words>966</Words>
  <Application>Microsoft Office PowerPoint</Application>
  <PresentationFormat>Widescreen</PresentationFormat>
  <Paragraphs>195</Paragraphs>
  <Slides>25</Slides>
  <Notes>7</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Parallax</vt:lpstr>
      <vt:lpstr>SunGuide Software  Users Group Meeting</vt:lpstr>
      <vt:lpstr>PowerPoint Presentation</vt:lpstr>
      <vt:lpstr>SG-6942 – Enhance the status monitoring of RSUs</vt:lpstr>
      <vt:lpstr>PowerPoint Presentation</vt:lpstr>
      <vt:lpstr>PowerPoint Presentation</vt:lpstr>
      <vt:lpstr>PowerPoint Presentation</vt:lpstr>
      <vt:lpstr>SG-6092 – Add ITIS Codes into  TIM Messages</vt:lpstr>
      <vt:lpstr>PowerPoint Presentation</vt:lpstr>
      <vt:lpstr>PowerPoint Presentation</vt:lpstr>
      <vt:lpstr>PowerPoint Presentation</vt:lpstr>
      <vt:lpstr>PowerPoint Presentation</vt:lpstr>
      <vt:lpstr>PowerPoint Presentation</vt:lpstr>
      <vt:lpstr>SG-6871 – Wrong Way Driver  DMS Search</vt:lpstr>
      <vt:lpstr>PowerPoint Presentation</vt:lpstr>
      <vt:lpstr>PowerPoint Presentation</vt:lpstr>
      <vt:lpstr>PowerPoint Presentation</vt:lpstr>
      <vt:lpstr>PowerPoint Presentation</vt:lpstr>
      <vt:lpstr>SG-6419 – FHP CAD Alert Event Types</vt:lpstr>
      <vt:lpstr>PowerPoint Presentation</vt:lpstr>
      <vt:lpstr>PowerPoint Presentation</vt:lpstr>
      <vt:lpstr>PowerPoint Presentation</vt:lpstr>
      <vt:lpstr>9.0 Reminders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 Management Board Meeting</dc:title>
  <dc:creator>Moser, Kelli</dc:creator>
  <cp:lastModifiedBy>Carla Holmes</cp:lastModifiedBy>
  <cp:revision>944</cp:revision>
  <cp:lastPrinted>2015-01-14T21:03:00Z</cp:lastPrinted>
  <dcterms:created xsi:type="dcterms:W3CDTF">2014-08-07T17:38:39Z</dcterms:created>
  <dcterms:modified xsi:type="dcterms:W3CDTF">2024-04-04T19:56:57Z</dcterms:modified>
</cp:coreProperties>
</file>