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0" r:id="rId2"/>
    <p:sldId id="575" r:id="rId3"/>
    <p:sldId id="1023" r:id="rId4"/>
    <p:sldId id="1027" r:id="rId5"/>
    <p:sldId id="1032" r:id="rId6"/>
    <p:sldId id="1031" r:id="rId7"/>
    <p:sldId id="1033" r:id="rId8"/>
    <p:sldId id="1034" r:id="rId9"/>
    <p:sldId id="1036" r:id="rId10"/>
    <p:sldId id="1037" r:id="rId11"/>
    <p:sldId id="1038" r:id="rId12"/>
    <p:sldId id="1039" r:id="rId13"/>
    <p:sldId id="1040" r:id="rId14"/>
    <p:sldId id="1041" r:id="rId15"/>
    <p:sldId id="1042" r:id="rId16"/>
    <p:sldId id="101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7"/>
            <p14:sldId id="1032"/>
            <p14:sldId id="1031"/>
            <p14:sldId id="1033"/>
            <p14:sldId id="1034"/>
            <p14:sldId id="1036"/>
            <p14:sldId id="1037"/>
            <p14:sldId id="1038"/>
            <p14:sldId id="1039"/>
            <p14:sldId id="1040"/>
            <p14:sldId id="1041"/>
            <p14:sldId id="104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40EC4-3F3C-4856-912E-57C75FA724EE}" v="14" dt="2023-02-06T21:42:33.0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February 9,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SG-6037 - EM link to TVT to force update after major changes to event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83A9F-9BE7-9F30-1BE7-46106E3225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763741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125000"/>
            <a:ext cx="103354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Once an event is created, force Travel Times to update Travel Times links in proximity of the event.</a:t>
            </a:r>
            <a:endParaRPr lang="en-US" sz="3200" dirty="0">
              <a:solidFill>
                <a:srgbClr val="FF0000"/>
              </a:solidFill>
              <a:latin typeface="-apple-system"/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Can use the radius around an event to select link, and use those to update all travel times that use those links?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Could force all links along the same roadway as the event to recalculate?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Other ideas?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Recalculation and sending updates would not interrupt standard Travel Time operations.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54AAED2-ABC6-5B03-160A-76BFA4E1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46949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0F814E-D79E-701B-D2EA-75AEBBBF3FE6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BEAE023-77B7-A96E-C47F-691B87560C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793171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SG-5984 - Beacon activation history and Allow beacon activation </a:t>
            </a:r>
            <a:br>
              <a:rPr lang="en-US" sz="5400" dirty="0"/>
            </a:br>
            <a:r>
              <a:rPr lang="en-US" sz="5400" dirty="0"/>
              <a:t>based on traffic conditions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0CE1-EEFE-11FA-4686-5F7D27D5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052122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125000"/>
            <a:ext cx="1071153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Beacon history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Prior to 8.2, activations were only logged if the request came from SunGuide.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After 8.2, all activations are logged, regardless of the source.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100" dirty="0">
                <a:latin typeface="-apple-system"/>
              </a:rPr>
              <a:t>Activate beacons based on traffic data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Like a Queue Warning System Kansas developed, this would activate beacons on speed/volume links: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Can include multiple links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Configurable thresholds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Configurable averaging time for speed data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D052FEF-930F-6B9D-21E1-33A2CF54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263878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0E08D7-49C7-DA98-0584-ECE92EE4A418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987493-1486-3622-1B26-EAEBD8A4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993071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809E537-950F-7FCF-391A-34C816E6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SG-6164 - Merging Arterial and Freeway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356F5-7056-E3A7-1FD6-B0A81718CD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3786" y="1361573"/>
            <a:ext cx="1035528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D4 has expressed an interest in merging the D4 and Broward County installs.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the map to be filtered based on roadway type and county, so only devices within the relevant filters are displayed.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This may be addressed through the icon grouping in 8.1.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Possibly allow for profiles to be saved at the user level so operators can move between jurisdictions easily and only see relevant devices.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for Event creation -&gt; Location selection to include Roadway Type.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73827D7-CCC7-41A6-328E-DE0B70C0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35300" y="1171234"/>
            <a:ext cx="1044590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for the Event List to be filtered by Organization.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for the following reports to be filtered by Organization: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Weekly Performance Measure Report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Annual Performance Measure Report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Monthly Performance Measure Report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Quarterly Performance Measure Report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Quarterly Incident Duration Full Detail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Quarterly Incident Duration Flagged Events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6CC8446-C02E-EB73-9083-3108508A8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75896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C02223F-5D5C-5AC0-2B8B-0BFF9785C8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SG-6130 - Track Additions to Approved Words List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FB610-637C-D1A7-23A2-AED8F75B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697192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1125000"/>
            <a:ext cx="1071153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the timestamp and user to a table to track who adds words to the Approved Words List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Does it need a ceased use with user tracking?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DA87B83-FD16-04F5-029A-23C3BE88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132006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3228F1-392A-7D14-A2AB-0DD752159AEF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7E0460-081D-C1DF-FCB1-DFEA89235C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2/9/2023</a:t>
            </a:r>
          </a:p>
        </p:txBody>
      </p:sp>
    </p:spTree>
    <p:extLst>
      <p:ext uri="{BB962C8B-B14F-4D97-AF65-F5344CB8AC3E}">
        <p14:creationId xmlns:p14="http://schemas.microsoft.com/office/powerpoint/2010/main" val="2476712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20425</TotalTime>
  <Words>492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Parallax</vt:lpstr>
      <vt:lpstr>SunGuide Software  Users Group Meeting</vt:lpstr>
      <vt:lpstr>PowerPoint Presentation</vt:lpstr>
      <vt:lpstr>SG-6164 - Merging Arterial and Freeway SunGuide</vt:lpstr>
      <vt:lpstr>PowerPoint Presentation</vt:lpstr>
      <vt:lpstr>PowerPoint Presentation</vt:lpstr>
      <vt:lpstr>PowerPoint Presentation</vt:lpstr>
      <vt:lpstr>SG-6130 - Track Additions to Approved Words List</vt:lpstr>
      <vt:lpstr>PowerPoint Presentation</vt:lpstr>
      <vt:lpstr>PowerPoint Presentation</vt:lpstr>
      <vt:lpstr>SG-6037 - EM link to TVT to force update after major changes to event</vt:lpstr>
      <vt:lpstr>PowerPoint Presentation</vt:lpstr>
      <vt:lpstr>PowerPoint Presentation</vt:lpstr>
      <vt:lpstr>SG-5984 - Beacon activation history and Allow beacon activation  based on traffic conditions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866</cp:revision>
  <cp:lastPrinted>2015-01-14T21:03:00Z</cp:lastPrinted>
  <dcterms:created xsi:type="dcterms:W3CDTF">2014-08-07T17:38:39Z</dcterms:created>
  <dcterms:modified xsi:type="dcterms:W3CDTF">2024-04-04T19:57:06Z</dcterms:modified>
</cp:coreProperties>
</file>