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8" r:id="rId2"/>
    <p:sldId id="575" r:id="rId3"/>
    <p:sldId id="499" r:id="rId4"/>
    <p:sldId id="523" r:id="rId5"/>
    <p:sldId id="524" r:id="rId6"/>
    <p:sldId id="525" r:id="rId7"/>
    <p:sldId id="501" r:id="rId8"/>
    <p:sldId id="526" r:id="rId9"/>
    <p:sldId id="527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16" r:id="rId18"/>
    <p:sldId id="518" r:id="rId19"/>
    <p:sldId id="537" r:id="rId20"/>
    <p:sldId id="520" r:id="rId21"/>
    <p:sldId id="1015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38"/>
            <p14:sldId id="575"/>
            <p14:sldId id="499"/>
            <p14:sldId id="523"/>
            <p14:sldId id="524"/>
            <p14:sldId id="525"/>
            <p14:sldId id="501"/>
            <p14:sldId id="526"/>
            <p14:sldId id="527"/>
            <p14:sldId id="530"/>
            <p14:sldId id="531"/>
            <p14:sldId id="532"/>
            <p14:sldId id="533"/>
            <p14:sldId id="534"/>
            <p14:sldId id="535"/>
            <p14:sldId id="536"/>
            <p14:sldId id="516"/>
            <p14:sldId id="518"/>
            <p14:sldId id="537"/>
            <p14:sldId id="520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4A"/>
    <a:srgbClr val="A40000"/>
    <a:srgbClr val="1B396F"/>
    <a:srgbClr val="1F4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6038" autoAdjust="0"/>
  </p:normalViewPr>
  <p:slideViewPr>
    <p:cSldViewPr snapToGrid="0">
      <p:cViewPr varScale="1">
        <p:scale>
          <a:sx n="54" d="100"/>
          <a:sy n="54" d="100"/>
        </p:scale>
        <p:origin x="1212" y="56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9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3337236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8000" b="1" dirty="0"/>
              <a:t>SunGuide 8.2 Hotfix 3</a:t>
            </a:r>
            <a:br>
              <a:rPr lang="en-US" sz="8000" b="1" dirty="0"/>
            </a:br>
            <a:r>
              <a:rPr lang="en-US" sz="8000" b="1" dirty="0"/>
              <a:t> Design Review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9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15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11" y="2510408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SG-4794 Hide the password in "TSS Detector Configuration" Dialog box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5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008863" y="5283207"/>
            <a:ext cx="10627468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Passwords in the password columns will always be hidden in configuration dialogs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Password Display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3BD5-16B0-9AF9-91C8-EA4EA160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919287"/>
            <a:ext cx="10868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98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11" y="2510408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SG-5349 FL-511 not publishing correct lane blockage if an event has both the turn lane </a:t>
            </a:r>
            <a:br>
              <a:rPr lang="en-US" dirty="0"/>
            </a:br>
            <a:r>
              <a:rPr lang="en-US" dirty="0"/>
              <a:t>and travel lane blocked.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8154389" y="1280807"/>
            <a:ext cx="3942608" cy="521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will contain the full lane configuration and blockage.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SAE codes will be maintained in the short term for backward compatibility.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 to both the event published to 511 and the c2cEvent in the status.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C2C Schema Changes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9D38D-1491-451E-8E74-0351D403B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4"/>
          <a:stretch/>
        </p:blipFill>
        <p:spPr bwMode="auto">
          <a:xfrm>
            <a:off x="688977" y="1231995"/>
            <a:ext cx="7952066" cy="52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2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67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Other Enhancements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406545-F6D3-4AF7-B348-40853710C2F4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Other Enhancements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18AA7-4B8D-423E-A4A2-0E9CBB729F1D}"/>
              </a:ext>
            </a:extLst>
          </p:cNvPr>
          <p:cNvSpPr txBox="1"/>
          <p:nvPr/>
        </p:nvSpPr>
        <p:spPr>
          <a:xfrm>
            <a:off x="1150026" y="1380039"/>
            <a:ext cx="9801830" cy="468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SG-4791 Incident Clock should Start when the Operator Clicks on "new event" 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new column will be stored for an event that will hold the time the initial “Create New Event” dialog is opened.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At this time, this will be for comparison purposes to the time the operator clicks the Create Event button.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SG-47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25 Requesting an additional field in the "EventChrono RPT View“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Calibri" panose="020F0502020204030204" pitchFamily="34" charset="0"/>
              </a:rPr>
              <a:t>A new column containing the “First Vehicle Departure” time will be added to the performance measures table and related views.</a:t>
            </a:r>
          </a:p>
        </p:txBody>
      </p:sp>
    </p:spTree>
    <p:extLst>
      <p:ext uri="{BB962C8B-B14F-4D97-AF65-F5344CB8AC3E}">
        <p14:creationId xmlns:p14="http://schemas.microsoft.com/office/powerpoint/2010/main" val="417956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406545-F6D3-4AF7-B348-40853710C2F4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Other Enhancements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18AA7-4B8D-423E-A4A2-0E9CBB729F1D}"/>
              </a:ext>
            </a:extLst>
          </p:cNvPr>
          <p:cNvSpPr txBox="1"/>
          <p:nvPr/>
        </p:nvSpPr>
        <p:spPr>
          <a:xfrm>
            <a:off x="1150026" y="1380039"/>
            <a:ext cx="9801830" cy="455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SG-4876 TSS Alarms - Agency Contact Config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a contact needs to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be created as part of creating a new event from an alert, the system will create the new contact (as opposed to the operator).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ill allow operators without permission to continue to create the event without direct CNA or EM configuration permissions.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SG-6513 FDOT Standard TPS Protocol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Open, published protocol will allow any vendor to write to the specification and integrate with SunGuide, without changes to the software.</a:t>
            </a:r>
          </a:p>
        </p:txBody>
      </p:sp>
    </p:spTree>
    <p:extLst>
      <p:ext uri="{BB962C8B-B14F-4D97-AF65-F5344CB8AC3E}">
        <p14:creationId xmlns:p14="http://schemas.microsoft.com/office/powerpoint/2010/main" val="18697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D56B3-36E4-4105-B5A5-ACE30B29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3/9/2023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DC7EE83-89DC-4F3C-9F25-D09497CFCB11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61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3/9/2023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11" y="2510408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SG-6036 EM selects predefined group of event attributes </a:t>
            </a:r>
            <a:br>
              <a:rPr lang="en-US" dirty="0"/>
            </a:br>
            <a:r>
              <a:rPr lang="en-US" dirty="0"/>
              <a:t>based on event type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8770386" y="1759782"/>
            <a:ext cx="3438487" cy="243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the configuration dialog underneath the Proximity Configuration.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Configuration: Option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15760-D72C-30DA-9380-F50A3271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22" y="1093392"/>
            <a:ext cx="7211764" cy="54665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1558622" y="4521713"/>
            <a:ext cx="7211764" cy="14872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0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296316" y="5744430"/>
            <a:ext cx="10068859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the configuration dialog in tabs, along with the Proximity configuration.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Configuration: Option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22524-87CE-E44B-B4BF-6191D239A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28" y="1053973"/>
            <a:ext cx="9701748" cy="46077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1681136" y="3722483"/>
            <a:ext cx="9684040" cy="1647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0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F445A3-AC4D-42BD-1874-7E0A6BA7E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46" y="962844"/>
            <a:ext cx="10020982" cy="47437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466374" y="5771777"/>
            <a:ext cx="9827059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the configuration dialog in tabs, along with the Proximity configuration.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Configuration: Option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1522845" y="3962138"/>
            <a:ext cx="9980177" cy="17073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0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11" y="2510408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SG-4649 Keep DMS device icons on map when using TVT configuration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6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3/9/23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8039595" y="1289143"/>
            <a:ext cx="4255185" cy="520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 Time configuration shown with all device icons shown on the map.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apply to all Operator Map display modes.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system setting will determine if all devices should be shown or to keep the current behavior.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Map Display Modes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C57CC-CC00-0505-3D4F-F357DB9B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4" y="1263584"/>
            <a:ext cx="8407855" cy="51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8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16508</TotalTime>
  <Words>574</Words>
  <Application>Microsoft Office PowerPoint</Application>
  <PresentationFormat>Widescreen</PresentationFormat>
  <Paragraphs>136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Parallax</vt:lpstr>
      <vt:lpstr> SunGuide 8.2 Hotfix 3  Design Review</vt:lpstr>
      <vt:lpstr>PowerPoint Presentation</vt:lpstr>
      <vt:lpstr>SG-6036 EM selects predefined group of event attributes  based on event type</vt:lpstr>
      <vt:lpstr>PowerPoint Presentation</vt:lpstr>
      <vt:lpstr>PowerPoint Presentation</vt:lpstr>
      <vt:lpstr>PowerPoint Presentation</vt:lpstr>
      <vt:lpstr>PowerPoint Presentation</vt:lpstr>
      <vt:lpstr>SG-4649 Keep DMS device icons on map when using TVT configuration</vt:lpstr>
      <vt:lpstr>PowerPoint Presentation</vt:lpstr>
      <vt:lpstr>PowerPoint Presentation</vt:lpstr>
      <vt:lpstr>SG-4794 Hide the password in "TSS Detector Configuration" Dialog box</vt:lpstr>
      <vt:lpstr>PowerPoint Presentation</vt:lpstr>
      <vt:lpstr>PowerPoint Presentation</vt:lpstr>
      <vt:lpstr>SG-5349 FL-511 not publishing correct lane blockage if an event has both the turn lane  and travel lane blocked.</vt:lpstr>
      <vt:lpstr>PowerPoint Presentation</vt:lpstr>
      <vt:lpstr>PowerPoint Presentation</vt:lpstr>
      <vt:lpstr>Other Enhancements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647</cp:revision>
  <cp:lastPrinted>2015-01-14T21:03:00Z</cp:lastPrinted>
  <dcterms:created xsi:type="dcterms:W3CDTF">2014-08-07T17:38:39Z</dcterms:created>
  <dcterms:modified xsi:type="dcterms:W3CDTF">2024-04-04T19:56:34Z</dcterms:modified>
</cp:coreProperties>
</file>