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570" r:id="rId2"/>
    <p:sldId id="575" r:id="rId3"/>
    <p:sldId id="531" r:id="rId4"/>
    <p:sldId id="1029" r:id="rId5"/>
    <p:sldId id="1031" r:id="rId6"/>
    <p:sldId id="533" r:id="rId7"/>
    <p:sldId id="1020" r:id="rId8"/>
    <p:sldId id="1021" r:id="rId9"/>
    <p:sldId id="1022" r:id="rId10"/>
    <p:sldId id="1018" r:id="rId11"/>
    <p:sldId id="1019" r:id="rId12"/>
    <p:sldId id="560" r:id="rId13"/>
    <p:sldId id="1023" r:id="rId14"/>
    <p:sldId id="1024" r:id="rId15"/>
    <p:sldId id="1025" r:id="rId16"/>
    <p:sldId id="1026" r:id="rId17"/>
    <p:sldId id="1027" r:id="rId18"/>
    <p:sldId id="1028" r:id="rId19"/>
    <p:sldId id="1015" r:id="rId20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531"/>
            <p14:sldId id="1029"/>
            <p14:sldId id="1031"/>
            <p14:sldId id="533"/>
            <p14:sldId id="1020"/>
            <p14:sldId id="1021"/>
            <p14:sldId id="1022"/>
            <p14:sldId id="1018"/>
            <p14:sldId id="1019"/>
            <p14:sldId id="560"/>
            <p14:sldId id="1023"/>
            <p14:sldId id="1024"/>
            <p14:sldId id="1025"/>
            <p14:sldId id="1026"/>
            <p14:sldId id="1027"/>
            <p14:sldId id="1028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62" autoAdjust="0"/>
    <p:restoredTop sz="92024" autoAdjust="0"/>
  </p:normalViewPr>
  <p:slideViewPr>
    <p:cSldViewPr snapToGrid="0">
      <p:cViewPr>
        <p:scale>
          <a:sx n="58" d="100"/>
          <a:sy n="58" d="100"/>
        </p:scale>
        <p:origin x="405" y="58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0680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411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2432374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April 7, 2022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r>
              <a:rPr lang="en-US" sz="5400" dirty="0"/>
              <a:t>SG-6241 – TrafficVision Alert Integration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A.J. Skillern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4/7/2022</a:t>
            </a:r>
          </a:p>
        </p:txBody>
      </p:sp>
    </p:spTree>
    <p:extLst>
      <p:ext uri="{BB962C8B-B14F-4D97-AF65-F5344CB8AC3E}">
        <p14:creationId xmlns:p14="http://schemas.microsoft.com/office/powerpoint/2010/main" val="721660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1" y="1148161"/>
            <a:ext cx="100847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Current Behavior 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As of 8.1, WWD alerts are supported for TrafficVision.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Enhancement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TrafficVision also can alert on stopped vehicle/debris in the road, congestion, low visibility, pedestrians, and slow speeds.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Are all of these types wanted/needed?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Would need to discuss how each of these would present to the user for each alert type.</a:t>
            </a:r>
          </a:p>
          <a:p>
            <a:pPr marL="1257300" lvl="2" indent="-342900">
              <a:buFont typeface="Courier New" panose="02070309020205020404" pitchFamily="49" charset="0"/>
              <a:buChar char="o"/>
              <a:defRPr/>
            </a:pPr>
            <a:r>
              <a:rPr lang="en-US" sz="2400" dirty="0"/>
              <a:t>Vehicle Alert dialog vs Alert List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4/7/2022</a:t>
            </a:r>
          </a:p>
        </p:txBody>
      </p:sp>
    </p:spTree>
    <p:extLst>
      <p:ext uri="{BB962C8B-B14F-4D97-AF65-F5344CB8AC3E}">
        <p14:creationId xmlns:p14="http://schemas.microsoft.com/office/powerpoint/2010/main" val="2121658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4/7/2022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8854985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r>
              <a:rPr lang="en-US" sz="5400" dirty="0"/>
              <a:t>SG-6249 – Polyline Closure Reporting and Email </a:t>
            </a:r>
            <a:br>
              <a:rPr lang="en-US" sz="5400" dirty="0"/>
            </a:br>
            <a:r>
              <a:rPr lang="en-US" sz="5400" dirty="0"/>
              <a:t>Enhancement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A.J. Skillern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4/7/2022</a:t>
            </a:r>
          </a:p>
        </p:txBody>
      </p:sp>
    </p:spTree>
    <p:extLst>
      <p:ext uri="{BB962C8B-B14F-4D97-AF65-F5344CB8AC3E}">
        <p14:creationId xmlns:p14="http://schemas.microsoft.com/office/powerpoint/2010/main" val="28414847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1" y="1148161"/>
            <a:ext cx="1008470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</a:rPr>
              <a:t>When the new polyline Has Closure checkbox is checked: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Add closure location(s) to email (match wording used in FL511 message)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Add closure location(s) to Executive Notification Email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Add closure location(s) to Event Chronology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Add closure location(s) to Event Chronology Report (top half)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4/7/2022</a:t>
            </a:r>
          </a:p>
        </p:txBody>
      </p:sp>
    </p:spTree>
    <p:extLst>
      <p:ext uri="{BB962C8B-B14F-4D97-AF65-F5344CB8AC3E}">
        <p14:creationId xmlns:p14="http://schemas.microsoft.com/office/powerpoint/2010/main" val="19717237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4/7/2022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5532961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r>
              <a:rPr lang="en-US" sz="5400" dirty="0"/>
              <a:t>SG-5477 – Associate CCTV from C2C in Event Details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A.J. Skillern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4/7/2022</a:t>
            </a:r>
          </a:p>
        </p:txBody>
      </p:sp>
    </p:spTree>
    <p:extLst>
      <p:ext uri="{BB962C8B-B14F-4D97-AF65-F5344CB8AC3E}">
        <p14:creationId xmlns:p14="http://schemas.microsoft.com/office/powerpoint/2010/main" val="33139896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4/7/2022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1" y="1148161"/>
            <a:ext cx="1008470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Current Behavior 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With C2C or RCA, remote cameras are now more readily available to operators for viewing or using to verify events.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 remote camera cannot be set as the nearest camera (local cameras only).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Enhancement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Allow C2C and RCA cameras to be set as the nearest camera in an event.</a:t>
            </a:r>
          </a:p>
        </p:txBody>
      </p:sp>
    </p:spTree>
    <p:extLst>
      <p:ext uri="{BB962C8B-B14F-4D97-AF65-F5344CB8AC3E}">
        <p14:creationId xmlns:p14="http://schemas.microsoft.com/office/powerpoint/2010/main" val="14589677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4/7/2022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6256038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4/7/2022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9B72E9D8-1960-4D51-A75C-1593A50FB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4318F59D-D7BD-48AF-A17F-6D1D187DB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51628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A88243AB-18E2-4DE9-91DC-EE9683F987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4/7/2022</a:t>
            </a:r>
          </a:p>
        </p:txBody>
      </p:sp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8317" y="1081301"/>
            <a:ext cx="10421655" cy="2869019"/>
          </a:xfrm>
        </p:spPr>
        <p:txBody>
          <a:bodyPr>
            <a:noAutofit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UPDATE:</a:t>
            </a:r>
            <a:br>
              <a:rPr lang="en-US" dirty="0"/>
            </a:br>
            <a:r>
              <a:rPr lang="en-US" dirty="0"/>
              <a:t>SG-5782 - </a:t>
            </a:r>
            <a:r>
              <a:rPr lang="en-US" b="0" i="0" dirty="0">
                <a:effectLst/>
                <a:latin typeface="-apple-system"/>
              </a:rPr>
              <a:t>RISC Module Enhancements</a:t>
            </a:r>
            <a:endParaRPr lang="en-US" sz="5400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12" name="Subtitle 3">
            <a:extLst>
              <a:ext uri="{FF2B5EF4-FFF2-40B4-BE49-F238E27FC236}">
                <a16:creationId xmlns:a16="http://schemas.microsoft.com/office/drawing/2014/main" id="{B7DC379C-25A9-4F79-8315-644658C47B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4850" y="3995738"/>
            <a:ext cx="6988175" cy="1389062"/>
          </a:xfrm>
        </p:spPr>
        <p:txBody>
          <a:bodyPr/>
          <a:lstStyle/>
          <a:p>
            <a:r>
              <a:rPr lang="en-US" sz="3600" dirty="0"/>
              <a:t>Carla Holmes / Shawn Kinney</a:t>
            </a:r>
          </a:p>
          <a:p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7CFEAACA-7949-4DB8-9F08-626B878AF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10E46F2-79A7-4C5D-A3C0-BD6AC9B75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51628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E1BF0FB7-769F-47B3-ADCE-3D3154A65C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4/7/2022</a:t>
            </a:r>
          </a:p>
        </p:txBody>
      </p:sp>
    </p:spTree>
    <p:extLst>
      <p:ext uri="{BB962C8B-B14F-4D97-AF65-F5344CB8AC3E}">
        <p14:creationId xmlns:p14="http://schemas.microsoft.com/office/powerpoint/2010/main" val="3846950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Updates on RISC Enhancements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57020" y="1002428"/>
            <a:ext cx="3790345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RISC Milestones in SunGuide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Activate RISC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NTP </a:t>
            </a:r>
          </a:p>
          <a:p>
            <a:pPr marL="1371600" lvl="2" indent="-457200"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Given</a:t>
            </a:r>
          </a:p>
          <a:p>
            <a:pPr marL="1371600" lvl="2" indent="-457200"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Resume</a:t>
            </a:r>
          </a:p>
          <a:p>
            <a:pPr marL="1371600" lvl="2" indent="-457200"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Stop</a:t>
            </a:r>
          </a:p>
          <a:p>
            <a:pPr marL="1371600" lvl="2" indent="-457200"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Reset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RISC Complete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All Lanes Cleared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Departure of Equipment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16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4/7/2022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E367383-1D41-4F57-B89C-CA087B2028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7688" y="1002428"/>
            <a:ext cx="6237674" cy="485314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879704B-CBBA-4856-98A9-7E3EC5C5BDCF}"/>
              </a:ext>
            </a:extLst>
          </p:cNvPr>
          <p:cNvSpPr/>
          <p:nvPr/>
        </p:nvSpPr>
        <p:spPr>
          <a:xfrm>
            <a:off x="5656289" y="4234543"/>
            <a:ext cx="6285875" cy="97453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85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Updates on RISC Enhancements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850126"/>
            <a:ext cx="1027449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RISC Email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Based on Design Review Meeting consensus, an email will be sent when the contractor accepts the RISC.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What emails are currently being sent, and to whom?</a:t>
            </a:r>
          </a:p>
          <a:p>
            <a:pPr lvl="1">
              <a:defRPr/>
            </a:pPr>
            <a:endParaRPr lang="en-US" sz="2000" dirty="0"/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RISC Chronology Report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Will need to design report:</a:t>
            </a:r>
          </a:p>
          <a:p>
            <a:pPr marL="1371600" lvl="2" indent="-457200"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Intended audience?</a:t>
            </a:r>
          </a:p>
          <a:p>
            <a:pPr marL="1371600" lvl="2" indent="-457200"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Purpose / objective?</a:t>
            </a:r>
          </a:p>
          <a:p>
            <a:pPr marL="1371600" lvl="2" indent="-457200"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Content?</a:t>
            </a:r>
          </a:p>
          <a:p>
            <a:pPr marL="1371600" lvl="2" indent="-457200"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Included as part of Event Chronology Report?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Will be delivered after release of R8.1 Hotfix 3.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If you have any input, please email Christine Shafik.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4/7/2022</a:t>
            </a:r>
          </a:p>
        </p:txBody>
      </p:sp>
    </p:spTree>
    <p:extLst>
      <p:ext uri="{BB962C8B-B14F-4D97-AF65-F5344CB8AC3E}">
        <p14:creationId xmlns:p14="http://schemas.microsoft.com/office/powerpoint/2010/main" val="887556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E0CF48E3-DC33-4432-A71E-A150E45F3B33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08767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dirty="0"/>
              <a:t>COMMENTS?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QUESTIONS?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54652-4541-421C-8608-1013CF948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C66F57F-413E-4D04-B911-DE4779D22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51628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F3C9556-22D9-48EC-8E54-BD4FE2D850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4/7/2022</a:t>
            </a:r>
          </a:p>
        </p:txBody>
      </p:sp>
    </p:spTree>
    <p:extLst>
      <p:ext uri="{BB962C8B-B14F-4D97-AF65-F5344CB8AC3E}">
        <p14:creationId xmlns:p14="http://schemas.microsoft.com/office/powerpoint/2010/main" val="230360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r>
              <a:rPr lang="en-US" sz="5400" dirty="0"/>
              <a:t>SG-6235 – Video on Desktop using significantly more resources after installing 8.1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A.J. Skillern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4/7/2022</a:t>
            </a:r>
          </a:p>
        </p:txBody>
      </p:sp>
    </p:spTree>
    <p:extLst>
      <p:ext uri="{BB962C8B-B14F-4D97-AF65-F5344CB8AC3E}">
        <p14:creationId xmlns:p14="http://schemas.microsoft.com/office/powerpoint/2010/main" val="2505503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Discussion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104762"/>
            <a:ext cx="1008470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Current Behavior 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As of 8.1, Video on Desktop is using VLC version 3.0.16.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D2 found that the CPU usage in the newer version is higher.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Saved walls that previously worked now max out the CPU.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Downgrading the VLC version (2.2.6) appeared to fix the issue.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Discussion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Should we revert to the older version of VLC, with the option to manually upgrade your operators if you want?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4/7/2022</a:t>
            </a:r>
          </a:p>
        </p:txBody>
      </p:sp>
    </p:spTree>
    <p:extLst>
      <p:ext uri="{BB962C8B-B14F-4D97-AF65-F5344CB8AC3E}">
        <p14:creationId xmlns:p14="http://schemas.microsoft.com/office/powerpoint/2010/main" val="743869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4/7/2022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829075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19346</TotalTime>
  <Words>611</Words>
  <Application>Microsoft Office PowerPoint</Application>
  <PresentationFormat>Widescreen</PresentationFormat>
  <Paragraphs>165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Parallax</vt:lpstr>
      <vt:lpstr>SunGuide Software  Users Group Meeting</vt:lpstr>
      <vt:lpstr>PowerPoint Presentation</vt:lpstr>
      <vt:lpstr>  UPDATE: SG-5782 - RISC Module Enhancements</vt:lpstr>
      <vt:lpstr>PowerPoint Presentation</vt:lpstr>
      <vt:lpstr>PowerPoint Presentation</vt:lpstr>
      <vt:lpstr>PowerPoint Presentation</vt:lpstr>
      <vt:lpstr>SG-6235 – Video on Desktop using significantly more resources after installing 8.1</vt:lpstr>
      <vt:lpstr>PowerPoint Presentation</vt:lpstr>
      <vt:lpstr>PowerPoint Presentation</vt:lpstr>
      <vt:lpstr>SG-6241 – TrafficVision Alert Integration</vt:lpstr>
      <vt:lpstr>PowerPoint Presentation</vt:lpstr>
      <vt:lpstr>PowerPoint Presentation</vt:lpstr>
      <vt:lpstr>SG-6249 – Polyline Closure Reporting and Email  Enhancement</vt:lpstr>
      <vt:lpstr>PowerPoint Presentation</vt:lpstr>
      <vt:lpstr>PowerPoint Presentation</vt:lpstr>
      <vt:lpstr>SG-5477 – Associate CCTV from C2C in Event Details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822</cp:revision>
  <cp:lastPrinted>2015-01-14T21:03:00Z</cp:lastPrinted>
  <dcterms:created xsi:type="dcterms:W3CDTF">2014-08-07T17:38:39Z</dcterms:created>
  <dcterms:modified xsi:type="dcterms:W3CDTF">2024-04-04T19:55:47Z</dcterms:modified>
</cp:coreProperties>
</file>