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36" r:id="rId4"/>
    <p:sldId id="1037" r:id="rId5"/>
    <p:sldId id="1038" r:id="rId6"/>
    <p:sldId id="1040" r:id="rId7"/>
    <p:sldId id="583" r:id="rId8"/>
    <p:sldId id="1377" r:id="rId9"/>
    <p:sldId id="1378" r:id="rId10"/>
    <p:sldId id="1379" r:id="rId11"/>
    <p:sldId id="1023" r:id="rId12"/>
    <p:sldId id="1039" r:id="rId13"/>
    <p:sldId id="1027" r:id="rId14"/>
    <p:sldId id="1031" r:id="rId15"/>
    <p:sldId id="1032" r:id="rId16"/>
    <p:sldId id="1033" r:id="rId17"/>
    <p:sldId id="1035" r:id="rId18"/>
    <p:sldId id="1034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36"/>
            <p14:sldId id="1037"/>
            <p14:sldId id="1038"/>
            <p14:sldId id="1040"/>
            <p14:sldId id="583"/>
            <p14:sldId id="1377"/>
            <p14:sldId id="1378"/>
            <p14:sldId id="1379"/>
            <p14:sldId id="1023"/>
            <p14:sldId id="1039"/>
            <p14:sldId id="1027"/>
            <p14:sldId id="1031"/>
            <p14:sldId id="1032"/>
            <p14:sldId id="1033"/>
            <p14:sldId id="1035"/>
            <p14:sldId id="1034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88DEAA-C83D-4DD8-9B82-C9013BDF912E}" v="5" dt="2023-04-18T18:32:55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jira-public.d10.us.swri.org/browse/SG-608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April 20,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032895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SG-6284 - Have SunGuide response plan suggestion react to tail of closure while using polyline feature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In a polyline event, the event location is used to create a response plan.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Tags exist to change the response plan location for congestion events.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9E4EF3-10AC-6E73-C444-DBEE0302D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887" y="3581098"/>
            <a:ext cx="5610225" cy="25336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C5E7B9-9087-F51D-754E-AC350323D627}"/>
              </a:ext>
            </a:extLst>
          </p:cNvPr>
          <p:cNvSpPr/>
          <p:nvPr/>
        </p:nvSpPr>
        <p:spPr>
          <a:xfrm>
            <a:off x="4930923" y="3742300"/>
            <a:ext cx="2717562" cy="20231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new tags for a “Closure Head” and “Closure Tail” of an event.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new tags for “Closure Head (or location if unset)”.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Distance Tag would include the distance calculation based on the polyline head or tail.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Tags configuration would get even larger, might switch to a tab-based selection.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795647"/>
            <a:ext cx="10038365" cy="3655081"/>
          </a:xfrm>
        </p:spPr>
        <p:txBody>
          <a:bodyPr>
            <a:normAutofit/>
          </a:bodyPr>
          <a:lstStyle/>
          <a:p>
            <a:r>
              <a:rPr lang="en-US" sz="5400" dirty="0"/>
              <a:t>SunGuide </a:t>
            </a:r>
            <a:br>
              <a:rPr lang="en-US" sz="5400" dirty="0"/>
            </a:br>
            <a:r>
              <a:rPr lang="en-US" sz="5400" dirty="0"/>
              <a:t>Software User Manual</a:t>
            </a:r>
            <a:br>
              <a:rPr lang="en-US" sz="5400" dirty="0"/>
            </a:br>
            <a:r>
              <a:rPr lang="en-US" sz="5400" dirty="0"/>
              <a:t>(SUM)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216436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Situation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SUM is produced for every major release, and has become an extremely large document.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It can sometimes be difficult to find necessary information.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Large PDF is not as useful for operations staff.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Should this be converted to some other format, more useful to the districts?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Considering changing the format for the 9.0 release.</a:t>
            </a:r>
            <a:endParaRPr lang="en-US" sz="28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914240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Options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866270"/>
            <a:ext cx="973170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Site-based options</a:t>
            </a:r>
          </a:p>
          <a:p>
            <a:pPr marL="914400" lvl="3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SunGuide dialogs linked to HTML-based site</a:t>
            </a:r>
          </a:p>
          <a:p>
            <a:pPr marL="914400" lvl="3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SharePoint Wiki-style Help Pages</a:t>
            </a:r>
          </a:p>
          <a:p>
            <a:pPr marL="1371600" lvl="5" indent="-457200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Web based options could have dynamic images linked to the code base (with fake data) that automatically update the documentation images for every release.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Video walk-throughs of the dialogs and features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Other ideas?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399973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083023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SG-6640 - Add Road Ranger dispatch and activity data to C2C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17342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New data is being requested to be sent through C2C and posted on FL511: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a Road Ranger is on the scene of an event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What activities the Road Ranger is performing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Would most likely be added to the eventData element in C2C, as well as to published events.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Any issues with this data going to the DIVAS team?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330363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85847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5074" y="510639"/>
            <a:ext cx="8989593" cy="4488873"/>
          </a:xfrm>
        </p:spPr>
        <p:txBody>
          <a:bodyPr>
            <a:normAutofit/>
          </a:bodyPr>
          <a:lstStyle/>
          <a:p>
            <a:br>
              <a:rPr lang="en-US" sz="5400" dirty="0"/>
            </a:br>
            <a:r>
              <a:rPr lang="en-US" b="1" dirty="0">
                <a:solidFill>
                  <a:srgbClr val="FF0000"/>
                </a:solidFill>
              </a:rPr>
              <a:t>REVISITING:</a:t>
            </a:r>
            <a:br>
              <a:rPr lang="en-US" sz="5400" dirty="0"/>
            </a:br>
            <a:r>
              <a:rPr lang="en-US" sz="5400" dirty="0"/>
              <a:t>SG-6087 - Collect additional data related to RR-involving incidents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465429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208550"/>
            <a:ext cx="1000707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 released in R8.2 HF2.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There is a need to collect additional information if an event involves a RR being injured, or a RR vehicle being involved in an incident.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The data will be collected by the operations staff, and can also be audited after the event is closed.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No new report template was requested or developed as part of the enhancement.</a:t>
            </a: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729276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317FB-3EFA-E8D0-5E9E-D7D934D1B34C}"/>
              </a:ext>
            </a:extLst>
          </p:cNvPr>
          <p:cNvSpPr txBox="1"/>
          <p:nvPr/>
        </p:nvSpPr>
        <p:spPr>
          <a:xfrm>
            <a:off x="3048990" y="3061302"/>
            <a:ext cx="60979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n-US" b="0" i="0" u="sng" dirty="0">
                <a:solidFill>
                  <a:srgbClr val="0052CC"/>
                </a:solidFill>
                <a:effectLst/>
                <a:latin typeface="-apple-system"/>
                <a:hlinkClick r:id="rId2"/>
              </a:rPr>
              <a:t>SG-6087</a:t>
            </a:r>
            <a:endParaRPr lang="en-US" b="0" i="0" dirty="0">
              <a:solidFill>
                <a:srgbClr val="172B4D"/>
              </a:solidFill>
              <a:effectLst/>
              <a:latin typeface="-apple-system"/>
            </a:endParaRPr>
          </a:p>
          <a:p>
            <a:pPr algn="l"/>
            <a:r>
              <a:rPr lang="en-US" b="0" i="0" dirty="0">
                <a:solidFill>
                  <a:srgbClr val="172B4D"/>
                </a:solidFill>
                <a:effectLst/>
                <a:latin typeface="-apple-system"/>
              </a:rPr>
              <a:t>Collect additional data related to RR-involving incidents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C43E2E2-0474-9BAD-90BA-1BA699E2C5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206"/>
          <a:stretch/>
        </p:blipFill>
        <p:spPr>
          <a:xfrm>
            <a:off x="2014784" y="756830"/>
            <a:ext cx="7358741" cy="552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5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Reporting Needs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59149" y="1087189"/>
            <a:ext cx="10732851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How will the districts use this information?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What reporting mechanism should be used?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Add to existing report(s)? 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Which one(s)?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Create a new report?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Should any other information be included on the new report?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Modeled after an existing report?</a:t>
            </a:r>
          </a:p>
          <a:p>
            <a:pPr marL="342900" lvl="1" indent="-342900"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Both create a new report </a:t>
            </a:r>
            <a:r>
              <a:rPr lang="en-US" sz="3200" b="1" i="1" u="sng" dirty="0">
                <a:solidFill>
                  <a:srgbClr val="FF0000"/>
                </a:solidFill>
                <a:latin typeface="-apple-system"/>
              </a:rPr>
              <a:t>and</a:t>
            </a: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 add information to existing report(s)?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4/20/2023</a:t>
            </a:r>
          </a:p>
        </p:txBody>
      </p:sp>
    </p:spTree>
    <p:extLst>
      <p:ext uri="{BB962C8B-B14F-4D97-AF65-F5344CB8AC3E}">
        <p14:creationId xmlns:p14="http://schemas.microsoft.com/office/powerpoint/2010/main" val="1821469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20708</TotalTime>
  <Words>623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SG-6640 - Add Road Ranger dispatch and activity data to C2C</vt:lpstr>
      <vt:lpstr>PowerPoint Presentation</vt:lpstr>
      <vt:lpstr>PowerPoint Presentation</vt:lpstr>
      <vt:lpstr> REVISITING: SG-6087 - Collect additional data related to RR-involving incidents</vt:lpstr>
      <vt:lpstr>PowerPoint Presentation</vt:lpstr>
      <vt:lpstr>PowerPoint Presentation</vt:lpstr>
      <vt:lpstr>PowerPoint Presentation</vt:lpstr>
      <vt:lpstr>PowerPoint Presentation</vt:lpstr>
      <vt:lpstr>SG-6284 - Have SunGuide response plan suggestion react to tail of closure while using polyline feature</vt:lpstr>
      <vt:lpstr>PowerPoint Presentation</vt:lpstr>
      <vt:lpstr>PowerPoint Presentation</vt:lpstr>
      <vt:lpstr>PowerPoint Presentation</vt:lpstr>
      <vt:lpstr>SunGuide  Software User Manual (SUM)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880</cp:revision>
  <cp:lastPrinted>2015-01-14T21:03:00Z</cp:lastPrinted>
  <dcterms:created xsi:type="dcterms:W3CDTF">2014-08-07T17:38:39Z</dcterms:created>
  <dcterms:modified xsi:type="dcterms:W3CDTF">2024-04-04T19:55:38Z</dcterms:modified>
</cp:coreProperties>
</file>