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570" r:id="rId2"/>
    <p:sldId id="575" r:id="rId3"/>
    <p:sldId id="1023" r:id="rId4"/>
    <p:sldId id="1039" r:id="rId5"/>
    <p:sldId id="1027" r:id="rId6"/>
    <p:sldId id="1042" r:id="rId7"/>
    <p:sldId id="1040" r:id="rId8"/>
    <p:sldId id="1041" r:id="rId9"/>
    <p:sldId id="1031" r:id="rId10"/>
    <p:sldId id="1043" r:id="rId11"/>
    <p:sldId id="1044" r:id="rId12"/>
    <p:sldId id="1045" r:id="rId13"/>
    <p:sldId id="1046" r:id="rId14"/>
    <p:sldId id="1047" r:id="rId15"/>
    <p:sldId id="1048" r:id="rId16"/>
    <p:sldId id="1049" r:id="rId17"/>
    <p:sldId id="1050" r:id="rId18"/>
    <p:sldId id="1051" r:id="rId19"/>
    <p:sldId id="1052" r:id="rId20"/>
    <p:sldId id="1053" r:id="rId21"/>
    <p:sldId id="1054" r:id="rId22"/>
    <p:sldId id="1055" r:id="rId23"/>
    <p:sldId id="1032" r:id="rId24"/>
    <p:sldId id="1033" r:id="rId25"/>
    <p:sldId id="1056" r:id="rId26"/>
    <p:sldId id="1015" r:id="rId27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39"/>
            <p14:sldId id="1027"/>
            <p14:sldId id="1042"/>
            <p14:sldId id="1040"/>
            <p14:sldId id="1041"/>
            <p14:sldId id="1031"/>
            <p14:sldId id="1043"/>
            <p14:sldId id="1044"/>
            <p14:sldId id="1045"/>
            <p14:sldId id="1046"/>
            <p14:sldId id="1047"/>
            <p14:sldId id="1048"/>
            <p14:sldId id="1049"/>
            <p14:sldId id="1050"/>
            <p14:sldId id="1051"/>
            <p14:sldId id="1052"/>
            <p14:sldId id="1053"/>
            <p14:sldId id="1054"/>
            <p14:sldId id="1055"/>
            <p14:sldId id="1032"/>
            <p14:sldId id="1033"/>
            <p14:sldId id="1056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86410"/>
  </p:normalViewPr>
  <p:slideViewPr>
    <p:cSldViewPr snapToGrid="0">
      <p:cViewPr varScale="1">
        <p:scale>
          <a:sx n="54" d="100"/>
          <a:sy n="54" d="100"/>
        </p:scale>
        <p:origin x="992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microsoft.com/office/2018/10/relationships/authors" Target="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824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May 18,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SG-5878 - Travel Time calculation when Speed 0 is reported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</p:spTree>
    <p:extLst>
      <p:ext uri="{BB962C8B-B14F-4D97-AF65-F5344CB8AC3E}">
        <p14:creationId xmlns:p14="http://schemas.microsoft.com/office/powerpoint/2010/main" val="3777705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Speed = 0 with Volume &gt; 0 is treated as an 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error</a:t>
            </a:r>
            <a:r>
              <a:rPr lang="en-US" sz="3200" dirty="0">
                <a:latin typeface="-apple-system"/>
              </a:rPr>
              <a:t>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Speed = 0 with Volume = 0 is treated as </a:t>
            </a:r>
            <a:r>
              <a:rPr lang="en-US" sz="3200" dirty="0">
                <a:solidFill>
                  <a:srgbClr val="00B050"/>
                </a:solidFill>
                <a:latin typeface="-apple-system"/>
              </a:rPr>
              <a:t>valid,</a:t>
            </a:r>
            <a:r>
              <a:rPr lang="en-US" sz="3200" dirty="0">
                <a:latin typeface="-apple-system"/>
              </a:rPr>
              <a:t> as you may have Occupancy and stopped traffic.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Speed = 0 with Volume = 0 and Occupancy = 0 is also </a:t>
            </a:r>
            <a:r>
              <a:rPr lang="en-US" sz="3200" dirty="0">
                <a:solidFill>
                  <a:srgbClr val="00B050"/>
                </a:solidFill>
                <a:latin typeface="-apple-system"/>
              </a:rPr>
              <a:t>valid</a:t>
            </a:r>
            <a:r>
              <a:rPr lang="en-US" sz="3200" dirty="0">
                <a:latin typeface="-apple-system"/>
              </a:rPr>
              <a:t>, especially at night with no cars passing.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0 is not a speed that can be used in travel times.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</p:spTree>
    <p:extLst>
      <p:ext uri="{BB962C8B-B14F-4D97-AF65-F5344CB8AC3E}">
        <p14:creationId xmlns:p14="http://schemas.microsoft.com/office/powerpoint/2010/main" val="2529205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973170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seeing the criteria: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Volume = 0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Occupancy = 0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Use speed limit as the speed for travel times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Allows travel times to be produced, even if the sensor reports Speed = 0 in these circumstances.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</p:spTree>
    <p:extLst>
      <p:ext uri="{BB962C8B-B14F-4D97-AF65-F5344CB8AC3E}">
        <p14:creationId xmlns:p14="http://schemas.microsoft.com/office/powerpoint/2010/main" val="399294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362864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SG-6627 - WWD CAV </a:t>
            </a:r>
            <a:br>
              <a:rPr lang="en-US" sz="5400" dirty="0"/>
            </a:br>
            <a:r>
              <a:rPr lang="en-US" sz="5400" dirty="0"/>
              <a:t>Enhancement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</p:spTree>
    <p:extLst>
      <p:ext uri="{BB962C8B-B14F-4D97-AF65-F5344CB8AC3E}">
        <p14:creationId xmlns:p14="http://schemas.microsoft.com/office/powerpoint/2010/main" val="1148584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a WWD alert comes in, the user has the following options: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Associating the alert to an existing event lists the alert in the chronology.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1681DA1-A60D-C907-86D0-16F9E5548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4669" y="2453819"/>
            <a:ext cx="6940154" cy="195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515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63924" y="895287"/>
            <a:ext cx="10301718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 an option to the “Associate” behavior.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1050" dirty="0">
              <a:latin typeface="-apple-system"/>
            </a:endParaRP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Should be checked by default but allow the operator to uncheck.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Why?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Turnpike has a custom CV application that listens to resolution for WWD alerts, and may deploy WWD </a:t>
            </a:r>
            <a:r>
              <a:rPr lang="en-US" sz="2800">
                <a:latin typeface="-apple-system"/>
              </a:rPr>
              <a:t>TIM messaging.</a:t>
            </a:r>
            <a:endParaRPr lang="en-US" sz="28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pic>
        <p:nvPicPr>
          <p:cNvPr id="2" name="Picture 1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7ED57CA2-FE43-0FDB-121F-34E82DF14E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98" t="70478" r="1018" b="1774"/>
          <a:stretch/>
        </p:blipFill>
        <p:spPr>
          <a:xfrm>
            <a:off x="1949237" y="1594331"/>
            <a:ext cx="8052533" cy="177113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545E842-E30F-6E3D-FB09-423BCAC8A5F4}"/>
              </a:ext>
            </a:extLst>
          </p:cNvPr>
          <p:cNvSpPr/>
          <p:nvPr/>
        </p:nvSpPr>
        <p:spPr>
          <a:xfrm>
            <a:off x="1854235" y="2252143"/>
            <a:ext cx="2943397" cy="38417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342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0066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SG-6674 - Alphabetize </a:t>
            </a:r>
            <a:br>
              <a:rPr lang="en-US" sz="5400" dirty="0"/>
            </a:br>
            <a:r>
              <a:rPr lang="en-US" sz="5400" dirty="0"/>
              <a:t>Video Layout List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</p:spTree>
    <p:extLst>
      <p:ext uri="{BB962C8B-B14F-4D97-AF65-F5344CB8AC3E}">
        <p14:creationId xmlns:p14="http://schemas.microsoft.com/office/powerpoint/2010/main" val="42922021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18824" y="935381"/>
            <a:ext cx="9731702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There is a new enhancement to share VOD layouts, but the list is not alphabetized. 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Request is to alphabetize the list.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D5FF0C-7D2D-FB46-6BD5-8E7C805140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1828" y="2751584"/>
            <a:ext cx="4925077" cy="341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41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0956441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TERL DAR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Mark Dunthorn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</p:spTree>
    <p:extLst>
      <p:ext uri="{BB962C8B-B14F-4D97-AF65-F5344CB8AC3E}">
        <p14:creationId xmlns:p14="http://schemas.microsoft.com/office/powerpoint/2010/main" val="1721118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Status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355839" y="1277416"/>
            <a:ext cx="1044590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8 of 11 production SunGuide instances are now pushing data to the TERL.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New version of the ESU dashboard is in-progress.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Planned outage this Saturday morning – no impact to districts expected.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6128C7A-F02C-6353-7A17-5CD1EC6344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</p:spTree>
    <p:extLst>
      <p:ext uri="{BB962C8B-B14F-4D97-AF65-F5344CB8AC3E}">
        <p14:creationId xmlns:p14="http://schemas.microsoft.com/office/powerpoint/2010/main" val="19689937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646" y="6179377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Monitoring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6580415" y="1269252"/>
            <a:ext cx="527031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Software team at the TERL monitors status of all production systems, including C2C and now DAR.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If we detect an outage, we’ll reach out to the districts after one hour.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Christine will reach out to the districts for contact info.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6128C7A-F02C-6353-7A17-5CD1EC6344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22897E-EB1E-8344-66A8-663980EC5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3487" y="1529360"/>
            <a:ext cx="4229148" cy="177981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401A678-D280-176F-2558-BA0E352E96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8067" y="3541095"/>
            <a:ext cx="3976088" cy="240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139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Notification Config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7698921" y="1277416"/>
            <a:ext cx="4102821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SunGuide can be configured to send notifications when DAR is unable to transfer data.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6128C7A-F02C-6353-7A17-5CD1EC6344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824E8B-9F3F-68F6-956A-C28ED8884F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158" y="1372455"/>
            <a:ext cx="6096000" cy="32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0141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09EFC9B-B4FB-923C-66E3-2054C90518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</p:spTree>
    <p:extLst>
      <p:ext uri="{BB962C8B-B14F-4D97-AF65-F5344CB8AC3E}">
        <p14:creationId xmlns:p14="http://schemas.microsoft.com/office/powerpoint/2010/main" val="42022279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SG-6679 - Block Camera </a:t>
            </a:r>
            <a:br>
              <a:rPr lang="en-US" sz="5400" dirty="0"/>
            </a:br>
            <a:r>
              <a:rPr lang="en-US" sz="5400" dirty="0"/>
              <a:t>From Being Used </a:t>
            </a:r>
            <a:br>
              <a:rPr lang="en-US" sz="5400" dirty="0"/>
            </a:br>
            <a:r>
              <a:rPr lang="en-US" sz="5400" dirty="0"/>
              <a:t>As Nearest CCTV In EM 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WWD Cameras have been incorporated into the system and, due to their proximity, are being chosen as the nearest camera to events.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9BDBF9-8DFF-48EB-8A42-9C9625B312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487" y="2840185"/>
            <a:ext cx="3695700" cy="3276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91D1ED1-9AAC-DF7A-9FD9-73AF6C0667F2}"/>
              </a:ext>
            </a:extLst>
          </p:cNvPr>
          <p:cNvSpPr txBox="1"/>
          <p:nvPr/>
        </p:nvSpPr>
        <p:spPr>
          <a:xfrm>
            <a:off x="5519384" y="2840185"/>
            <a:ext cx="605200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These static cameras are focused on the ramps, so they aren’t as useful when attempting to view events.</a:t>
            </a:r>
          </a:p>
        </p:txBody>
      </p:sp>
    </p:spTree>
    <p:extLst>
      <p:ext uri="{BB962C8B-B14F-4D97-AF65-F5344CB8AC3E}">
        <p14:creationId xmlns:p14="http://schemas.microsoft.com/office/powerpoint/2010/main" val="35448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973170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Do not select specific cameras automatically as a “Nearest Camera”.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Configuration flag will indicate if a camera should be chosen as the nearest camera by default.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 cameras would still be selectable in the nearest camera dialog.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</p:spTree>
    <p:extLst>
      <p:ext uri="{BB962C8B-B14F-4D97-AF65-F5344CB8AC3E}">
        <p14:creationId xmlns:p14="http://schemas.microsoft.com/office/powerpoint/2010/main" val="665174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772764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SG-6666 - Joystick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</p:spTree>
    <p:extLst>
      <p:ext uri="{BB962C8B-B14F-4D97-AF65-F5344CB8AC3E}">
        <p14:creationId xmlns:p14="http://schemas.microsoft.com/office/powerpoint/2010/main" val="2997433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 American Dynamics 3000 Joystick is no longer made and is not available for purchase.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rgbClr val="FF0000"/>
                </a:solidFill>
                <a:latin typeface="-apple-system"/>
              </a:rPr>
              <a:t>Who is using Joysticks with MCP?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rgbClr val="FF0000"/>
                </a:solidFill>
                <a:latin typeface="-apple-system"/>
              </a:rPr>
              <a:t>Has anyone looked at alternatives?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rgbClr val="FF0000"/>
                </a:solidFill>
                <a:latin typeface="-apple-system"/>
              </a:rPr>
              <a:t>Would more people use it if a newer Joystick became available for use in SunGuide?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</p:spTree>
    <p:extLst>
      <p:ext uri="{BB962C8B-B14F-4D97-AF65-F5344CB8AC3E}">
        <p14:creationId xmlns:p14="http://schemas.microsoft.com/office/powerpoint/2010/main" val="2159542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5/18/2023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6559195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20997</TotalTime>
  <Words>716</Words>
  <Application>Microsoft Office PowerPoint</Application>
  <PresentationFormat>Widescreen</PresentationFormat>
  <Paragraphs>192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Parallax</vt:lpstr>
      <vt:lpstr>SunGuide Software  Users Group Meeting</vt:lpstr>
      <vt:lpstr>PowerPoint Presentation</vt:lpstr>
      <vt:lpstr>SG-6679 - Block Camera  From Being Used  As Nearest CCTV In EM </vt:lpstr>
      <vt:lpstr>PowerPoint Presentation</vt:lpstr>
      <vt:lpstr>PowerPoint Presentation</vt:lpstr>
      <vt:lpstr>PowerPoint Presentation</vt:lpstr>
      <vt:lpstr>SG-6666 - Joystick </vt:lpstr>
      <vt:lpstr>PowerPoint Presentation</vt:lpstr>
      <vt:lpstr>PowerPoint Presentation</vt:lpstr>
      <vt:lpstr>SG-5878 - Travel Time calculation when Speed 0 is reported</vt:lpstr>
      <vt:lpstr>PowerPoint Presentation</vt:lpstr>
      <vt:lpstr>PowerPoint Presentation</vt:lpstr>
      <vt:lpstr>PowerPoint Presentation</vt:lpstr>
      <vt:lpstr>SG-6627 - WWD CAV  Enhancement</vt:lpstr>
      <vt:lpstr>PowerPoint Presentation</vt:lpstr>
      <vt:lpstr>PowerPoint Presentation</vt:lpstr>
      <vt:lpstr>PowerPoint Presentation</vt:lpstr>
      <vt:lpstr>SG-6674 - Alphabetize  Video Layout List</vt:lpstr>
      <vt:lpstr>PowerPoint Presentation</vt:lpstr>
      <vt:lpstr>PowerPoint Presentation</vt:lpstr>
      <vt:lpstr>TERL DAR Updates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885</cp:revision>
  <cp:lastPrinted>2015-01-14T21:03:00Z</cp:lastPrinted>
  <dcterms:created xsi:type="dcterms:W3CDTF">2014-08-07T17:38:39Z</dcterms:created>
  <dcterms:modified xsi:type="dcterms:W3CDTF">2024-04-04T19:55:16Z</dcterms:modified>
</cp:coreProperties>
</file>