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70" r:id="rId2"/>
    <p:sldId id="575" r:id="rId3"/>
    <p:sldId id="1023" r:id="rId4"/>
    <p:sldId id="1039" r:id="rId5"/>
    <p:sldId id="1027" r:id="rId6"/>
    <p:sldId id="1031" r:id="rId7"/>
    <p:sldId id="1040" r:id="rId8"/>
    <p:sldId id="1041" r:id="rId9"/>
    <p:sldId id="1049" r:id="rId10"/>
    <p:sldId id="1043" r:id="rId11"/>
    <p:sldId id="1050" r:id="rId12"/>
    <p:sldId id="1052" r:id="rId13"/>
    <p:sldId id="1053" r:id="rId14"/>
    <p:sldId id="1044" r:id="rId15"/>
    <p:sldId id="1048" r:id="rId16"/>
    <p:sldId id="1045" r:id="rId17"/>
    <p:sldId id="1047" r:id="rId18"/>
    <p:sldId id="1046" r:id="rId19"/>
    <p:sldId id="1015" r:id="rId20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23"/>
            <p14:sldId id="1039"/>
            <p14:sldId id="1027"/>
            <p14:sldId id="1031"/>
            <p14:sldId id="1040"/>
            <p14:sldId id="1041"/>
            <p14:sldId id="1049"/>
            <p14:sldId id="1043"/>
            <p14:sldId id="1050"/>
            <p14:sldId id="1052"/>
            <p14:sldId id="1053"/>
            <p14:sldId id="1044"/>
            <p14:sldId id="1048"/>
            <p14:sldId id="1045"/>
            <p14:sldId id="1047"/>
            <p14:sldId id="1046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94" autoAdjust="0"/>
    <p:restoredTop sz="86910" autoAdjust="0"/>
  </p:normalViewPr>
  <p:slideViewPr>
    <p:cSldViewPr snapToGrid="0">
      <p:cViewPr>
        <p:scale>
          <a:sx n="69" d="100"/>
          <a:sy n="69" d="100"/>
        </p:scale>
        <p:origin x="404" y="76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28" Type="http://schemas.microsoft.com/office/2018/10/relationships/authors" Target="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4/4/2024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24070D-343A-41A8-B8E1-34F3348194F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066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8130" y="2260773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May 4, 2023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0A5E2E-7156-75DD-D294-A3A9B7F608B4}"/>
              </a:ext>
            </a:extLst>
          </p:cNvPr>
          <p:cNvSpPr txBox="1">
            <a:spLocks/>
          </p:cNvSpPr>
          <p:nvPr/>
        </p:nvSpPr>
        <p:spPr>
          <a:xfrm>
            <a:off x="1089764" y="3813047"/>
            <a:ext cx="10421655" cy="112118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6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1200"/>
              </a:spcBef>
            </a:pP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401456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SG-5927 - Make Disable PTZ a Filterable Camera Column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</p:spTree>
    <p:extLst>
      <p:ext uri="{BB962C8B-B14F-4D97-AF65-F5344CB8AC3E}">
        <p14:creationId xmlns:p14="http://schemas.microsoft.com/office/powerpoint/2010/main" val="3066996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23196" y="1619506"/>
            <a:ext cx="3544459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Add “PTZ” as an available column to the Camera Control dialog to allow filtering to only cameras the user could possibly control.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D289C6E-BAFC-2151-561D-431859DD91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63214" y="1254381"/>
            <a:ext cx="6808695" cy="494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666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468086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SG-6109 - WWD Events Ignore Configured Radius for Event Type WWD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</p:spTree>
    <p:extLst>
      <p:ext uri="{BB962C8B-B14F-4D97-AF65-F5344CB8AC3E}">
        <p14:creationId xmlns:p14="http://schemas.microsoft.com/office/powerpoint/2010/main" val="16904710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100072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an event is created via the Event Creation dialog, the default search radius for finding DMSs for automatic response plans is pulled from the System Settings.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DD966D8-E339-E183-3D2F-C703CC984F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6268" y="3016488"/>
            <a:ext cx="6672103" cy="316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6948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a response plan is created through the event, the system uses the configuration for response plans. 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2782ACE9-D43E-BD2D-AAED-F8ADDA8B8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4147" y="2721555"/>
            <a:ext cx="8058150" cy="3057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4488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The system should sync these two values, and only use the one from the Event Types configuration dialog.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District suggested to used the ‘Minor Search Distance’ DMS value from Event Types configuration dialog.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</p:spTree>
    <p:extLst>
      <p:ext uri="{BB962C8B-B14F-4D97-AF65-F5344CB8AC3E}">
        <p14:creationId xmlns:p14="http://schemas.microsoft.com/office/powerpoint/2010/main" val="5035615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982762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/>
          </a:bodyPr>
          <a:lstStyle/>
          <a:p>
            <a:r>
              <a:rPr lang="en-US" sz="5400" dirty="0"/>
              <a:t>SG-6517 - SAS Schedule Copying Dialog Behavior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</p:spTree>
    <p:extLst>
      <p:ext uri="{BB962C8B-B14F-4D97-AF65-F5344CB8AC3E}">
        <p14:creationId xmlns:p14="http://schemas.microsoft.com/office/powerpoint/2010/main" val="1416889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95737" y="1254381"/>
            <a:ext cx="97317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clicking in the SAS Schedule Name text box, different options may appear to the user based on whether the user has already selected the text.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DBDF72-36B8-8315-FA42-A302D90F5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131" y="3108069"/>
            <a:ext cx="4095750" cy="249555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4BF10C26-2CD6-57F2-C865-31D46D1892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6175" y="3527169"/>
            <a:ext cx="3667125" cy="1657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82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78604" y="1234609"/>
            <a:ext cx="9731702" cy="33701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Make the Name of the Schedule read-only.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latin typeface="-apple-system"/>
              </a:rPr>
              <a:t>Add a ‘Rename’ option to the context menu.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Would make all items in the Schedule box consistent, as they would all be read-only.</a:t>
            </a:r>
          </a:p>
          <a:p>
            <a:pPr marL="914400" lvl="1" indent="-457200">
              <a:spcAft>
                <a:spcPts val="1800"/>
              </a:spcAft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latin typeface="-apple-system"/>
              </a:rPr>
              <a:t>Pop up would always show the same options no matter how the user has selected the cell.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</p:spTree>
    <p:extLst>
      <p:ext uri="{BB962C8B-B14F-4D97-AF65-F5344CB8AC3E}">
        <p14:creationId xmlns:p14="http://schemas.microsoft.com/office/powerpoint/2010/main" val="665174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655919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6303" y="1461630"/>
            <a:ext cx="10038365" cy="2526711"/>
          </a:xfrm>
        </p:spPr>
        <p:txBody>
          <a:bodyPr>
            <a:normAutofit fontScale="90000"/>
          </a:bodyPr>
          <a:lstStyle/>
          <a:p>
            <a:r>
              <a:rPr lang="en-US" sz="5400" dirty="0"/>
              <a:t>SG-6497 - Removing Activity not Reflected in Chronology in Event Details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3198" y="4450728"/>
            <a:ext cx="6987645" cy="1388534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</p:spTree>
    <p:extLst>
      <p:ext uri="{BB962C8B-B14F-4D97-AF65-F5344CB8AC3E}">
        <p14:creationId xmlns:p14="http://schemas.microsoft.com/office/powerpoint/2010/main" val="34353771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352279" y="1171234"/>
            <a:ext cx="1039146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When removing an activity for a Road Ranger, the inclusion of the original activity is not removed from the chronology.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90E22B-0344-C537-F50C-1B230E5890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571" y="2481374"/>
            <a:ext cx="6790858" cy="3470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41752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663487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54830" y="1579121"/>
            <a:ext cx="10391463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For a live event, remove the original chronology entry entirely.</a:t>
            </a:r>
          </a:p>
          <a:p>
            <a:pPr marL="342900" indent="-342900">
              <a:spcAft>
                <a:spcPts val="1800"/>
              </a:spcAft>
              <a:buFont typeface="Courier New" panose="02070309020205020404" pitchFamily="49" charset="0"/>
              <a:buChar char="o"/>
              <a:defRPr/>
            </a:pPr>
            <a:r>
              <a:rPr lang="en-US" sz="3200" dirty="0">
                <a:latin typeface="-apple-system"/>
              </a:rPr>
              <a:t>If auditing, remove the entry and display the audit entry in the chronology.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5/4/2023</a:t>
            </a:r>
          </a:p>
        </p:txBody>
      </p:sp>
    </p:spTree>
    <p:extLst>
      <p:ext uri="{BB962C8B-B14F-4D97-AF65-F5344CB8AC3E}">
        <p14:creationId xmlns:p14="http://schemas.microsoft.com/office/powerpoint/2010/main" val="487408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21014</TotalTime>
  <Words>456</Words>
  <Application>Microsoft Office PowerPoint</Application>
  <PresentationFormat>Widescreen</PresentationFormat>
  <Paragraphs>125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Parallax</vt:lpstr>
      <vt:lpstr>SunGuide Software  Users Group Meeting</vt:lpstr>
      <vt:lpstr>PowerPoint Presentation</vt:lpstr>
      <vt:lpstr>SG-6517 - SAS Schedule Copying Dialog Behavior</vt:lpstr>
      <vt:lpstr>PowerPoint Presentation</vt:lpstr>
      <vt:lpstr>PowerPoint Presentation</vt:lpstr>
      <vt:lpstr>PowerPoint Presentation</vt:lpstr>
      <vt:lpstr>SG-6497 - Removing Activity not Reflected in Chronology in Event Details</vt:lpstr>
      <vt:lpstr>PowerPoint Presentation</vt:lpstr>
      <vt:lpstr>PowerPoint Presentation</vt:lpstr>
      <vt:lpstr>PowerPoint Presentation</vt:lpstr>
      <vt:lpstr>SG-5927 - Make Disable PTZ a Filterable Camera Column</vt:lpstr>
      <vt:lpstr>PowerPoint Presentation</vt:lpstr>
      <vt:lpstr>PowerPoint Presentation</vt:lpstr>
      <vt:lpstr>SG-6109 - WWD Events Ignore Configured Radius for Event Type WWD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Holmes, Carla</cp:lastModifiedBy>
  <cp:revision>884</cp:revision>
  <cp:lastPrinted>2015-01-14T21:03:00Z</cp:lastPrinted>
  <dcterms:created xsi:type="dcterms:W3CDTF">2014-08-07T17:38:39Z</dcterms:created>
  <dcterms:modified xsi:type="dcterms:W3CDTF">2024-04-04T19:55:30Z</dcterms:modified>
</cp:coreProperties>
</file>