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6"/>
  </p:notesMasterIdLst>
  <p:handoutMasterIdLst>
    <p:handoutMasterId r:id="rId27"/>
  </p:handoutMasterIdLst>
  <p:sldIdLst>
    <p:sldId id="570" r:id="rId2"/>
    <p:sldId id="575" r:id="rId3"/>
    <p:sldId id="1018" r:id="rId4"/>
    <p:sldId id="1019" r:id="rId5"/>
    <p:sldId id="1020" r:id="rId6"/>
    <p:sldId id="1029" r:id="rId7"/>
    <p:sldId id="1023" r:id="rId8"/>
    <p:sldId id="1024" r:id="rId9"/>
    <p:sldId id="1025" r:id="rId10"/>
    <p:sldId id="1026" r:id="rId11"/>
    <p:sldId id="1027" r:id="rId12"/>
    <p:sldId id="1028" r:id="rId13"/>
    <p:sldId id="1021" r:id="rId14"/>
    <p:sldId id="1022" r:id="rId15"/>
    <p:sldId id="560" r:id="rId16"/>
    <p:sldId id="1186" r:id="rId17"/>
    <p:sldId id="1187" r:id="rId18"/>
    <p:sldId id="1188" r:id="rId19"/>
    <p:sldId id="1189" r:id="rId20"/>
    <p:sldId id="1190" r:id="rId21"/>
    <p:sldId id="1185" r:id="rId22"/>
    <p:sldId id="1183" r:id="rId23"/>
    <p:sldId id="1184" r:id="rId24"/>
    <p:sldId id="1015" r:id="rId25"/>
  </p:sldIdLst>
  <p:sldSz cx="12192000" cy="6858000"/>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2E4D6C5-0CE4-4519-88E3-556790433D2A}">
          <p14:sldIdLst>
            <p14:sldId id="570"/>
            <p14:sldId id="575"/>
            <p14:sldId id="1018"/>
            <p14:sldId id="1019"/>
            <p14:sldId id="1020"/>
            <p14:sldId id="1029"/>
            <p14:sldId id="1023"/>
            <p14:sldId id="1024"/>
            <p14:sldId id="1025"/>
            <p14:sldId id="1026"/>
            <p14:sldId id="1027"/>
            <p14:sldId id="1028"/>
            <p14:sldId id="1021"/>
            <p14:sldId id="1022"/>
            <p14:sldId id="560"/>
            <p14:sldId id="1186"/>
            <p14:sldId id="1187"/>
            <p14:sldId id="1188"/>
            <p14:sldId id="1189"/>
            <p14:sldId id="1190"/>
            <p14:sldId id="1185"/>
            <p14:sldId id="1183"/>
            <p14:sldId id="1184"/>
            <p14:sldId id="1015"/>
          </p14:sldIdLst>
        </p14:section>
      </p14:sectionLst>
    </p:ext>
    <p:ext uri="{EFAFB233-063F-42B5-8137-9DF3F51BA10A}">
      <p15:sldGuideLst xmlns:p15="http://schemas.microsoft.com/office/powerpoint/2012/main">
        <p15:guide id="1" orient="horz" pos="2136" userDrawn="1">
          <p15:clr>
            <a:srgbClr val="A4A3A4"/>
          </p15:clr>
        </p15:guide>
        <p15:guide id="2" pos="384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8C1323F-DBC2-7928-4D72-BFD92E0121A7}" name="Brown, Tucker" initials="BT" userId="S::Tucker.Brown@datasys.swri.edu::376a8cc3-1ea3-4656-b1c5-49cbe529c2be"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lay P. Packard" initials="CPP" lastIdx="7" clrIdx="0">
    <p:extLst>
      <p:ext uri="{19B8F6BF-5375-455C-9EA6-DF929625EA0E}">
        <p15:presenceInfo xmlns:p15="http://schemas.microsoft.com/office/powerpoint/2012/main" userId="S-1-5-21-2940023445-2052603907-4043798523-1169" providerId="AD"/>
      </p:ext>
    </p:extLst>
  </p:cmAuthor>
  <p:cmAuthor id="2" name="Moser, Kelli" initials="KDM" lastIdx="0" clrIdx="1"/>
  <p:cmAuthor id="3" name="Carla Holmes" initials="CH" lastIdx="26" clrIdx="2">
    <p:extLst>
      <p:ext uri="{19B8F6BF-5375-455C-9EA6-DF929625EA0E}">
        <p15:presenceInfo xmlns:p15="http://schemas.microsoft.com/office/powerpoint/2012/main" userId="S::carla.holmes@greshamsmith.com::63659360-a344-4139-81ff-eba22c698b61" providerId="AD"/>
      </p:ext>
    </p:extLst>
  </p:cmAuthor>
  <p:cmAuthor id="4" name="Brown, Tucker" initials="BT" lastIdx="10" clrIdx="3">
    <p:extLst>
      <p:ext uri="{19B8F6BF-5375-455C-9EA6-DF929625EA0E}">
        <p15:presenceInfo xmlns:p15="http://schemas.microsoft.com/office/powerpoint/2012/main" userId="S::Tucker.Brown@datasys.swri.edu::376a8cc3-1ea3-4656-b1c5-49cbe529c2b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40000"/>
    <a:srgbClr val="1B396F"/>
    <a:srgbClr val="1F4283"/>
    <a:srgbClr val="05024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450" autoAdjust="0"/>
    <p:restoredTop sz="86410"/>
  </p:normalViewPr>
  <p:slideViewPr>
    <p:cSldViewPr snapToGrid="0">
      <p:cViewPr>
        <p:scale>
          <a:sx n="76" d="100"/>
          <a:sy n="76" d="100"/>
        </p:scale>
        <p:origin x="132" y="-744"/>
      </p:cViewPr>
      <p:guideLst>
        <p:guide orient="horz" pos="2136"/>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5656"/>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8/10/relationships/authors" Targe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viewProps" Target="view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583" cy="480388"/>
          </a:xfrm>
          <a:prstGeom prst="rect">
            <a:avLst/>
          </a:prstGeom>
        </p:spPr>
        <p:txBody>
          <a:bodyPr vert="horz" lIns="94851" tIns="47425" rIns="94851" bIns="47425" rtlCol="0"/>
          <a:lstStyle>
            <a:lvl1pPr algn="l">
              <a:defRPr sz="1200"/>
            </a:lvl1pPr>
          </a:lstStyle>
          <a:p>
            <a:endParaRPr lang="en-US" dirty="0"/>
          </a:p>
        </p:txBody>
      </p:sp>
      <p:sp>
        <p:nvSpPr>
          <p:cNvPr id="3" name="Date Placeholder 2"/>
          <p:cNvSpPr>
            <a:spLocks noGrp="1"/>
          </p:cNvSpPr>
          <p:nvPr>
            <p:ph type="dt" sz="quarter" idx="1"/>
          </p:nvPr>
        </p:nvSpPr>
        <p:spPr>
          <a:xfrm>
            <a:off x="4142962" y="0"/>
            <a:ext cx="3170583" cy="480388"/>
          </a:xfrm>
          <a:prstGeom prst="rect">
            <a:avLst/>
          </a:prstGeom>
        </p:spPr>
        <p:txBody>
          <a:bodyPr vert="horz" lIns="94851" tIns="47425" rIns="94851" bIns="47425" rtlCol="0"/>
          <a:lstStyle>
            <a:lvl1pPr algn="r">
              <a:defRPr sz="1200"/>
            </a:lvl1pPr>
          </a:lstStyle>
          <a:p>
            <a:fld id="{FFFFC65B-9DB3-447A-B124-A738FD9C8185}" type="datetimeFigureOut">
              <a:rPr lang="en-US" smtClean="0"/>
              <a:pPr/>
              <a:t>4/4/2024</a:t>
            </a:fld>
            <a:endParaRPr lang="en-US" dirty="0"/>
          </a:p>
        </p:txBody>
      </p:sp>
      <p:sp>
        <p:nvSpPr>
          <p:cNvPr id="4" name="Footer Placeholder 3"/>
          <p:cNvSpPr>
            <a:spLocks noGrp="1"/>
          </p:cNvSpPr>
          <p:nvPr>
            <p:ph type="ftr" sz="quarter" idx="2"/>
          </p:nvPr>
        </p:nvSpPr>
        <p:spPr>
          <a:xfrm>
            <a:off x="0" y="9119173"/>
            <a:ext cx="3170583" cy="480388"/>
          </a:xfrm>
          <a:prstGeom prst="rect">
            <a:avLst/>
          </a:prstGeom>
        </p:spPr>
        <p:txBody>
          <a:bodyPr vert="horz" lIns="94851" tIns="47425" rIns="94851" bIns="47425" rtlCol="0" anchor="b"/>
          <a:lstStyle>
            <a:lvl1pPr algn="l">
              <a:defRPr sz="1200"/>
            </a:lvl1pPr>
          </a:lstStyle>
          <a:p>
            <a:endParaRPr lang="en-US" dirty="0"/>
          </a:p>
        </p:txBody>
      </p:sp>
      <p:sp>
        <p:nvSpPr>
          <p:cNvPr id="5" name="Slide Number Placeholder 4"/>
          <p:cNvSpPr>
            <a:spLocks noGrp="1"/>
          </p:cNvSpPr>
          <p:nvPr>
            <p:ph type="sldNum" sz="quarter" idx="3"/>
          </p:nvPr>
        </p:nvSpPr>
        <p:spPr>
          <a:xfrm>
            <a:off x="4142962" y="9119173"/>
            <a:ext cx="3170583" cy="480388"/>
          </a:xfrm>
          <a:prstGeom prst="rect">
            <a:avLst/>
          </a:prstGeom>
        </p:spPr>
        <p:txBody>
          <a:bodyPr vert="horz" lIns="94851" tIns="47425" rIns="94851" bIns="47425" rtlCol="0" anchor="b"/>
          <a:lstStyle>
            <a:lvl1pPr algn="r">
              <a:defRPr sz="1200"/>
            </a:lvl1pPr>
          </a:lstStyle>
          <a:p>
            <a:fld id="{24B06F28-850F-4070-BAFD-8C1D8F86B5EE}" type="slidenum">
              <a:rPr lang="en-US" smtClean="0"/>
              <a:pPr/>
              <a:t>‹#›</a:t>
            </a:fld>
            <a:endParaRPr lang="en-US" dirty="0"/>
          </a:p>
        </p:txBody>
      </p:sp>
    </p:spTree>
    <p:extLst>
      <p:ext uri="{BB962C8B-B14F-4D97-AF65-F5344CB8AC3E}">
        <p14:creationId xmlns:p14="http://schemas.microsoft.com/office/powerpoint/2010/main" val="5458871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53" tIns="48327" rIns="96653" bIns="48327" rtlCol="0"/>
          <a:lstStyle>
            <a:lvl1pPr algn="l">
              <a:defRPr sz="1200"/>
            </a:lvl1pPr>
          </a:lstStyle>
          <a:p>
            <a:endParaRPr lang="en-US" dirty="0"/>
          </a:p>
        </p:txBody>
      </p:sp>
      <p:sp>
        <p:nvSpPr>
          <p:cNvPr id="3" name="Date Placeholder 2"/>
          <p:cNvSpPr>
            <a:spLocks noGrp="1"/>
          </p:cNvSpPr>
          <p:nvPr>
            <p:ph type="dt" idx="1"/>
          </p:nvPr>
        </p:nvSpPr>
        <p:spPr>
          <a:xfrm>
            <a:off x="4143587" y="0"/>
            <a:ext cx="3169920" cy="481727"/>
          </a:xfrm>
          <a:prstGeom prst="rect">
            <a:avLst/>
          </a:prstGeom>
        </p:spPr>
        <p:txBody>
          <a:bodyPr vert="horz" lIns="96653" tIns="48327" rIns="96653" bIns="48327" rtlCol="0"/>
          <a:lstStyle>
            <a:lvl1pPr algn="r">
              <a:defRPr sz="1200"/>
            </a:lvl1pPr>
          </a:lstStyle>
          <a:p>
            <a:fld id="{6382BCBC-BC1F-49FF-9795-0DF8221B8526}" type="datetimeFigureOut">
              <a:rPr lang="en-US" smtClean="0"/>
              <a:pPr/>
              <a:t>4/4/2024</a:t>
            </a:fld>
            <a:endParaRPr lang="en-US" dirty="0"/>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53" tIns="48327" rIns="96653" bIns="48327" rtlCol="0" anchor="ctr"/>
          <a:lstStyle/>
          <a:p>
            <a:endParaRPr lang="en-US" dirty="0"/>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53" tIns="48327" rIns="96653" bIns="4832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6"/>
          </a:xfrm>
          <a:prstGeom prst="rect">
            <a:avLst/>
          </a:prstGeom>
        </p:spPr>
        <p:txBody>
          <a:bodyPr vert="horz" lIns="96653" tIns="48327" rIns="96653" bIns="48327" rtlCol="0" anchor="b"/>
          <a:lstStyle>
            <a:lvl1pPr algn="l">
              <a:defRPr sz="1200"/>
            </a:lvl1pPr>
          </a:lstStyle>
          <a:p>
            <a:endParaRPr lang="en-US" dirty="0"/>
          </a:p>
        </p:txBody>
      </p:sp>
      <p:sp>
        <p:nvSpPr>
          <p:cNvPr id="7" name="Slide Number Placeholder 6"/>
          <p:cNvSpPr>
            <a:spLocks noGrp="1"/>
          </p:cNvSpPr>
          <p:nvPr>
            <p:ph type="sldNum" sz="quarter" idx="5"/>
          </p:nvPr>
        </p:nvSpPr>
        <p:spPr>
          <a:xfrm>
            <a:off x="4143587" y="9119475"/>
            <a:ext cx="3169920" cy="481726"/>
          </a:xfrm>
          <a:prstGeom prst="rect">
            <a:avLst/>
          </a:prstGeom>
        </p:spPr>
        <p:txBody>
          <a:bodyPr vert="horz" lIns="96653" tIns="48327" rIns="96653" bIns="48327" rtlCol="0" anchor="b"/>
          <a:lstStyle>
            <a:lvl1pPr algn="r">
              <a:defRPr sz="1200"/>
            </a:lvl1pPr>
          </a:lstStyle>
          <a:p>
            <a:fld id="{7224070D-343A-41A8-B8E1-34F3348194F1}" type="slidenum">
              <a:rPr lang="en-US" smtClean="0"/>
              <a:pPr/>
              <a:t>‹#›</a:t>
            </a:fld>
            <a:endParaRPr lang="en-US" dirty="0"/>
          </a:p>
        </p:txBody>
      </p:sp>
    </p:spTree>
    <p:extLst>
      <p:ext uri="{BB962C8B-B14F-4D97-AF65-F5344CB8AC3E}">
        <p14:creationId xmlns:p14="http://schemas.microsoft.com/office/powerpoint/2010/main" val="14834768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224070D-343A-41A8-B8E1-34F3348194F1}" type="slidenum">
              <a:rPr lang="en-US" smtClean="0"/>
              <a:pPr/>
              <a:t>14</a:t>
            </a:fld>
            <a:endParaRPr lang="en-US" dirty="0"/>
          </a:p>
        </p:txBody>
      </p:sp>
    </p:spTree>
    <p:extLst>
      <p:ext uri="{BB962C8B-B14F-4D97-AF65-F5344CB8AC3E}">
        <p14:creationId xmlns:p14="http://schemas.microsoft.com/office/powerpoint/2010/main" val="11690512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pPr marL="0" marR="0" lvl="0" indent="0" algn="r" defTabSz="871606" rtl="0" eaLnBrk="1" fontAlgn="auto" latinLnBrk="0" hangingPunct="1">
              <a:lnSpc>
                <a:spcPct val="100000"/>
              </a:lnSpc>
              <a:spcBef>
                <a:spcPts val="0"/>
              </a:spcBef>
              <a:spcAft>
                <a:spcPts val="0"/>
              </a:spcAft>
              <a:buClrTx/>
              <a:buSzTx/>
              <a:buFontTx/>
              <a:buNone/>
              <a:tabLst/>
              <a:defRPr/>
            </a:pPr>
            <a:fld id="{7224070D-343A-41A8-B8E1-34F3348194F1}" type="slidenum">
              <a:rPr kumimoji="0" lang="en-US" sz="2500" b="0" i="0" u="none" strike="noStrike" kern="1200" cap="none" spc="0" normalizeH="0" baseline="0" noProof="0">
                <a:ln>
                  <a:noFill/>
                </a:ln>
                <a:solidFill>
                  <a:prstClr val="black"/>
                </a:solidFill>
                <a:effectLst/>
                <a:uLnTx/>
                <a:uFillTx/>
                <a:latin typeface="Calibri"/>
                <a:ea typeface="+mn-ea"/>
                <a:cs typeface="+mn-cs"/>
              </a:rPr>
              <a:pPr marL="0" marR="0" lvl="0" indent="0" algn="r" defTabSz="871606" rtl="0" eaLnBrk="1" fontAlgn="auto" latinLnBrk="0" hangingPunct="1">
                <a:lnSpc>
                  <a:spcPct val="100000"/>
                </a:lnSpc>
                <a:spcBef>
                  <a:spcPts val="0"/>
                </a:spcBef>
                <a:spcAft>
                  <a:spcPts val="0"/>
                </a:spcAft>
                <a:buClrTx/>
                <a:buSzTx/>
                <a:buFontTx/>
                <a:buNone/>
                <a:tabLst/>
                <a:defRPr/>
              </a:pPr>
              <a:t>22</a:t>
            </a:fld>
            <a:endParaRPr kumimoji="0" lang="en-US" sz="25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Notes Placeholder 5">
            <a:extLst>
              <a:ext uri="{FF2B5EF4-FFF2-40B4-BE49-F238E27FC236}">
                <a16:creationId xmlns:a16="http://schemas.microsoft.com/office/drawing/2014/main" id="{818EA54E-AB8F-40DB-8CCD-DF6643652339}"/>
              </a:ext>
            </a:extLst>
          </p:cNvPr>
          <p:cNvSpPr>
            <a:spLocks noGrp="1"/>
          </p:cNvSpPr>
          <p:nvPr>
            <p:ph type="body" sz="quarter" idx="3"/>
          </p:nvPr>
        </p:nvSpPr>
        <p:spPr/>
        <p:txBody>
          <a:bodyPr/>
          <a:lstStyle/>
          <a:p>
            <a:endParaRPr lang="en-US" dirty="0"/>
          </a:p>
        </p:txBody>
      </p:sp>
    </p:spTree>
    <p:extLst>
      <p:ext uri="{BB962C8B-B14F-4D97-AF65-F5344CB8AC3E}">
        <p14:creationId xmlns:p14="http://schemas.microsoft.com/office/powerpoint/2010/main" val="18570393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pPr marL="0" marR="0" lvl="0" indent="0" algn="r" defTabSz="871606" rtl="0" eaLnBrk="1" fontAlgn="auto" latinLnBrk="0" hangingPunct="1">
              <a:lnSpc>
                <a:spcPct val="100000"/>
              </a:lnSpc>
              <a:spcBef>
                <a:spcPts val="0"/>
              </a:spcBef>
              <a:spcAft>
                <a:spcPts val="0"/>
              </a:spcAft>
              <a:buClrTx/>
              <a:buSzTx/>
              <a:buFontTx/>
              <a:buNone/>
              <a:tabLst/>
              <a:defRPr/>
            </a:pPr>
            <a:fld id="{7224070D-343A-41A8-B8E1-34F3348194F1}" type="slidenum">
              <a:rPr kumimoji="0" lang="en-US" sz="2500" b="0" i="0" u="none" strike="noStrike" kern="1200" cap="none" spc="0" normalizeH="0" baseline="0" noProof="0">
                <a:ln>
                  <a:noFill/>
                </a:ln>
                <a:solidFill>
                  <a:prstClr val="black"/>
                </a:solidFill>
                <a:effectLst/>
                <a:uLnTx/>
                <a:uFillTx/>
                <a:latin typeface="Calibri"/>
                <a:ea typeface="+mn-ea"/>
                <a:cs typeface="+mn-cs"/>
              </a:rPr>
              <a:pPr marL="0" marR="0" lvl="0" indent="0" algn="r" defTabSz="871606" rtl="0" eaLnBrk="1" fontAlgn="auto" latinLnBrk="0" hangingPunct="1">
                <a:lnSpc>
                  <a:spcPct val="100000"/>
                </a:lnSpc>
                <a:spcBef>
                  <a:spcPts val="0"/>
                </a:spcBef>
                <a:spcAft>
                  <a:spcPts val="0"/>
                </a:spcAft>
                <a:buClrTx/>
                <a:buSzTx/>
                <a:buFontTx/>
                <a:buNone/>
                <a:tabLst/>
                <a:defRPr/>
              </a:pPr>
              <a:t>23</a:t>
            </a:fld>
            <a:endParaRPr kumimoji="0" lang="en-US" sz="25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Notes Placeholder 5">
            <a:extLst>
              <a:ext uri="{FF2B5EF4-FFF2-40B4-BE49-F238E27FC236}">
                <a16:creationId xmlns:a16="http://schemas.microsoft.com/office/drawing/2014/main" id="{818EA54E-AB8F-40DB-8CCD-DF6643652339}"/>
              </a:ext>
            </a:extLst>
          </p:cNvPr>
          <p:cNvSpPr>
            <a:spLocks noGrp="1"/>
          </p:cNvSpPr>
          <p:nvPr>
            <p:ph type="body" sz="quarter" idx="3"/>
          </p:nvPr>
        </p:nvSpPr>
        <p:spPr/>
        <p:txBody>
          <a:bodyPr/>
          <a:lstStyle/>
          <a:p>
            <a:endParaRPr lang="en-US" dirty="0"/>
          </a:p>
        </p:txBody>
      </p:sp>
    </p:spTree>
    <p:extLst>
      <p:ext uri="{BB962C8B-B14F-4D97-AF65-F5344CB8AC3E}">
        <p14:creationId xmlns:p14="http://schemas.microsoft.com/office/powerpoint/2010/main" val="407287212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rgbClr val="C00000"/>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rgbClr val="1F4283"/>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rgbClr val="1B396F"/>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rgbClr val="A40000"/>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rgbClr val="C00000"/>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rgbClr val="1F4283"/>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dirty="0"/>
              <a:t>Click to edit Master title style</a:t>
            </a:r>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lvl1pPr>
              <a:defRPr/>
            </a:lvl1pPr>
          </a:lstStyle>
          <a:p>
            <a:r>
              <a:rPr lang="en-US" dirty="0"/>
              <a:t>05/11/2015</a:t>
            </a:r>
          </a:p>
        </p:txBody>
      </p:sp>
      <p:sp>
        <p:nvSpPr>
          <p:cNvPr id="5" name="Footer Placeholder 4"/>
          <p:cNvSpPr>
            <a:spLocks noGrp="1"/>
          </p:cNvSpPr>
          <p:nvPr>
            <p:ph type="ftr" sz="quarter" idx="11"/>
          </p:nvPr>
        </p:nvSpPr>
        <p:spPr>
          <a:xfrm>
            <a:off x="5332412" y="6151628"/>
            <a:ext cx="4324044" cy="365125"/>
          </a:xfrm>
        </p:spPr>
        <p:txBody>
          <a:bodyPr/>
          <a:lstStyle/>
          <a:p>
            <a:r>
              <a:rPr lang="en-US" dirty="0"/>
              <a:t>Change Management Board</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pic>
        <p:nvPicPr>
          <p:cNvPr id="14" name="Picture 2" descr="image001"/>
          <p:cNvPicPr>
            <a:picLocks noChangeAspect="1" noChangeArrowheads="1"/>
          </p:cNvPicPr>
          <p:nvPr userDrawn="1"/>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l="1961" t="3985" r="1890" b="4407"/>
          <a:stretch/>
        </p:blipFill>
        <p:spPr bwMode="auto">
          <a:xfrm>
            <a:off x="9823450" y="0"/>
            <a:ext cx="2260600" cy="1047750"/>
          </a:xfrm>
          <a:prstGeom prst="rect">
            <a:avLst/>
          </a:prstGeom>
          <a:noFill/>
          <a:ln w="9525" algn="ctr">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5" name="Picture 14"/>
          <p:cNvPicPr>
            <a:picLocks noChangeAspect="1"/>
          </p:cNvPicPr>
          <p:nvPr userDrawn="1"/>
        </p:nvPicPr>
        <p:blipFill>
          <a:blip r:embed="rId3">
            <a:clrChange>
              <a:clrFrom>
                <a:srgbClr val="FEFDFB"/>
              </a:clrFrom>
              <a:clrTo>
                <a:srgbClr val="FEFDFB">
                  <a:alpha val="0"/>
                </a:srgbClr>
              </a:clrTo>
            </a:clrChange>
            <a:extLst>
              <a:ext uri="{28A0092B-C50C-407E-A947-70E740481C1C}">
                <a14:useLocalDpi xmlns:a14="http://schemas.microsoft.com/office/drawing/2010/main" val="0"/>
              </a:ext>
            </a:extLst>
          </a:blip>
          <a:stretch>
            <a:fillRect/>
          </a:stretch>
        </p:blipFill>
        <p:spPr>
          <a:xfrm>
            <a:off x="12700" y="-95285"/>
            <a:ext cx="1500808" cy="1365319"/>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r>
              <a:rPr lang="en-US" dirty="0"/>
              <a:t>05/11/2015</a:t>
            </a:r>
          </a:p>
        </p:txBody>
      </p:sp>
      <p:sp>
        <p:nvSpPr>
          <p:cNvPr id="6" name="Footer Placeholder 5"/>
          <p:cNvSpPr>
            <a:spLocks noGrp="1"/>
          </p:cNvSpPr>
          <p:nvPr>
            <p:ph type="ftr" sz="quarter" idx="11"/>
          </p:nvPr>
        </p:nvSpPr>
        <p:spPr/>
        <p:txBody>
          <a:bodyPr/>
          <a:lstStyle/>
          <a:p>
            <a:r>
              <a:rPr lang="en-US" dirty="0"/>
              <a:t>Change Management Board</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r>
              <a:rPr lang="en-US" dirty="0"/>
              <a:t>05/11/2015</a:t>
            </a:r>
          </a:p>
        </p:txBody>
      </p:sp>
      <p:sp>
        <p:nvSpPr>
          <p:cNvPr id="5" name="Footer Placeholder 4"/>
          <p:cNvSpPr>
            <a:spLocks noGrp="1"/>
          </p:cNvSpPr>
          <p:nvPr>
            <p:ph type="ftr" sz="quarter" idx="11"/>
          </p:nvPr>
        </p:nvSpPr>
        <p:spPr/>
        <p:txBody>
          <a:bodyPr/>
          <a:lstStyle/>
          <a:p>
            <a:r>
              <a:rPr lang="en-US" dirty="0"/>
              <a:t>Change Management Board</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r>
              <a:rPr lang="en-US" dirty="0"/>
              <a:t>05/11/2015</a:t>
            </a:r>
          </a:p>
        </p:txBody>
      </p:sp>
      <p:sp>
        <p:nvSpPr>
          <p:cNvPr id="5" name="Footer Placeholder 4"/>
          <p:cNvSpPr>
            <a:spLocks noGrp="1"/>
          </p:cNvSpPr>
          <p:nvPr>
            <p:ph type="ftr" sz="quarter" idx="11"/>
          </p:nvPr>
        </p:nvSpPr>
        <p:spPr/>
        <p:txBody>
          <a:bodyPr/>
          <a:lstStyle/>
          <a:p>
            <a:r>
              <a:rPr lang="en-US" dirty="0"/>
              <a:t>Change Management Board</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r>
              <a:rPr lang="en-US" dirty="0"/>
              <a:t>05/11/2015</a:t>
            </a:r>
          </a:p>
        </p:txBody>
      </p:sp>
      <p:sp>
        <p:nvSpPr>
          <p:cNvPr id="5" name="Footer Placeholder 4"/>
          <p:cNvSpPr>
            <a:spLocks noGrp="1"/>
          </p:cNvSpPr>
          <p:nvPr>
            <p:ph type="ftr" sz="quarter" idx="11"/>
          </p:nvPr>
        </p:nvSpPr>
        <p:spPr/>
        <p:txBody>
          <a:bodyPr/>
          <a:lstStyle/>
          <a:p>
            <a:r>
              <a:rPr lang="en-US" dirty="0"/>
              <a:t>Change Management Board</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r>
              <a:rPr lang="en-US" dirty="0"/>
              <a:t>05/11/2015</a:t>
            </a:r>
          </a:p>
        </p:txBody>
      </p:sp>
      <p:sp>
        <p:nvSpPr>
          <p:cNvPr id="5" name="Footer Placeholder 4"/>
          <p:cNvSpPr>
            <a:spLocks noGrp="1"/>
          </p:cNvSpPr>
          <p:nvPr>
            <p:ph type="ftr" sz="quarter" idx="11"/>
          </p:nvPr>
        </p:nvSpPr>
        <p:spPr/>
        <p:txBody>
          <a:bodyPr/>
          <a:lstStyle/>
          <a:p>
            <a:r>
              <a:rPr lang="en-US" dirty="0"/>
              <a:t>Change Management Board</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lvl1pPr>
              <a:defRPr/>
            </a:lvl1pPr>
          </a:lstStyle>
          <a:p>
            <a:r>
              <a:rPr lang="en-US" dirty="0"/>
              <a:t>05/11/2015</a:t>
            </a:r>
          </a:p>
        </p:txBody>
      </p:sp>
      <p:sp>
        <p:nvSpPr>
          <p:cNvPr id="5" name="Footer Placeholder 4"/>
          <p:cNvSpPr>
            <a:spLocks noGrp="1"/>
          </p:cNvSpPr>
          <p:nvPr>
            <p:ph type="ftr" sz="quarter" idx="11"/>
          </p:nvPr>
        </p:nvSpPr>
        <p:spPr/>
        <p:txBody>
          <a:bodyPr/>
          <a:lstStyle/>
          <a:p>
            <a:r>
              <a:rPr lang="en-US" dirty="0"/>
              <a:t>Change Management Board</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r>
              <a:rPr lang="en-US" dirty="0"/>
              <a:t>05/11/2015</a:t>
            </a:r>
          </a:p>
        </p:txBody>
      </p:sp>
      <p:sp>
        <p:nvSpPr>
          <p:cNvPr id="5" name="Footer Placeholder 4"/>
          <p:cNvSpPr>
            <a:spLocks noGrp="1"/>
          </p:cNvSpPr>
          <p:nvPr>
            <p:ph type="ftr" sz="quarter" idx="11"/>
          </p:nvPr>
        </p:nvSpPr>
        <p:spPr/>
        <p:txBody>
          <a:bodyPr/>
          <a:lstStyle/>
          <a:p>
            <a:r>
              <a:rPr lang="en-US" dirty="0"/>
              <a:t>Change Management Board</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r>
              <a:rPr lang="en-US" dirty="0"/>
              <a:t>05/11/2015</a:t>
            </a:r>
          </a:p>
        </p:txBody>
      </p:sp>
      <p:sp>
        <p:nvSpPr>
          <p:cNvPr id="5" name="Footer Placeholder 4"/>
          <p:cNvSpPr>
            <a:spLocks noGrp="1"/>
          </p:cNvSpPr>
          <p:nvPr>
            <p:ph type="ftr" sz="quarter" idx="11"/>
          </p:nvPr>
        </p:nvSpPr>
        <p:spPr/>
        <p:txBody>
          <a:bodyPr/>
          <a:lstStyle/>
          <a:p>
            <a:r>
              <a:rPr lang="en-US" dirty="0"/>
              <a:t>Change Management Board</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anose="020F0502020204030204" pitchFamily="34" charset="0"/>
                <a:cs typeface="Calibri" panose="020F0502020204030204" pitchFamily="34" charset="0"/>
              </a:defRPr>
            </a:lvl1pPr>
          </a:lstStyle>
          <a:p>
            <a:r>
              <a:rPr lang="en-US" dirty="0"/>
              <a:t>Click to edit Master title style</a:t>
            </a:r>
          </a:p>
        </p:txBody>
      </p:sp>
      <p:sp>
        <p:nvSpPr>
          <p:cNvPr id="3" name="Content Placeholder 2"/>
          <p:cNvSpPr>
            <a:spLocks noGrp="1"/>
          </p:cNvSpPr>
          <p:nvPr>
            <p:ph idx="1"/>
          </p:nvPr>
        </p:nvSpPr>
        <p:spPr/>
        <p:txBody>
          <a:bodyPr anchor="ctr"/>
          <a:lstStyle>
            <a:lvl1pPr>
              <a:defRPr sz="2800"/>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9732656" y="6201323"/>
            <a:ext cx="1143000" cy="365125"/>
          </a:xfrm>
        </p:spPr>
        <p:txBody>
          <a:bodyPr/>
          <a:lstStyle>
            <a:lvl1pPr>
              <a:defRPr/>
            </a:lvl1pPr>
          </a:lstStyle>
          <a:p>
            <a:r>
              <a:rPr lang="en-US" dirty="0"/>
              <a:t>05/11/2015</a:t>
            </a:r>
          </a:p>
        </p:txBody>
      </p:sp>
      <p:sp>
        <p:nvSpPr>
          <p:cNvPr id="5" name="Footer Placeholder 4"/>
          <p:cNvSpPr>
            <a:spLocks noGrp="1"/>
          </p:cNvSpPr>
          <p:nvPr>
            <p:ph type="ftr" sz="quarter" idx="11"/>
          </p:nvPr>
        </p:nvSpPr>
        <p:spPr>
          <a:xfrm>
            <a:off x="2572279" y="6201323"/>
            <a:ext cx="7084177" cy="365125"/>
          </a:xfrm>
        </p:spPr>
        <p:txBody>
          <a:bodyPr/>
          <a:lstStyle/>
          <a:p>
            <a:pPr>
              <a:defRPr/>
            </a:pPr>
            <a:r>
              <a:rPr lang="en-US" dirty="0"/>
              <a:t>Change Management Board</a:t>
            </a:r>
          </a:p>
        </p:txBody>
      </p:sp>
      <p:sp>
        <p:nvSpPr>
          <p:cNvPr id="6" name="Slide Number Placeholder 5"/>
          <p:cNvSpPr>
            <a:spLocks noGrp="1"/>
          </p:cNvSpPr>
          <p:nvPr>
            <p:ph type="sldNum" sz="quarter" idx="12"/>
          </p:nvPr>
        </p:nvSpPr>
        <p:spPr>
          <a:xfrm>
            <a:off x="10951856" y="6185179"/>
            <a:ext cx="551167" cy="365125"/>
          </a:xfrm>
        </p:spPr>
        <p:txBody>
          <a:bodyPr/>
          <a:lstStyle/>
          <a:p>
            <a:fld id="{D57F1E4F-1CFF-5643-939E-217C01CDF565}" type="slidenum">
              <a:rPr lang="en-US" dirty="0"/>
              <a:pPr/>
              <a:t>‹#›</a:t>
            </a:fld>
            <a:endParaRPr lang="en-US" dirty="0"/>
          </a:p>
        </p:txBody>
      </p:sp>
      <p:pic>
        <p:nvPicPr>
          <p:cNvPr id="7" name="Picture 2" descr="image001"/>
          <p:cNvPicPr>
            <a:picLocks noChangeAspect="1" noChangeArrowheads="1"/>
          </p:cNvPicPr>
          <p:nvPr userDrawn="1"/>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l="1961" t="3985" r="1890" b="4407"/>
          <a:stretch/>
        </p:blipFill>
        <p:spPr bwMode="auto">
          <a:xfrm>
            <a:off x="9823450" y="0"/>
            <a:ext cx="2260600" cy="1047750"/>
          </a:xfrm>
          <a:prstGeom prst="rect">
            <a:avLst/>
          </a:prstGeom>
          <a:noFill/>
          <a:ln w="9525" algn="ctr">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8" name="Picture 7"/>
          <p:cNvPicPr>
            <a:picLocks noChangeAspect="1"/>
          </p:cNvPicPr>
          <p:nvPr userDrawn="1"/>
        </p:nvPicPr>
        <p:blipFill>
          <a:blip r:embed="rId3">
            <a:clrChange>
              <a:clrFrom>
                <a:srgbClr val="FEFDFB"/>
              </a:clrFrom>
              <a:clrTo>
                <a:srgbClr val="FEFDFB">
                  <a:alpha val="0"/>
                </a:srgbClr>
              </a:clrTo>
            </a:clrChange>
            <a:extLst>
              <a:ext uri="{28A0092B-C50C-407E-A947-70E740481C1C}">
                <a14:useLocalDpi xmlns:a14="http://schemas.microsoft.com/office/drawing/2010/main" val="0"/>
              </a:ext>
            </a:extLst>
          </a:blip>
          <a:stretch>
            <a:fillRect/>
          </a:stretch>
        </p:blipFill>
        <p:spPr>
          <a:xfrm>
            <a:off x="12700" y="-95285"/>
            <a:ext cx="1500808" cy="1365319"/>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dirty="0"/>
              <a:t>Click to edit Master title style</a:t>
            </a:r>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7" name="Date Placeholder 6"/>
          <p:cNvSpPr>
            <a:spLocks noGrp="1"/>
          </p:cNvSpPr>
          <p:nvPr>
            <p:ph type="dt" sz="half" idx="10"/>
          </p:nvPr>
        </p:nvSpPr>
        <p:spPr>
          <a:xfrm>
            <a:off x="9732656" y="6161567"/>
            <a:ext cx="1143000" cy="365125"/>
          </a:xfrm>
        </p:spPr>
        <p:txBody>
          <a:bodyPr/>
          <a:lstStyle/>
          <a:p>
            <a:r>
              <a:rPr lang="en-US" dirty="0"/>
              <a:t>05/11/2015</a:t>
            </a:r>
          </a:p>
        </p:txBody>
      </p:sp>
      <p:sp>
        <p:nvSpPr>
          <p:cNvPr id="8" name="Slide Number Placeholder 7"/>
          <p:cNvSpPr>
            <a:spLocks noGrp="1"/>
          </p:cNvSpPr>
          <p:nvPr>
            <p:ph type="sldNum" sz="quarter" idx="11"/>
          </p:nvPr>
        </p:nvSpPr>
        <p:spPr>
          <a:xfrm>
            <a:off x="10951856" y="6161567"/>
            <a:ext cx="551167" cy="365125"/>
          </a:xfrm>
        </p:spPr>
        <p:txBody>
          <a:bodyPr/>
          <a:lstStyle/>
          <a:p>
            <a:fld id="{D57F1E4F-1CFF-5643-939E-217C01CDF565}" type="slidenum">
              <a:rPr lang="en-US" smtClean="0"/>
              <a:pPr/>
              <a:t>‹#›</a:t>
            </a:fld>
            <a:endParaRPr lang="en-US" dirty="0"/>
          </a:p>
        </p:txBody>
      </p:sp>
      <p:sp>
        <p:nvSpPr>
          <p:cNvPr id="9" name="Footer Placeholder 8"/>
          <p:cNvSpPr>
            <a:spLocks noGrp="1"/>
          </p:cNvSpPr>
          <p:nvPr>
            <p:ph type="ftr" sz="quarter" idx="12"/>
          </p:nvPr>
        </p:nvSpPr>
        <p:spPr>
          <a:xfrm>
            <a:off x="2572279" y="6161567"/>
            <a:ext cx="7084177" cy="365125"/>
          </a:xfrm>
        </p:spPr>
        <p:txBody>
          <a:bodyPr/>
          <a:lstStyle/>
          <a:p>
            <a:r>
              <a:rPr lang="en-US" dirty="0"/>
              <a:t>Change Management Board</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dirty="0"/>
              <a:t>Click to edit Master title style</a:t>
            </a:r>
          </a:p>
        </p:txBody>
      </p:sp>
      <p:sp>
        <p:nvSpPr>
          <p:cNvPr id="3" name="Content Placeholder 2"/>
          <p:cNvSpPr>
            <a:spLocks noGrp="1"/>
          </p:cNvSpPr>
          <p:nvPr>
            <p:ph sz="half" idx="1"/>
          </p:nvPr>
        </p:nvSpPr>
        <p:spPr>
          <a:xfrm>
            <a:off x="1484312" y="2666999"/>
            <a:ext cx="4895055" cy="3124201"/>
          </a:xfrm>
        </p:spPr>
        <p:txBody>
          <a:bodyPr>
            <a:normAutofit/>
          </a:bodyPr>
          <a:lstStyle>
            <a:lvl1pPr>
              <a:defRPr sz="2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607967" y="2667000"/>
            <a:ext cx="4895056" cy="3124200"/>
          </a:xfrm>
        </p:spPr>
        <p:txBody>
          <a:bodyPr>
            <a:normAutofit/>
          </a:bodyPr>
          <a:lstStyle>
            <a:lvl1pPr>
              <a:defRPr sz="2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9732656" y="6201323"/>
            <a:ext cx="1143000" cy="365125"/>
          </a:xfrm>
        </p:spPr>
        <p:txBody>
          <a:bodyPr/>
          <a:lstStyle>
            <a:lvl1pPr>
              <a:defRPr/>
            </a:lvl1pPr>
          </a:lstStyle>
          <a:p>
            <a:r>
              <a:rPr lang="en-US" dirty="0"/>
              <a:t>05/11/2015</a:t>
            </a:r>
          </a:p>
        </p:txBody>
      </p:sp>
      <p:sp>
        <p:nvSpPr>
          <p:cNvPr id="6" name="Footer Placeholder 5"/>
          <p:cNvSpPr>
            <a:spLocks noGrp="1"/>
          </p:cNvSpPr>
          <p:nvPr>
            <p:ph type="ftr" sz="quarter" idx="11"/>
          </p:nvPr>
        </p:nvSpPr>
        <p:spPr>
          <a:xfrm>
            <a:off x="2572279" y="6201323"/>
            <a:ext cx="7084177" cy="365125"/>
          </a:xfrm>
        </p:spPr>
        <p:txBody>
          <a:bodyPr/>
          <a:lstStyle/>
          <a:p>
            <a:pPr>
              <a:defRPr/>
            </a:pPr>
            <a:r>
              <a:rPr lang="en-US" dirty="0"/>
              <a:t>Change Management Board</a:t>
            </a:r>
          </a:p>
        </p:txBody>
      </p:sp>
      <p:sp>
        <p:nvSpPr>
          <p:cNvPr id="7" name="Slide Number Placeholder 6"/>
          <p:cNvSpPr>
            <a:spLocks noGrp="1"/>
          </p:cNvSpPr>
          <p:nvPr>
            <p:ph type="sldNum" sz="quarter" idx="12"/>
          </p:nvPr>
        </p:nvSpPr>
        <p:spPr>
          <a:xfrm>
            <a:off x="10951856" y="6201323"/>
            <a:ext cx="5511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9732656" y="6181445"/>
            <a:ext cx="1143000" cy="365125"/>
          </a:xfrm>
        </p:spPr>
        <p:txBody>
          <a:bodyPr/>
          <a:lstStyle>
            <a:lvl1pPr>
              <a:defRPr/>
            </a:lvl1pPr>
          </a:lstStyle>
          <a:p>
            <a:r>
              <a:rPr lang="en-US" dirty="0"/>
              <a:t>05/11/2015</a:t>
            </a:r>
          </a:p>
        </p:txBody>
      </p:sp>
      <p:sp>
        <p:nvSpPr>
          <p:cNvPr id="8" name="Footer Placeholder 7"/>
          <p:cNvSpPr>
            <a:spLocks noGrp="1"/>
          </p:cNvSpPr>
          <p:nvPr>
            <p:ph type="ftr" sz="quarter" idx="11"/>
          </p:nvPr>
        </p:nvSpPr>
        <p:spPr>
          <a:xfrm>
            <a:off x="2572279" y="6181445"/>
            <a:ext cx="7084177" cy="365125"/>
          </a:xfrm>
        </p:spPr>
        <p:txBody>
          <a:bodyPr/>
          <a:lstStyle/>
          <a:p>
            <a:pPr>
              <a:defRPr/>
            </a:pPr>
            <a:r>
              <a:rPr lang="en-US" dirty="0"/>
              <a:t>Change Management Board</a:t>
            </a:r>
          </a:p>
        </p:txBody>
      </p:sp>
      <p:sp>
        <p:nvSpPr>
          <p:cNvPr id="9" name="Slide Number Placeholder 8"/>
          <p:cNvSpPr>
            <a:spLocks noGrp="1"/>
          </p:cNvSpPr>
          <p:nvPr>
            <p:ph type="sldNum" sz="quarter" idx="12"/>
          </p:nvPr>
        </p:nvSpPr>
        <p:spPr>
          <a:xfrm>
            <a:off x="10951856" y="6181445"/>
            <a:ext cx="5511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lvl1pPr>
              <a:defRPr/>
            </a:lvl1pPr>
          </a:lstStyle>
          <a:p>
            <a:r>
              <a:rPr lang="en-US" dirty="0"/>
              <a:t>05/11/2015</a:t>
            </a:r>
          </a:p>
        </p:txBody>
      </p:sp>
      <p:sp>
        <p:nvSpPr>
          <p:cNvPr id="4" name="Footer Placeholder 3"/>
          <p:cNvSpPr>
            <a:spLocks noGrp="1"/>
          </p:cNvSpPr>
          <p:nvPr>
            <p:ph type="ftr" sz="quarter" idx="11"/>
          </p:nvPr>
        </p:nvSpPr>
        <p:spPr/>
        <p:txBody>
          <a:bodyPr/>
          <a:lstStyle/>
          <a:p>
            <a:r>
              <a:rPr lang="en-US" dirty="0"/>
              <a:t>Change Management Board</a:t>
            </a:r>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r>
              <a:rPr lang="en-US" dirty="0"/>
              <a:t>05/11/2015</a:t>
            </a:r>
          </a:p>
        </p:txBody>
      </p:sp>
      <p:sp>
        <p:nvSpPr>
          <p:cNvPr id="3" name="Footer Placeholder 2"/>
          <p:cNvSpPr>
            <a:spLocks noGrp="1"/>
          </p:cNvSpPr>
          <p:nvPr>
            <p:ph type="ftr" sz="quarter" idx="11"/>
          </p:nvPr>
        </p:nvSpPr>
        <p:spPr/>
        <p:txBody>
          <a:bodyPr/>
          <a:lstStyle/>
          <a:p>
            <a:r>
              <a:rPr lang="en-US" dirty="0"/>
              <a:t>Change Management Board</a:t>
            </a:r>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r>
              <a:rPr lang="en-US" dirty="0"/>
              <a:t>05/11/2015</a:t>
            </a:r>
          </a:p>
        </p:txBody>
      </p:sp>
      <p:sp>
        <p:nvSpPr>
          <p:cNvPr id="6" name="Footer Placeholder 5"/>
          <p:cNvSpPr>
            <a:spLocks noGrp="1"/>
          </p:cNvSpPr>
          <p:nvPr>
            <p:ph type="ftr" sz="quarter" idx="11"/>
          </p:nvPr>
        </p:nvSpPr>
        <p:spPr/>
        <p:txBody>
          <a:bodyPr/>
          <a:lstStyle/>
          <a:p>
            <a:r>
              <a:rPr lang="en-US" dirty="0"/>
              <a:t>Change Management Board</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r>
              <a:rPr lang="en-US" dirty="0"/>
              <a:t>05/11/2015</a:t>
            </a:r>
          </a:p>
        </p:txBody>
      </p:sp>
      <p:sp>
        <p:nvSpPr>
          <p:cNvPr id="6" name="Footer Placeholder 5"/>
          <p:cNvSpPr>
            <a:spLocks noGrp="1"/>
          </p:cNvSpPr>
          <p:nvPr>
            <p:ph type="ftr" sz="quarter" idx="11"/>
          </p:nvPr>
        </p:nvSpPr>
        <p:spPr/>
        <p:txBody>
          <a:bodyPr/>
          <a:lstStyle/>
          <a:p>
            <a:r>
              <a:rPr lang="en-US" dirty="0"/>
              <a:t>Change Management Board</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a:solidFill>
            <a:srgbClr val="C00000"/>
          </a:solidFill>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grp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rgbClr val="1F4283"/>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rgbClr val="1B396F"/>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rgbClr val="A40000"/>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rgbClr val="C00000"/>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rgbClr val="1F4283"/>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9732656" y="6151628"/>
            <a:ext cx="1143000" cy="365125"/>
          </a:xfrm>
          <a:prstGeom prst="rect">
            <a:avLst/>
          </a:prstGeom>
        </p:spPr>
        <p:txBody>
          <a:bodyPr vert="horz" lIns="91440" tIns="45720" rIns="91440" bIns="45720" rtlCol="0" anchor="ctr"/>
          <a:lstStyle>
            <a:lvl1pPr algn="r">
              <a:defRPr sz="1200" b="0" i="0">
                <a:solidFill>
                  <a:schemeClr val="tx1"/>
                </a:solidFill>
                <a:effectLst/>
                <a:latin typeface="Calibri" panose="020F0502020204030204" pitchFamily="34" charset="0"/>
                <a:cs typeface="Calibri" panose="020F0502020204030204" pitchFamily="34" charset="0"/>
              </a:defRPr>
            </a:lvl1pPr>
          </a:lstStyle>
          <a:p>
            <a:r>
              <a:rPr lang="en-US" dirty="0"/>
              <a:t>05/11/2015</a:t>
            </a:r>
          </a:p>
        </p:txBody>
      </p:sp>
      <p:sp>
        <p:nvSpPr>
          <p:cNvPr id="5" name="Footer Placeholder 4"/>
          <p:cNvSpPr>
            <a:spLocks noGrp="1"/>
          </p:cNvSpPr>
          <p:nvPr>
            <p:ph type="ftr" sz="quarter" idx="3"/>
          </p:nvPr>
        </p:nvSpPr>
        <p:spPr>
          <a:xfrm>
            <a:off x="2572279" y="6151628"/>
            <a:ext cx="7084177" cy="365125"/>
          </a:xfrm>
          <a:prstGeom prst="rect">
            <a:avLst/>
          </a:prstGeom>
        </p:spPr>
        <p:txBody>
          <a:bodyPr vert="horz" lIns="91440" tIns="45720" rIns="91440" bIns="45720" rtlCol="0" anchor="ctr"/>
          <a:lstStyle>
            <a:lvl1pPr algn="l">
              <a:defRPr sz="1200" b="0" i="0">
                <a:solidFill>
                  <a:schemeClr val="tx1"/>
                </a:solidFill>
                <a:effectLst/>
                <a:latin typeface="Calibri" panose="020F0502020204030204" pitchFamily="34" charset="0"/>
                <a:cs typeface="Calibri" panose="020F0502020204030204" pitchFamily="34" charset="0"/>
              </a:defRPr>
            </a:lvl1pPr>
          </a:lstStyle>
          <a:p>
            <a:r>
              <a:rPr lang="en-US" dirty="0"/>
              <a:t>Change Management Board</a:t>
            </a:r>
          </a:p>
        </p:txBody>
      </p:sp>
      <p:sp>
        <p:nvSpPr>
          <p:cNvPr id="6" name="Slide Number Placeholder 5"/>
          <p:cNvSpPr>
            <a:spLocks noGrp="1"/>
          </p:cNvSpPr>
          <p:nvPr>
            <p:ph type="sldNum" sz="quarter" idx="4"/>
          </p:nvPr>
        </p:nvSpPr>
        <p:spPr>
          <a:xfrm>
            <a:off x="10951856" y="6151628"/>
            <a:ext cx="551167" cy="365125"/>
          </a:xfrm>
          <a:prstGeom prst="rect">
            <a:avLst/>
          </a:prstGeom>
        </p:spPr>
        <p:txBody>
          <a:bodyPr vert="horz" lIns="91440" tIns="45720" rIns="91440" bIns="45720" rtlCol="0" anchor="ctr"/>
          <a:lstStyle>
            <a:lvl1pPr algn="r">
              <a:defRPr sz="1200" b="0" i="0">
                <a:solidFill>
                  <a:schemeClr val="tx1"/>
                </a:solidFill>
                <a:effectLst/>
                <a:latin typeface="Calibri" panose="020F0502020204030204" pitchFamily="34" charset="0"/>
                <a:cs typeface="Calibri" panose="020F0502020204030204" pitchFamily="34" charset="0"/>
              </a:defRPr>
            </a:lvl1pPr>
          </a:lstStyle>
          <a:p>
            <a:fld id="{D57F1E4F-1CFF-5643-939E-217C01CDF565}" type="slidenum">
              <a:rPr lang="en-US" smtClean="0"/>
              <a:pPr/>
              <a:t>‹#›</a:t>
            </a:fld>
            <a:endParaRPr lang="en-US" dirty="0"/>
          </a:p>
        </p:txBody>
      </p:sp>
      <p:pic>
        <p:nvPicPr>
          <p:cNvPr id="14" name="Picture 2" descr="image001"/>
          <p:cNvPicPr>
            <a:picLocks noChangeAspect="1" noChangeArrowheads="1"/>
          </p:cNvPicPr>
          <p:nvPr userDrawn="1"/>
        </p:nvPicPr>
        <p:blipFill rotWithShape="1">
          <a:blip r:embed="rId19">
            <a:clrChange>
              <a:clrFrom>
                <a:srgbClr val="FFFFFF"/>
              </a:clrFrom>
              <a:clrTo>
                <a:srgbClr val="FFFFFF">
                  <a:alpha val="0"/>
                </a:srgbClr>
              </a:clrTo>
            </a:clrChange>
            <a:extLst>
              <a:ext uri="{28A0092B-C50C-407E-A947-70E740481C1C}">
                <a14:useLocalDpi xmlns:a14="http://schemas.microsoft.com/office/drawing/2010/main" val="0"/>
              </a:ext>
            </a:extLst>
          </a:blip>
          <a:srcRect l="1961" t="3985" r="1890" b="4407"/>
          <a:stretch/>
        </p:blipFill>
        <p:spPr bwMode="auto">
          <a:xfrm>
            <a:off x="9823450" y="0"/>
            <a:ext cx="2260600" cy="1047750"/>
          </a:xfrm>
          <a:prstGeom prst="rect">
            <a:avLst/>
          </a:prstGeom>
          <a:noFill/>
          <a:ln w="9525" algn="ctr">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5" name="Picture 14"/>
          <p:cNvPicPr>
            <a:picLocks noChangeAspect="1"/>
          </p:cNvPicPr>
          <p:nvPr userDrawn="1"/>
        </p:nvPicPr>
        <p:blipFill>
          <a:blip r:embed="rId20">
            <a:clrChange>
              <a:clrFrom>
                <a:srgbClr val="FEFDFB"/>
              </a:clrFrom>
              <a:clrTo>
                <a:srgbClr val="FEFDFB">
                  <a:alpha val="0"/>
                </a:srgbClr>
              </a:clrTo>
            </a:clrChange>
            <a:extLst>
              <a:ext uri="{28A0092B-C50C-407E-A947-70E740481C1C}">
                <a14:useLocalDpi xmlns:a14="http://schemas.microsoft.com/office/drawing/2010/main" val="0"/>
              </a:ext>
            </a:extLst>
          </a:blip>
          <a:stretch>
            <a:fillRect/>
          </a:stretch>
        </p:blipFill>
        <p:spPr>
          <a:xfrm>
            <a:off x="12700" y="-95285"/>
            <a:ext cx="1500808" cy="1365319"/>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6" r:id="rId14"/>
    <p:sldLayoutId id="2147483667" r:id="rId15"/>
    <p:sldLayoutId id="2147483658" r:id="rId16"/>
    <p:sldLayoutId id="2147483659" r:id="rId17"/>
  </p:sldLayoutIdLst>
  <p:hf hdr="0"/>
  <p:txStyles>
    <p:titleStyle>
      <a:lvl1pPr algn="ctr" defTabSz="457200" rtl="0" eaLnBrk="1" latinLnBrk="0" hangingPunct="1">
        <a:spcBef>
          <a:spcPct val="0"/>
        </a:spcBef>
        <a:buNone/>
        <a:defRPr sz="4000" kern="1200" cap="none">
          <a:ln w="3175" cmpd="sng">
            <a:noFill/>
          </a:ln>
          <a:solidFill>
            <a:schemeClr val="tx1"/>
          </a:solidFill>
          <a:effectLst/>
          <a:latin typeface="Calibri" panose="020F0502020204030204" pitchFamily="34" charset="0"/>
          <a:ea typeface="+mj-ea"/>
          <a:cs typeface="Calibri" panose="020F050202020403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800" kern="1200" cap="none">
          <a:solidFill>
            <a:schemeClr val="tx1"/>
          </a:solidFill>
          <a:effectLst/>
          <a:latin typeface="Calibri" panose="020F0502020204030204" pitchFamily="34" charset="0"/>
          <a:ea typeface="+mn-ea"/>
          <a:cs typeface="Calibri" panose="020F0502020204030204" pitchFamily="34" charset="0"/>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Calibri" panose="020F0502020204030204" pitchFamily="34" charset="0"/>
          <a:ea typeface="+mn-ea"/>
          <a:cs typeface="Calibri" panose="020F0502020204030204" pitchFamily="34" charset="0"/>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Calibri" panose="020F0502020204030204" pitchFamily="34" charset="0"/>
          <a:ea typeface="+mn-ea"/>
          <a:cs typeface="Calibri" panose="020F0502020204030204" pitchFamily="34" charset="0"/>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Calibri" panose="020F0502020204030204" pitchFamily="34" charset="0"/>
          <a:ea typeface="+mn-ea"/>
          <a:cs typeface="Calibri" panose="020F0502020204030204" pitchFamily="34" charset="0"/>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Calibri" panose="020F0502020204030204" pitchFamily="34" charset="0"/>
          <a:ea typeface="+mn-ea"/>
          <a:cs typeface="Calibri" panose="020F0502020204030204" pitchFamily="34" charset="0"/>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hyperlink" Target="https://pixabay.com/en/smiley-joy-embrace-smiling-broadly-2674401/" TargetMode="Externa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89764" y="2432374"/>
            <a:ext cx="10421655" cy="2176117"/>
          </a:xfrm>
        </p:spPr>
        <p:txBody>
          <a:bodyPr>
            <a:noAutofit/>
          </a:bodyPr>
          <a:lstStyle/>
          <a:p>
            <a:pPr>
              <a:spcBef>
                <a:spcPts val="1200"/>
              </a:spcBef>
            </a:pPr>
            <a:r>
              <a:rPr lang="en-US" sz="7200" b="1" dirty="0"/>
              <a:t>SunGuide Software </a:t>
            </a:r>
            <a:br>
              <a:rPr lang="en-US" sz="7200" b="1" dirty="0"/>
            </a:br>
            <a:r>
              <a:rPr lang="en-US" sz="7200" b="1" dirty="0"/>
              <a:t>Users Group Meeting</a:t>
            </a:r>
            <a:endParaRPr lang="en-US" sz="5400" dirty="0"/>
          </a:p>
        </p:txBody>
      </p:sp>
      <p:sp>
        <p:nvSpPr>
          <p:cNvPr id="4" name="Subtitle 3"/>
          <p:cNvSpPr>
            <a:spLocks noGrp="1"/>
          </p:cNvSpPr>
          <p:nvPr>
            <p:ph type="subTitle" idx="1"/>
          </p:nvPr>
        </p:nvSpPr>
        <p:spPr>
          <a:xfrm>
            <a:off x="4523774" y="5035137"/>
            <a:ext cx="6987645" cy="848427"/>
          </a:xfrm>
        </p:spPr>
        <p:txBody>
          <a:bodyPr/>
          <a:lstStyle/>
          <a:p>
            <a:r>
              <a:rPr lang="en-US" b="1" i="1" dirty="0"/>
              <a:t>June 2, 2022</a:t>
            </a:r>
          </a:p>
        </p:txBody>
      </p:sp>
      <p:pic>
        <p:nvPicPr>
          <p:cNvPr id="7" name="Picture 2" descr="image001"/>
          <p:cNvPicPr>
            <a:picLocks noChangeAspect="1" noChangeArrowheads="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l="1961" t="3985" r="1890" b="4407"/>
          <a:stretch/>
        </p:blipFill>
        <p:spPr bwMode="auto">
          <a:xfrm>
            <a:off x="9823450" y="0"/>
            <a:ext cx="2260600" cy="1047750"/>
          </a:xfrm>
          <a:prstGeom prst="rect">
            <a:avLst/>
          </a:prstGeom>
          <a:noFill/>
          <a:ln w="9525" algn="ctr">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8" name="Picture 7"/>
          <p:cNvPicPr>
            <a:picLocks noChangeAspect="1"/>
          </p:cNvPicPr>
          <p:nvPr/>
        </p:nvPicPr>
        <p:blipFill>
          <a:blip r:embed="rId3">
            <a:clrChange>
              <a:clrFrom>
                <a:srgbClr val="FEFDFB"/>
              </a:clrFrom>
              <a:clrTo>
                <a:srgbClr val="FEFDFB">
                  <a:alpha val="0"/>
                </a:srgbClr>
              </a:clrTo>
            </a:clrChange>
            <a:extLst>
              <a:ext uri="{28A0092B-C50C-407E-A947-70E740481C1C}">
                <a14:useLocalDpi xmlns:a14="http://schemas.microsoft.com/office/drawing/2010/main" val="0"/>
              </a:ext>
            </a:extLst>
          </a:blip>
          <a:stretch>
            <a:fillRect/>
          </a:stretch>
        </p:blipFill>
        <p:spPr>
          <a:xfrm>
            <a:off x="12700" y="-95285"/>
            <a:ext cx="1500808" cy="1365319"/>
          </a:xfrm>
          <a:prstGeom prst="rect">
            <a:avLst/>
          </a:prstGeom>
        </p:spPr>
      </p:pic>
      <p:sp>
        <p:nvSpPr>
          <p:cNvPr id="9" name="Slide Number Placeholder 8"/>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38593141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92EE8B-5057-4799-ADA7-A7D461C96999}"/>
              </a:ext>
            </a:extLst>
          </p:cNvPr>
          <p:cNvSpPr>
            <a:spLocks noGrp="1"/>
          </p:cNvSpPr>
          <p:nvPr>
            <p:ph type="ctrTitle"/>
          </p:nvPr>
        </p:nvSpPr>
        <p:spPr>
          <a:xfrm>
            <a:off x="1686847" y="1335170"/>
            <a:ext cx="10038365" cy="3222156"/>
          </a:xfrm>
        </p:spPr>
        <p:txBody>
          <a:bodyPr>
            <a:normAutofit fontScale="90000"/>
          </a:bodyPr>
          <a:lstStyle/>
          <a:p>
            <a:r>
              <a:rPr lang="en-US" sz="5400" dirty="0"/>
              <a:t>SG-6322 – Add ability to set scheduled times for IDS WWD alert automatic response plan generation</a:t>
            </a:r>
          </a:p>
        </p:txBody>
      </p:sp>
      <p:sp>
        <p:nvSpPr>
          <p:cNvPr id="3" name="Subtitle 2">
            <a:extLst>
              <a:ext uri="{FF2B5EF4-FFF2-40B4-BE49-F238E27FC236}">
                <a16:creationId xmlns:a16="http://schemas.microsoft.com/office/drawing/2014/main" id="{EA03A56A-ADD4-4AC9-89D9-55E6B7696352}"/>
              </a:ext>
            </a:extLst>
          </p:cNvPr>
          <p:cNvSpPr>
            <a:spLocks noGrp="1"/>
          </p:cNvSpPr>
          <p:nvPr>
            <p:ph type="subTitle" idx="1"/>
          </p:nvPr>
        </p:nvSpPr>
        <p:spPr>
          <a:xfrm>
            <a:off x="4515377" y="4922927"/>
            <a:ext cx="6987645" cy="1388534"/>
          </a:xfrm>
        </p:spPr>
        <p:txBody>
          <a:bodyPr>
            <a:normAutofit fontScale="92500" lnSpcReduction="20000"/>
          </a:bodyPr>
          <a:lstStyle/>
          <a:p>
            <a:endParaRPr lang="en-US" dirty="0"/>
          </a:p>
          <a:p>
            <a:endParaRPr lang="en-US" dirty="0"/>
          </a:p>
          <a:p>
            <a:r>
              <a:rPr lang="en-US" dirty="0"/>
              <a:t>AJ Skillern</a:t>
            </a:r>
          </a:p>
        </p:txBody>
      </p:sp>
      <p:sp>
        <p:nvSpPr>
          <p:cNvPr id="5" name="Footer Placeholder 4">
            <a:extLst>
              <a:ext uri="{FF2B5EF4-FFF2-40B4-BE49-F238E27FC236}">
                <a16:creationId xmlns:a16="http://schemas.microsoft.com/office/drawing/2014/main" id="{77CD42D2-8FE3-4D78-8A72-F04C4B94B371}"/>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6" name="Slide Number Placeholder 5">
            <a:extLst>
              <a:ext uri="{FF2B5EF4-FFF2-40B4-BE49-F238E27FC236}">
                <a16:creationId xmlns:a16="http://schemas.microsoft.com/office/drawing/2014/main" id="{15B60590-B658-48F3-8AEC-482018F5A0E6}"/>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7" name="Date Placeholder 3">
            <a:extLst>
              <a:ext uri="{FF2B5EF4-FFF2-40B4-BE49-F238E27FC236}">
                <a16:creationId xmlns:a16="http://schemas.microsoft.com/office/drawing/2014/main" id="{17910DAE-077B-4EC1-B4AC-ABEDDF754846}"/>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6/2/2022</a:t>
            </a:r>
          </a:p>
        </p:txBody>
      </p:sp>
    </p:spTree>
    <p:extLst>
      <p:ext uri="{BB962C8B-B14F-4D97-AF65-F5344CB8AC3E}">
        <p14:creationId xmlns:p14="http://schemas.microsoft.com/office/powerpoint/2010/main" val="13280944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B644E3D3-897D-4771-B4BB-0FBFC0D1A2CC}"/>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6" name="Slide Number Placeholder 5">
            <a:extLst>
              <a:ext uri="{FF2B5EF4-FFF2-40B4-BE49-F238E27FC236}">
                <a16:creationId xmlns:a16="http://schemas.microsoft.com/office/drawing/2014/main" id="{5FE8E112-B7AA-4BE2-B375-509AE7BE1137}"/>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7" name="Rectangle 6">
            <a:extLst>
              <a:ext uri="{FF2B5EF4-FFF2-40B4-BE49-F238E27FC236}">
                <a16:creationId xmlns:a16="http://schemas.microsoft.com/office/drawing/2014/main" id="{0FB99959-0037-4A07-B97B-957509F6FF82}"/>
              </a:ext>
            </a:extLst>
          </p:cNvPr>
          <p:cNvSpPr/>
          <p:nvPr/>
        </p:nvSpPr>
        <p:spPr>
          <a:xfrm>
            <a:off x="1663487" y="142240"/>
            <a:ext cx="8061336" cy="707886"/>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4000" dirty="0">
                <a:solidFill>
                  <a:prstClr val="black"/>
                </a:solidFill>
                <a:latin typeface="Calibri"/>
              </a:rPr>
              <a:t>Enhancement</a:t>
            </a:r>
            <a:endParaRPr kumimoji="0" lang="en-US" sz="40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TextBox 7">
            <a:extLst>
              <a:ext uri="{FF2B5EF4-FFF2-40B4-BE49-F238E27FC236}">
                <a16:creationId xmlns:a16="http://schemas.microsoft.com/office/drawing/2014/main" id="{D3169DF3-675A-445A-A1B4-04B2224FCAF5}"/>
              </a:ext>
            </a:extLst>
          </p:cNvPr>
          <p:cNvSpPr txBox="1"/>
          <p:nvPr/>
        </p:nvSpPr>
        <p:spPr>
          <a:xfrm>
            <a:off x="1595120" y="1148161"/>
            <a:ext cx="10469879" cy="5970865"/>
          </a:xfrm>
          <a:prstGeom prst="rect">
            <a:avLst/>
          </a:prstGeom>
          <a:noFill/>
        </p:spPr>
        <p:txBody>
          <a:bodyPr wrap="square" rtlCol="0">
            <a:spAutoFit/>
          </a:bodyPr>
          <a:lstStyle/>
          <a:p>
            <a:pPr marL="342900" indent="-342900">
              <a:buFont typeface="Courier New" panose="02070309020205020404" pitchFamily="49" charset="0"/>
              <a:buChar char="o"/>
              <a:defRPr/>
            </a:pPr>
            <a:r>
              <a:rPr lang="en-US" sz="3200" dirty="0"/>
              <a:t>Allow Operations to schedule time when WWD responses would be automatic.</a:t>
            </a:r>
          </a:p>
          <a:p>
            <a:pPr marL="914400" lvl="1" indent="-457200">
              <a:buFont typeface="Wingdings" panose="05000000000000000000" pitchFamily="2" charset="2"/>
              <a:buChar char="§"/>
              <a:defRPr/>
            </a:pPr>
            <a:r>
              <a:rPr lang="en-US" sz="2800" dirty="0"/>
              <a:t>Mostly DMS messaging as part of an event that was created with the alert</a:t>
            </a:r>
          </a:p>
          <a:p>
            <a:pPr marL="342900" indent="-342900">
              <a:spcAft>
                <a:spcPts val="1200"/>
              </a:spcAft>
              <a:buFont typeface="Courier New" panose="02070309020205020404" pitchFamily="49" charset="0"/>
              <a:buChar char="o"/>
              <a:defRPr/>
            </a:pPr>
            <a:r>
              <a:rPr lang="en-US" sz="3200" dirty="0"/>
              <a:t>Issue mentions doing this mostly at night (ex. 11pm-5am)</a:t>
            </a:r>
          </a:p>
          <a:p>
            <a:pPr marL="342900" indent="-342900">
              <a:spcAft>
                <a:spcPts val="1200"/>
              </a:spcAft>
              <a:buFont typeface="Courier New" panose="02070309020205020404" pitchFamily="49" charset="0"/>
              <a:buChar char="o"/>
              <a:defRPr/>
            </a:pPr>
            <a:r>
              <a:rPr lang="en-US" sz="3200" dirty="0"/>
              <a:t>When automatic response plans are activated, users still get an alert and can react, potentially closing the event and removing the messaging.</a:t>
            </a:r>
          </a:p>
          <a:p>
            <a:pPr marL="342900" indent="-342900">
              <a:spcAft>
                <a:spcPts val="1200"/>
              </a:spcAft>
              <a:buFont typeface="Courier New" panose="02070309020205020404" pitchFamily="49" charset="0"/>
              <a:buChar char="o"/>
              <a:defRPr/>
            </a:pPr>
            <a:r>
              <a:rPr lang="en-US" sz="3200" dirty="0"/>
              <a:t>When not done automatically, users would have the same options they do now.</a:t>
            </a:r>
          </a:p>
          <a:p>
            <a:pPr marL="342900" indent="-342900">
              <a:buFont typeface="Courier New" panose="02070309020205020404" pitchFamily="49" charset="0"/>
              <a:buChar char="o"/>
              <a:defRPr/>
            </a:pPr>
            <a:endParaRPr lang="en-US" sz="3200" dirty="0"/>
          </a:p>
        </p:txBody>
      </p:sp>
      <p:sp>
        <p:nvSpPr>
          <p:cNvPr id="9" name="Date Placeholder 3">
            <a:extLst>
              <a:ext uri="{FF2B5EF4-FFF2-40B4-BE49-F238E27FC236}">
                <a16:creationId xmlns:a16="http://schemas.microsoft.com/office/drawing/2014/main" id="{326D4531-2D1F-4884-B9B2-8E4D0BF73C22}"/>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6/2/2022</a:t>
            </a:r>
          </a:p>
        </p:txBody>
      </p:sp>
    </p:spTree>
    <p:extLst>
      <p:ext uri="{BB962C8B-B14F-4D97-AF65-F5344CB8AC3E}">
        <p14:creationId xmlns:p14="http://schemas.microsoft.com/office/powerpoint/2010/main" val="11583185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10" name="Footer Placeholder 4">
            <a:extLst>
              <a:ext uri="{FF2B5EF4-FFF2-40B4-BE49-F238E27FC236}">
                <a16:creationId xmlns:a16="http://schemas.microsoft.com/office/drawing/2014/main" id="{A84CE624-B6C6-4A75-94BF-078BC716C5AB}"/>
              </a:ext>
            </a:extLst>
          </p:cNvPr>
          <p:cNvSpPr>
            <a:spLocks noGrp="1"/>
          </p:cNvSpPr>
          <p:nvPr>
            <p:ph type="ftr" sz="quarter" idx="11"/>
          </p:nvPr>
        </p:nvSpPr>
        <p:spPr>
          <a:xfrm>
            <a:off x="2408156" y="6185179"/>
            <a:ext cx="7084177"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12" name="Slide Number Placeholder 5">
            <a:extLst>
              <a:ext uri="{FF2B5EF4-FFF2-40B4-BE49-F238E27FC236}">
                <a16:creationId xmlns:a16="http://schemas.microsoft.com/office/drawing/2014/main" id="{3EFC9D1E-985C-4F8C-9438-1A1C1335CF62}"/>
              </a:ext>
            </a:extLst>
          </p:cNvPr>
          <p:cNvSpPr txBox="1">
            <a:spLocks/>
          </p:cNvSpPr>
          <p:nvPr/>
        </p:nvSpPr>
        <p:spPr>
          <a:xfrm>
            <a:off x="11104256" y="6337579"/>
            <a:ext cx="551167" cy="365125"/>
          </a:xfrm>
          <a:prstGeom prst="rect">
            <a:avLst/>
          </a:prstGeom>
        </p:spPr>
        <p:txBody>
          <a:bodyPr vert="horz" lIns="91440" tIns="45720" rIns="91440" bIns="45720" rtlCol="0" anchor="ctr"/>
          <a:lstStyle>
            <a:defPPr>
              <a:defRPr lang="en-US"/>
            </a:defPPr>
            <a:lvl1pPr marL="0" algn="r" defTabSz="457200" rtl="0" eaLnBrk="1" latinLnBrk="0" hangingPunct="1">
              <a:defRPr sz="1200" b="0" i="0" kern="1200">
                <a:solidFill>
                  <a:schemeClr val="tx1"/>
                </a:solidFill>
                <a:effectLst/>
                <a:latin typeface="Calibri" panose="020F0502020204030204" pitchFamily="34" charset="0"/>
                <a:ea typeface="+mn-ea"/>
                <a:cs typeface="Calibri" panose="020F050202020403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13" name="Date Placeholder 3">
            <a:extLst>
              <a:ext uri="{FF2B5EF4-FFF2-40B4-BE49-F238E27FC236}">
                <a16:creationId xmlns:a16="http://schemas.microsoft.com/office/drawing/2014/main" id="{E8953E5F-99D1-4736-AF94-C3BC5AD9140F}"/>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6/2/2022</a:t>
            </a:r>
          </a:p>
        </p:txBody>
      </p:sp>
      <p:sp>
        <p:nvSpPr>
          <p:cNvPr id="9" name="Title 1">
            <a:extLst>
              <a:ext uri="{FF2B5EF4-FFF2-40B4-BE49-F238E27FC236}">
                <a16:creationId xmlns:a16="http://schemas.microsoft.com/office/drawing/2014/main" id="{F5DDBF72-1CD4-4B96-9828-669C3155AC2A}"/>
              </a:ext>
            </a:extLst>
          </p:cNvPr>
          <p:cNvSpPr txBox="1">
            <a:spLocks/>
          </p:cNvSpPr>
          <p:nvPr/>
        </p:nvSpPr>
        <p:spPr>
          <a:xfrm>
            <a:off x="1484310" y="1309510"/>
            <a:ext cx="10018713" cy="3333741"/>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Calibri" panose="020F0502020204030204" pitchFamily="34" charset="0"/>
                <a:ea typeface="+mj-ea"/>
                <a:cs typeface="Calibri" panose="020F050202020403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lang="en-US" dirty="0">
                <a:solidFill>
                  <a:prstClr val="black"/>
                </a:solidFill>
              </a:rPr>
              <a:t>QUESTIONS?</a:t>
            </a:r>
          </a:p>
          <a:p>
            <a:pPr marL="0" marR="0" lvl="0" indent="0" algn="l" defTabSz="457200" rtl="0" eaLnBrk="1" fontAlgn="auto" latinLnBrk="0" hangingPunct="1">
              <a:lnSpc>
                <a:spcPct val="100000"/>
              </a:lnSpc>
              <a:spcBef>
                <a:spcPct val="0"/>
              </a:spcBef>
              <a:spcAft>
                <a:spcPts val="0"/>
              </a:spcAft>
              <a:buClrTx/>
              <a:buSzTx/>
              <a:buFontTx/>
              <a:buNone/>
              <a:tabLst/>
              <a:defRPr/>
            </a:pPr>
            <a:endParaRPr lang="en-US" dirty="0">
              <a:solidFill>
                <a:prstClr val="black"/>
              </a:solidFill>
            </a:endParaRPr>
          </a:p>
          <a:p>
            <a:pPr marL="0" marR="0" lvl="0" indent="0" algn="l" defTabSz="457200" rtl="0" eaLnBrk="1" fontAlgn="auto" latinLnBrk="0" hangingPunct="1">
              <a:lnSpc>
                <a:spcPct val="100000"/>
              </a:lnSpc>
              <a:spcBef>
                <a:spcPct val="0"/>
              </a:spcBef>
              <a:spcAft>
                <a:spcPts val="0"/>
              </a:spcAft>
              <a:buClrTx/>
              <a:buSzTx/>
              <a:buFontTx/>
              <a:buNone/>
              <a:tabLst/>
              <a:defRPr/>
            </a:pPr>
            <a:r>
              <a:rPr lang="en-US" dirty="0">
                <a:solidFill>
                  <a:prstClr val="black"/>
                </a:solidFill>
              </a:rPr>
              <a:t>COMMENTS?</a:t>
            </a:r>
          </a:p>
          <a:p>
            <a:pPr marL="0" marR="0" lvl="0" indent="0" algn="l" defTabSz="457200" rtl="0" eaLnBrk="1" fontAlgn="auto" latinLnBrk="0" hangingPunct="1">
              <a:lnSpc>
                <a:spcPct val="100000"/>
              </a:lnSpc>
              <a:spcBef>
                <a:spcPct val="0"/>
              </a:spcBef>
              <a:spcAft>
                <a:spcPts val="0"/>
              </a:spcAft>
              <a:buClrTx/>
              <a:buSzTx/>
              <a:buFontTx/>
              <a:buNone/>
              <a:tabLst/>
              <a:defRPr/>
            </a:pPr>
            <a:endParaRPr kumimoji="0" lang="en-US" sz="4000" b="0" i="0" u="none" strike="noStrike" kern="1200" cap="none" spc="0" normalizeH="0" baseline="0" noProof="0" dirty="0">
              <a:ln w="3175" cmpd="sng">
                <a:noFill/>
              </a:ln>
              <a:solidFill>
                <a:prstClr val="black"/>
              </a:solidFill>
              <a:effectLst/>
              <a:uLnTx/>
              <a:uFillTx/>
              <a:latin typeface="Calibri" panose="020F0502020204030204" pitchFamily="34" charset="0"/>
              <a:ea typeface="+mj-ea"/>
              <a:cs typeface="Calibri" panose="020F0502020204030204" pitchFamily="34" charset="0"/>
            </a:endParaRPr>
          </a:p>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4000" b="0" i="0" u="none" strike="noStrike" kern="1200" cap="none" spc="0" normalizeH="0" baseline="0" noProof="0" dirty="0">
                <a:ln w="3175" cmpd="sng">
                  <a:noFill/>
                </a:ln>
                <a:solidFill>
                  <a:prstClr val="black"/>
                </a:solidFill>
                <a:effectLst/>
                <a:uLnTx/>
                <a:uFillTx/>
                <a:latin typeface="Calibri" panose="020F0502020204030204" pitchFamily="34" charset="0"/>
                <a:ea typeface="+mj-ea"/>
                <a:cs typeface="Calibri" panose="020F0502020204030204" pitchFamily="34" charset="0"/>
              </a:rPr>
              <a:t>SUPPORT?</a:t>
            </a:r>
          </a:p>
        </p:txBody>
      </p:sp>
    </p:spTree>
    <p:extLst>
      <p:ext uri="{BB962C8B-B14F-4D97-AF65-F5344CB8AC3E}">
        <p14:creationId xmlns:p14="http://schemas.microsoft.com/office/powerpoint/2010/main" val="12627232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92EE8B-5057-4799-ADA7-A7D461C96999}"/>
              </a:ext>
            </a:extLst>
          </p:cNvPr>
          <p:cNvSpPr>
            <a:spLocks noGrp="1"/>
          </p:cNvSpPr>
          <p:nvPr>
            <p:ph type="ctrTitle"/>
          </p:nvPr>
        </p:nvSpPr>
        <p:spPr>
          <a:xfrm>
            <a:off x="1686847" y="1335170"/>
            <a:ext cx="10038365" cy="3222156"/>
          </a:xfrm>
        </p:spPr>
        <p:txBody>
          <a:bodyPr>
            <a:normAutofit/>
          </a:bodyPr>
          <a:lstStyle/>
          <a:p>
            <a:r>
              <a:rPr lang="en-US" sz="5400" dirty="0"/>
              <a:t>SG-6015 – TPAS prompt for verifying available spaces for CO reporting</a:t>
            </a:r>
          </a:p>
        </p:txBody>
      </p:sp>
      <p:sp>
        <p:nvSpPr>
          <p:cNvPr id="3" name="Subtitle 2">
            <a:extLst>
              <a:ext uri="{FF2B5EF4-FFF2-40B4-BE49-F238E27FC236}">
                <a16:creationId xmlns:a16="http://schemas.microsoft.com/office/drawing/2014/main" id="{EA03A56A-ADD4-4AC9-89D9-55E6B7696352}"/>
              </a:ext>
            </a:extLst>
          </p:cNvPr>
          <p:cNvSpPr>
            <a:spLocks noGrp="1"/>
          </p:cNvSpPr>
          <p:nvPr>
            <p:ph type="subTitle" idx="1"/>
          </p:nvPr>
        </p:nvSpPr>
        <p:spPr>
          <a:xfrm>
            <a:off x="4515377" y="4922927"/>
            <a:ext cx="6987645" cy="1388534"/>
          </a:xfrm>
        </p:spPr>
        <p:txBody>
          <a:bodyPr>
            <a:normAutofit fontScale="92500" lnSpcReduction="20000"/>
          </a:bodyPr>
          <a:lstStyle/>
          <a:p>
            <a:endParaRPr lang="en-US" dirty="0"/>
          </a:p>
          <a:p>
            <a:endParaRPr lang="en-US" dirty="0"/>
          </a:p>
          <a:p>
            <a:r>
              <a:rPr lang="en-US" dirty="0"/>
              <a:t>AJ Skillern</a:t>
            </a:r>
          </a:p>
        </p:txBody>
      </p:sp>
      <p:sp>
        <p:nvSpPr>
          <p:cNvPr id="5" name="Footer Placeholder 4">
            <a:extLst>
              <a:ext uri="{FF2B5EF4-FFF2-40B4-BE49-F238E27FC236}">
                <a16:creationId xmlns:a16="http://schemas.microsoft.com/office/drawing/2014/main" id="{77CD42D2-8FE3-4D78-8A72-F04C4B94B371}"/>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6" name="Slide Number Placeholder 5">
            <a:extLst>
              <a:ext uri="{FF2B5EF4-FFF2-40B4-BE49-F238E27FC236}">
                <a16:creationId xmlns:a16="http://schemas.microsoft.com/office/drawing/2014/main" id="{15B60590-B658-48F3-8AEC-482018F5A0E6}"/>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7" name="Date Placeholder 3">
            <a:extLst>
              <a:ext uri="{FF2B5EF4-FFF2-40B4-BE49-F238E27FC236}">
                <a16:creationId xmlns:a16="http://schemas.microsoft.com/office/drawing/2014/main" id="{17910DAE-077B-4EC1-B4AC-ABEDDF754846}"/>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6/2/2022</a:t>
            </a:r>
          </a:p>
        </p:txBody>
      </p:sp>
    </p:spTree>
    <p:extLst>
      <p:ext uri="{BB962C8B-B14F-4D97-AF65-F5344CB8AC3E}">
        <p14:creationId xmlns:p14="http://schemas.microsoft.com/office/powerpoint/2010/main" val="14948453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B644E3D3-897D-4771-B4BB-0FBFC0D1A2CC}"/>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6" name="Slide Number Placeholder 5">
            <a:extLst>
              <a:ext uri="{FF2B5EF4-FFF2-40B4-BE49-F238E27FC236}">
                <a16:creationId xmlns:a16="http://schemas.microsoft.com/office/drawing/2014/main" id="{5FE8E112-B7AA-4BE2-B375-509AE7BE1137}"/>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7" name="Rectangle 6">
            <a:extLst>
              <a:ext uri="{FF2B5EF4-FFF2-40B4-BE49-F238E27FC236}">
                <a16:creationId xmlns:a16="http://schemas.microsoft.com/office/drawing/2014/main" id="{0FB99959-0037-4A07-B97B-957509F6FF82}"/>
              </a:ext>
            </a:extLst>
          </p:cNvPr>
          <p:cNvSpPr/>
          <p:nvPr/>
        </p:nvSpPr>
        <p:spPr>
          <a:xfrm>
            <a:off x="1663487" y="142240"/>
            <a:ext cx="8061336" cy="707886"/>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4000" dirty="0">
                <a:solidFill>
                  <a:prstClr val="black"/>
                </a:solidFill>
                <a:latin typeface="Calibri"/>
              </a:rPr>
              <a:t>Enhancement</a:t>
            </a:r>
            <a:endParaRPr kumimoji="0" lang="en-US" sz="40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TextBox 7">
            <a:extLst>
              <a:ext uri="{FF2B5EF4-FFF2-40B4-BE49-F238E27FC236}">
                <a16:creationId xmlns:a16="http://schemas.microsoft.com/office/drawing/2014/main" id="{D3169DF3-675A-445A-A1B4-04B2224FCAF5}"/>
              </a:ext>
            </a:extLst>
          </p:cNvPr>
          <p:cNvSpPr txBox="1"/>
          <p:nvPr/>
        </p:nvSpPr>
        <p:spPr>
          <a:xfrm>
            <a:off x="1595121" y="1148161"/>
            <a:ext cx="10084708" cy="1723549"/>
          </a:xfrm>
          <a:prstGeom prst="rect">
            <a:avLst/>
          </a:prstGeom>
          <a:noFill/>
        </p:spPr>
        <p:txBody>
          <a:bodyPr wrap="square" rtlCol="0">
            <a:spAutoFit/>
          </a:bodyPr>
          <a:lstStyle/>
          <a:p>
            <a:pPr marL="342900" indent="-342900">
              <a:spcAft>
                <a:spcPts val="1200"/>
              </a:spcAft>
              <a:buFont typeface="Courier New" panose="02070309020205020404" pitchFamily="49" charset="0"/>
              <a:buChar char="o"/>
              <a:defRPr/>
            </a:pPr>
            <a:r>
              <a:rPr lang="en-US" sz="3200" dirty="0"/>
              <a:t>This enhancement will be included in R8.2.</a:t>
            </a:r>
          </a:p>
          <a:p>
            <a:pPr marL="342900" indent="-342900">
              <a:buFont typeface="Courier New" panose="02070309020205020404" pitchFamily="49" charset="0"/>
              <a:buChar char="o"/>
              <a:defRPr/>
            </a:pPr>
            <a:r>
              <a:rPr lang="en-US" sz="3200" dirty="0"/>
              <a:t>For TPAS reporting, CO has requested the following report:</a:t>
            </a:r>
          </a:p>
        </p:txBody>
      </p:sp>
      <p:sp>
        <p:nvSpPr>
          <p:cNvPr id="9" name="Date Placeholder 3">
            <a:extLst>
              <a:ext uri="{FF2B5EF4-FFF2-40B4-BE49-F238E27FC236}">
                <a16:creationId xmlns:a16="http://schemas.microsoft.com/office/drawing/2014/main" id="{326D4531-2D1F-4884-B9B2-8E4D0BF73C22}"/>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6/2/2022</a:t>
            </a:r>
          </a:p>
        </p:txBody>
      </p:sp>
      <p:pic>
        <p:nvPicPr>
          <p:cNvPr id="3" name="Picture 2">
            <a:extLst>
              <a:ext uri="{FF2B5EF4-FFF2-40B4-BE49-F238E27FC236}">
                <a16:creationId xmlns:a16="http://schemas.microsoft.com/office/drawing/2014/main" id="{5D0D7582-062E-E894-2DCF-C200C585D1C3}"/>
              </a:ext>
            </a:extLst>
          </p:cNvPr>
          <p:cNvPicPr>
            <a:picLocks noChangeAspect="1"/>
          </p:cNvPicPr>
          <p:nvPr/>
        </p:nvPicPr>
        <p:blipFill>
          <a:blip r:embed="rId3"/>
          <a:stretch>
            <a:fillRect/>
          </a:stretch>
        </p:blipFill>
        <p:spPr>
          <a:xfrm>
            <a:off x="2109787" y="2871710"/>
            <a:ext cx="7972425" cy="2562225"/>
          </a:xfrm>
          <a:prstGeom prst="rect">
            <a:avLst/>
          </a:prstGeom>
        </p:spPr>
      </p:pic>
      <p:sp>
        <p:nvSpPr>
          <p:cNvPr id="10" name="TextBox 9">
            <a:extLst>
              <a:ext uri="{FF2B5EF4-FFF2-40B4-BE49-F238E27FC236}">
                <a16:creationId xmlns:a16="http://schemas.microsoft.com/office/drawing/2014/main" id="{23EE94AF-513C-2CDC-B255-FD82ADB4DD4E}"/>
              </a:ext>
            </a:extLst>
          </p:cNvPr>
          <p:cNvSpPr txBox="1"/>
          <p:nvPr/>
        </p:nvSpPr>
        <p:spPr>
          <a:xfrm>
            <a:off x="1516137" y="4967015"/>
            <a:ext cx="10084708" cy="1077218"/>
          </a:xfrm>
          <a:prstGeom prst="rect">
            <a:avLst/>
          </a:prstGeom>
          <a:noFill/>
        </p:spPr>
        <p:txBody>
          <a:bodyPr wrap="square" rtlCol="0">
            <a:spAutoFit/>
          </a:bodyPr>
          <a:lstStyle/>
          <a:p>
            <a:pPr marL="342900" indent="-342900">
              <a:buFont typeface="Courier New" panose="02070309020205020404" pitchFamily="49" charset="0"/>
              <a:buChar char="o"/>
              <a:defRPr/>
            </a:pPr>
            <a:endParaRPr lang="en-US" sz="3200" dirty="0">
              <a:solidFill>
                <a:srgbClr val="FF0000"/>
              </a:solidFill>
            </a:endParaRPr>
          </a:p>
          <a:p>
            <a:pPr marL="342900" indent="-342900">
              <a:buFont typeface="Courier New" panose="02070309020205020404" pitchFamily="49" charset="0"/>
              <a:buChar char="o"/>
              <a:defRPr/>
            </a:pPr>
            <a:r>
              <a:rPr lang="en-US" sz="3200" dirty="0">
                <a:solidFill>
                  <a:srgbClr val="FF0000"/>
                </a:solidFill>
              </a:rPr>
              <a:t>Do districts need any additional fields?</a:t>
            </a:r>
          </a:p>
        </p:txBody>
      </p:sp>
    </p:spTree>
    <p:extLst>
      <p:ext uri="{BB962C8B-B14F-4D97-AF65-F5344CB8AC3E}">
        <p14:creationId xmlns:p14="http://schemas.microsoft.com/office/powerpoint/2010/main" val="39221763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10" name="Footer Placeholder 4">
            <a:extLst>
              <a:ext uri="{FF2B5EF4-FFF2-40B4-BE49-F238E27FC236}">
                <a16:creationId xmlns:a16="http://schemas.microsoft.com/office/drawing/2014/main" id="{A84CE624-B6C6-4A75-94BF-078BC716C5AB}"/>
              </a:ext>
            </a:extLst>
          </p:cNvPr>
          <p:cNvSpPr>
            <a:spLocks noGrp="1"/>
          </p:cNvSpPr>
          <p:nvPr>
            <p:ph type="ftr" sz="quarter" idx="11"/>
          </p:nvPr>
        </p:nvSpPr>
        <p:spPr>
          <a:xfrm>
            <a:off x="2408156" y="6185179"/>
            <a:ext cx="7084177"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12" name="Slide Number Placeholder 5">
            <a:extLst>
              <a:ext uri="{FF2B5EF4-FFF2-40B4-BE49-F238E27FC236}">
                <a16:creationId xmlns:a16="http://schemas.microsoft.com/office/drawing/2014/main" id="{3EFC9D1E-985C-4F8C-9438-1A1C1335CF62}"/>
              </a:ext>
            </a:extLst>
          </p:cNvPr>
          <p:cNvSpPr txBox="1">
            <a:spLocks/>
          </p:cNvSpPr>
          <p:nvPr/>
        </p:nvSpPr>
        <p:spPr>
          <a:xfrm>
            <a:off x="11104256" y="6337579"/>
            <a:ext cx="551167" cy="365125"/>
          </a:xfrm>
          <a:prstGeom prst="rect">
            <a:avLst/>
          </a:prstGeom>
        </p:spPr>
        <p:txBody>
          <a:bodyPr vert="horz" lIns="91440" tIns="45720" rIns="91440" bIns="45720" rtlCol="0" anchor="ctr"/>
          <a:lstStyle>
            <a:defPPr>
              <a:defRPr lang="en-US"/>
            </a:defPPr>
            <a:lvl1pPr marL="0" algn="r" defTabSz="457200" rtl="0" eaLnBrk="1" latinLnBrk="0" hangingPunct="1">
              <a:defRPr sz="1200" b="0" i="0" kern="1200">
                <a:solidFill>
                  <a:schemeClr val="tx1"/>
                </a:solidFill>
                <a:effectLst/>
                <a:latin typeface="Calibri" panose="020F0502020204030204" pitchFamily="34" charset="0"/>
                <a:ea typeface="+mn-ea"/>
                <a:cs typeface="Calibri" panose="020F050202020403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13" name="Date Placeholder 3">
            <a:extLst>
              <a:ext uri="{FF2B5EF4-FFF2-40B4-BE49-F238E27FC236}">
                <a16:creationId xmlns:a16="http://schemas.microsoft.com/office/drawing/2014/main" id="{E8953E5F-99D1-4736-AF94-C3BC5AD9140F}"/>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6/2/2022</a:t>
            </a:r>
          </a:p>
        </p:txBody>
      </p:sp>
      <p:sp>
        <p:nvSpPr>
          <p:cNvPr id="9" name="Title 1">
            <a:extLst>
              <a:ext uri="{FF2B5EF4-FFF2-40B4-BE49-F238E27FC236}">
                <a16:creationId xmlns:a16="http://schemas.microsoft.com/office/drawing/2014/main" id="{F5DDBF72-1CD4-4B96-9828-669C3155AC2A}"/>
              </a:ext>
            </a:extLst>
          </p:cNvPr>
          <p:cNvSpPr txBox="1">
            <a:spLocks/>
          </p:cNvSpPr>
          <p:nvPr/>
        </p:nvSpPr>
        <p:spPr>
          <a:xfrm>
            <a:off x="1484310" y="1309510"/>
            <a:ext cx="10018713" cy="3333741"/>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Calibri" panose="020F0502020204030204" pitchFamily="34" charset="0"/>
                <a:ea typeface="+mj-ea"/>
                <a:cs typeface="Calibri" panose="020F050202020403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lang="en-US" dirty="0">
                <a:solidFill>
                  <a:prstClr val="black"/>
                </a:solidFill>
              </a:rPr>
              <a:t>QUESTIONS?</a:t>
            </a:r>
          </a:p>
          <a:p>
            <a:pPr marL="0" marR="0" lvl="0" indent="0" algn="l" defTabSz="457200" rtl="0" eaLnBrk="1" fontAlgn="auto" latinLnBrk="0" hangingPunct="1">
              <a:lnSpc>
                <a:spcPct val="100000"/>
              </a:lnSpc>
              <a:spcBef>
                <a:spcPct val="0"/>
              </a:spcBef>
              <a:spcAft>
                <a:spcPts val="0"/>
              </a:spcAft>
              <a:buClrTx/>
              <a:buSzTx/>
              <a:buFontTx/>
              <a:buNone/>
              <a:tabLst/>
              <a:defRPr/>
            </a:pPr>
            <a:endParaRPr lang="en-US" dirty="0">
              <a:solidFill>
                <a:prstClr val="black"/>
              </a:solidFill>
            </a:endParaRPr>
          </a:p>
          <a:p>
            <a:pPr marL="0" marR="0" lvl="0" indent="0" algn="l" defTabSz="457200" rtl="0" eaLnBrk="1" fontAlgn="auto" latinLnBrk="0" hangingPunct="1">
              <a:lnSpc>
                <a:spcPct val="100000"/>
              </a:lnSpc>
              <a:spcBef>
                <a:spcPct val="0"/>
              </a:spcBef>
              <a:spcAft>
                <a:spcPts val="0"/>
              </a:spcAft>
              <a:buClrTx/>
              <a:buSzTx/>
              <a:buFontTx/>
              <a:buNone/>
              <a:tabLst/>
              <a:defRPr/>
            </a:pPr>
            <a:r>
              <a:rPr lang="en-US" dirty="0">
                <a:solidFill>
                  <a:prstClr val="black"/>
                </a:solidFill>
              </a:rPr>
              <a:t>COMMENTS?</a:t>
            </a:r>
          </a:p>
        </p:txBody>
      </p:sp>
    </p:spTree>
    <p:extLst>
      <p:ext uri="{BB962C8B-B14F-4D97-AF65-F5344CB8AC3E}">
        <p14:creationId xmlns:p14="http://schemas.microsoft.com/office/powerpoint/2010/main" val="38854985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92EE8B-5057-4799-ADA7-A7D461C96999}"/>
              </a:ext>
            </a:extLst>
          </p:cNvPr>
          <p:cNvSpPr>
            <a:spLocks noGrp="1"/>
          </p:cNvSpPr>
          <p:nvPr>
            <p:ph type="ctrTitle"/>
          </p:nvPr>
        </p:nvSpPr>
        <p:spPr>
          <a:xfrm>
            <a:off x="1686847" y="1335170"/>
            <a:ext cx="10038365" cy="3222156"/>
          </a:xfrm>
        </p:spPr>
        <p:txBody>
          <a:bodyPr>
            <a:normAutofit/>
          </a:bodyPr>
          <a:lstStyle/>
          <a:p>
            <a:r>
              <a:rPr lang="en-US" sz="5400" dirty="0"/>
              <a:t>Reporting Fatalities </a:t>
            </a:r>
            <a:br>
              <a:rPr lang="en-US" sz="5400" dirty="0"/>
            </a:br>
            <a:r>
              <a:rPr lang="en-US" sz="5400" dirty="0"/>
              <a:t>in Executive Notifications</a:t>
            </a:r>
          </a:p>
        </p:txBody>
      </p:sp>
      <p:sp>
        <p:nvSpPr>
          <p:cNvPr id="3" name="Subtitle 2">
            <a:extLst>
              <a:ext uri="{FF2B5EF4-FFF2-40B4-BE49-F238E27FC236}">
                <a16:creationId xmlns:a16="http://schemas.microsoft.com/office/drawing/2014/main" id="{EA03A56A-ADD4-4AC9-89D9-55E6B7696352}"/>
              </a:ext>
            </a:extLst>
          </p:cNvPr>
          <p:cNvSpPr>
            <a:spLocks noGrp="1"/>
          </p:cNvSpPr>
          <p:nvPr>
            <p:ph type="subTitle" idx="1"/>
          </p:nvPr>
        </p:nvSpPr>
        <p:spPr>
          <a:xfrm>
            <a:off x="4515377" y="4922927"/>
            <a:ext cx="6987645" cy="1388534"/>
          </a:xfrm>
        </p:spPr>
        <p:txBody>
          <a:bodyPr>
            <a:normAutofit fontScale="92500" lnSpcReduction="20000"/>
          </a:bodyPr>
          <a:lstStyle/>
          <a:p>
            <a:endParaRPr lang="en-US" dirty="0"/>
          </a:p>
          <a:p>
            <a:endParaRPr lang="en-US" dirty="0"/>
          </a:p>
          <a:p>
            <a:r>
              <a:rPr lang="en-US" dirty="0"/>
              <a:t>Mark Dunthorn</a:t>
            </a:r>
          </a:p>
        </p:txBody>
      </p:sp>
      <p:sp>
        <p:nvSpPr>
          <p:cNvPr id="5" name="Footer Placeholder 4">
            <a:extLst>
              <a:ext uri="{FF2B5EF4-FFF2-40B4-BE49-F238E27FC236}">
                <a16:creationId xmlns:a16="http://schemas.microsoft.com/office/drawing/2014/main" id="{77CD42D2-8FE3-4D78-8A72-F04C4B94B371}"/>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6" name="Slide Number Placeholder 5">
            <a:extLst>
              <a:ext uri="{FF2B5EF4-FFF2-40B4-BE49-F238E27FC236}">
                <a16:creationId xmlns:a16="http://schemas.microsoft.com/office/drawing/2014/main" id="{15B60590-B658-48F3-8AEC-482018F5A0E6}"/>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7" name="Date Placeholder 3">
            <a:extLst>
              <a:ext uri="{FF2B5EF4-FFF2-40B4-BE49-F238E27FC236}">
                <a16:creationId xmlns:a16="http://schemas.microsoft.com/office/drawing/2014/main" id="{17910DAE-077B-4EC1-B4AC-ABEDDF754846}"/>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6/2/2022</a:t>
            </a:r>
          </a:p>
        </p:txBody>
      </p:sp>
    </p:spTree>
    <p:extLst>
      <p:ext uri="{BB962C8B-B14F-4D97-AF65-F5344CB8AC3E}">
        <p14:creationId xmlns:p14="http://schemas.microsoft.com/office/powerpoint/2010/main" val="23970291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B644E3D3-897D-4771-B4BB-0FBFC0D1A2CC}"/>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6" name="Slide Number Placeholder 5">
            <a:extLst>
              <a:ext uri="{FF2B5EF4-FFF2-40B4-BE49-F238E27FC236}">
                <a16:creationId xmlns:a16="http://schemas.microsoft.com/office/drawing/2014/main" id="{5FE8E112-B7AA-4BE2-B375-509AE7BE1137}"/>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7" name="Rectangle 6">
            <a:extLst>
              <a:ext uri="{FF2B5EF4-FFF2-40B4-BE49-F238E27FC236}">
                <a16:creationId xmlns:a16="http://schemas.microsoft.com/office/drawing/2014/main" id="{0FB99959-0037-4A07-B97B-957509F6FF82}"/>
              </a:ext>
            </a:extLst>
          </p:cNvPr>
          <p:cNvSpPr/>
          <p:nvPr/>
        </p:nvSpPr>
        <p:spPr>
          <a:xfrm>
            <a:off x="1663487" y="142240"/>
            <a:ext cx="8061336" cy="707886"/>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black"/>
                </a:solidFill>
                <a:effectLst/>
                <a:uLnTx/>
                <a:uFillTx/>
                <a:latin typeface="Calibri"/>
                <a:ea typeface="+mn-ea"/>
                <a:cs typeface="+mn-cs"/>
              </a:rPr>
              <a:t>Notification Criteria</a:t>
            </a:r>
          </a:p>
        </p:txBody>
      </p:sp>
      <p:sp>
        <p:nvSpPr>
          <p:cNvPr id="8" name="TextBox 7">
            <a:extLst>
              <a:ext uri="{FF2B5EF4-FFF2-40B4-BE49-F238E27FC236}">
                <a16:creationId xmlns:a16="http://schemas.microsoft.com/office/drawing/2014/main" id="{D3169DF3-675A-445A-A1B4-04B2224FCAF5}"/>
              </a:ext>
            </a:extLst>
          </p:cNvPr>
          <p:cNvSpPr txBox="1"/>
          <p:nvPr/>
        </p:nvSpPr>
        <p:spPr>
          <a:xfrm>
            <a:off x="1663487" y="1540565"/>
            <a:ext cx="10084708" cy="3970318"/>
          </a:xfrm>
          <a:prstGeom prst="rect">
            <a:avLst/>
          </a:prstGeom>
          <a:noFill/>
        </p:spPr>
        <p:txBody>
          <a:bodyPr wrap="square" rtlCol="0">
            <a:spAutoFit/>
          </a:bodyPr>
          <a:lstStyle/>
          <a:p>
            <a:pPr marR="0">
              <a:spcBef>
                <a:spcPts val="0"/>
              </a:spcBef>
              <a:spcAft>
                <a:spcPts val="0"/>
              </a:spcAft>
            </a:pPr>
            <a:r>
              <a:rPr lang="en-US" sz="2800" dirty="0">
                <a:latin typeface="Calibri" panose="020F0502020204030204" pitchFamily="34" charset="0"/>
                <a:ea typeface="Calibri" panose="020F0502020204030204" pitchFamily="34" charset="0"/>
              </a:rPr>
              <a:t>The following Executive Notification criteria involve fatalities:</a:t>
            </a:r>
          </a:p>
          <a:p>
            <a:pPr marR="0">
              <a:spcBef>
                <a:spcPts val="0"/>
              </a:spcBef>
              <a:spcAft>
                <a:spcPts val="0"/>
              </a:spcAft>
            </a:pPr>
            <a:endParaRPr lang="en-US" sz="2800" dirty="0">
              <a:latin typeface="Calibri" panose="020F0502020204030204" pitchFamily="34" charset="0"/>
              <a:ea typeface="Calibri" panose="020F0502020204030204" pitchFamily="34" charset="0"/>
            </a:endParaRPr>
          </a:p>
          <a:p>
            <a:pPr marL="342900" marR="0" indent="-342900">
              <a:spcBef>
                <a:spcPts val="0"/>
              </a:spcBef>
              <a:spcAft>
                <a:spcPts val="0"/>
              </a:spcAft>
              <a:buFont typeface="Arial" panose="020B0604020202020204" pitchFamily="34" charset="0"/>
              <a:buChar char="•"/>
            </a:pPr>
            <a:r>
              <a:rPr lang="en-US" sz="2800" dirty="0">
                <a:effectLst/>
                <a:latin typeface="Calibri" panose="020F0502020204030204" pitchFamily="34" charset="0"/>
                <a:ea typeface="Calibri" panose="020F0502020204030204" pitchFamily="34" charset="0"/>
              </a:rPr>
              <a:t>Any limited access highway crash involving the death of five or more persons </a:t>
            </a:r>
            <a:endParaRPr lang="en-US" sz="2800" dirty="0">
              <a:latin typeface="Calibri" panose="020F0502020204030204" pitchFamily="34" charset="0"/>
              <a:ea typeface="Calibri" panose="020F0502020204030204" pitchFamily="34" charset="0"/>
            </a:endParaRPr>
          </a:p>
          <a:p>
            <a:pPr marL="342900" marR="0" indent="-342900">
              <a:spcBef>
                <a:spcPts val="0"/>
              </a:spcBef>
              <a:spcAft>
                <a:spcPts val="0"/>
              </a:spcAft>
              <a:buFont typeface="Arial" panose="020B0604020202020204" pitchFamily="34" charset="0"/>
              <a:buChar char="•"/>
            </a:pPr>
            <a:r>
              <a:rPr lang="en-US" sz="2800" dirty="0">
                <a:effectLst/>
                <a:latin typeface="Calibri" panose="020F0502020204030204" pitchFamily="34" charset="0"/>
                <a:ea typeface="Calibri" panose="020F0502020204030204" pitchFamily="34" charset="0"/>
              </a:rPr>
              <a:t>Any fatality in an FDOT work zone or fatality or serious injury to an FDOT employee or contractor performing work along the roadway</a:t>
            </a:r>
            <a:endParaRPr lang="en-US" sz="2800" dirty="0">
              <a:latin typeface="Calibri" panose="020F0502020204030204" pitchFamily="34" charset="0"/>
              <a:ea typeface="Calibri" panose="020F0502020204030204" pitchFamily="34" charset="0"/>
            </a:endParaRPr>
          </a:p>
          <a:p>
            <a:pPr marL="342900" marR="0" indent="-342900">
              <a:spcBef>
                <a:spcPts val="0"/>
              </a:spcBef>
              <a:spcAft>
                <a:spcPts val="0"/>
              </a:spcAft>
              <a:buFont typeface="Arial" panose="020B0604020202020204" pitchFamily="34" charset="0"/>
              <a:buChar char="•"/>
            </a:pPr>
            <a:r>
              <a:rPr lang="en-US" sz="2800" dirty="0">
                <a:effectLst/>
                <a:latin typeface="Calibri" panose="020F0502020204030204" pitchFamily="34" charset="0"/>
                <a:ea typeface="Calibri" panose="020F0502020204030204" pitchFamily="34" charset="0"/>
              </a:rPr>
              <a:t>Any bus crashes (including school buses) with fatalities or injuries</a:t>
            </a:r>
          </a:p>
          <a:p>
            <a:pPr marL="342900" marR="0" indent="-342900">
              <a:spcBef>
                <a:spcPts val="0"/>
              </a:spcBef>
              <a:spcAft>
                <a:spcPts val="0"/>
              </a:spcAft>
              <a:buFont typeface="Arial" panose="020B0604020202020204" pitchFamily="34" charset="0"/>
              <a:buChar char="•"/>
            </a:pPr>
            <a:endParaRPr lang="en-US" sz="2800" dirty="0">
              <a:latin typeface="Calibri" panose="020F0502020204030204" pitchFamily="34" charset="0"/>
              <a:ea typeface="Calibri" panose="020F0502020204030204" pitchFamily="34" charset="0"/>
            </a:endParaRPr>
          </a:p>
          <a:p>
            <a:pPr marR="0">
              <a:spcBef>
                <a:spcPts val="0"/>
              </a:spcBef>
              <a:spcAft>
                <a:spcPts val="0"/>
              </a:spcAft>
            </a:pPr>
            <a:r>
              <a:rPr lang="en-US" sz="2800" dirty="0">
                <a:latin typeface="Calibri" panose="020F0502020204030204" pitchFamily="34" charset="0"/>
                <a:ea typeface="Calibri" panose="020F0502020204030204" pitchFamily="34" charset="0"/>
              </a:rPr>
              <a:t>See  TMC SOG, Sept 2021, Appendix D, for details.</a:t>
            </a:r>
            <a:endParaRPr lang="en-US" sz="2800" dirty="0">
              <a:effectLst/>
              <a:latin typeface="Calibri" panose="020F0502020204030204" pitchFamily="34" charset="0"/>
              <a:ea typeface="Calibri" panose="020F0502020204030204" pitchFamily="34" charset="0"/>
            </a:endParaRPr>
          </a:p>
        </p:txBody>
      </p:sp>
      <p:sp>
        <p:nvSpPr>
          <p:cNvPr id="9" name="Date Placeholder 3">
            <a:extLst>
              <a:ext uri="{FF2B5EF4-FFF2-40B4-BE49-F238E27FC236}">
                <a16:creationId xmlns:a16="http://schemas.microsoft.com/office/drawing/2014/main" id="{326D4531-2D1F-4884-B9B2-8E4D0BF73C22}"/>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6/2/2022</a:t>
            </a:r>
          </a:p>
        </p:txBody>
      </p:sp>
    </p:spTree>
    <p:extLst>
      <p:ext uri="{BB962C8B-B14F-4D97-AF65-F5344CB8AC3E}">
        <p14:creationId xmlns:p14="http://schemas.microsoft.com/office/powerpoint/2010/main" val="8563172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B644E3D3-897D-4771-B4BB-0FBFC0D1A2CC}"/>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6" name="Slide Number Placeholder 5">
            <a:extLst>
              <a:ext uri="{FF2B5EF4-FFF2-40B4-BE49-F238E27FC236}">
                <a16:creationId xmlns:a16="http://schemas.microsoft.com/office/drawing/2014/main" id="{5FE8E112-B7AA-4BE2-B375-509AE7BE1137}"/>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7" name="Rectangle 6">
            <a:extLst>
              <a:ext uri="{FF2B5EF4-FFF2-40B4-BE49-F238E27FC236}">
                <a16:creationId xmlns:a16="http://schemas.microsoft.com/office/drawing/2014/main" id="{0FB99959-0037-4A07-B97B-957509F6FF82}"/>
              </a:ext>
            </a:extLst>
          </p:cNvPr>
          <p:cNvSpPr/>
          <p:nvPr/>
        </p:nvSpPr>
        <p:spPr>
          <a:xfrm>
            <a:off x="1663487" y="142240"/>
            <a:ext cx="8061336" cy="707886"/>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black"/>
                </a:solidFill>
                <a:effectLst/>
                <a:uLnTx/>
                <a:uFillTx/>
                <a:latin typeface="Calibri"/>
                <a:ea typeface="+mn-ea"/>
                <a:cs typeface="+mn-cs"/>
              </a:rPr>
              <a:t>SunGuide Support</a:t>
            </a:r>
          </a:p>
        </p:txBody>
      </p:sp>
      <p:sp>
        <p:nvSpPr>
          <p:cNvPr id="8" name="TextBox 7">
            <a:extLst>
              <a:ext uri="{FF2B5EF4-FFF2-40B4-BE49-F238E27FC236}">
                <a16:creationId xmlns:a16="http://schemas.microsoft.com/office/drawing/2014/main" id="{D3169DF3-675A-445A-A1B4-04B2224FCAF5}"/>
              </a:ext>
            </a:extLst>
          </p:cNvPr>
          <p:cNvSpPr txBox="1"/>
          <p:nvPr/>
        </p:nvSpPr>
        <p:spPr>
          <a:xfrm>
            <a:off x="1540901" y="1507460"/>
            <a:ext cx="8306508" cy="2369880"/>
          </a:xfrm>
          <a:prstGeom prst="rect">
            <a:avLst/>
          </a:prstGeom>
          <a:noFill/>
        </p:spPr>
        <p:txBody>
          <a:bodyPr wrap="square" rtlCol="0">
            <a:spAutoFit/>
          </a:bodyPr>
          <a:lstStyle/>
          <a:p>
            <a:r>
              <a:rPr lang="en-US" sz="2400" i="1" dirty="0">
                <a:effectLst/>
                <a:latin typeface="Calibri" panose="020F0502020204030204" pitchFamily="34" charset="0"/>
                <a:ea typeface="Calibri" panose="020F0502020204030204" pitchFamily="34" charset="0"/>
              </a:rPr>
              <a:t>The exact number of fatalities will not be tracked in SunGuide, but a new Injury Type, “Multiple fatalities”, will be added, and if this Injury Type is specified for an event then an Executive Notification will be automatically generated.  It will be left to the districts to decide when it is appropriate to select this Injury Type.</a:t>
            </a:r>
          </a:p>
          <a:p>
            <a:pPr marL="342900" marR="0" indent="-342900">
              <a:spcBef>
                <a:spcPts val="0"/>
              </a:spcBef>
              <a:spcAft>
                <a:spcPts val="0"/>
              </a:spcAft>
              <a:buFont typeface="Arial" panose="020B0604020202020204" pitchFamily="34" charset="0"/>
              <a:buChar char="•"/>
            </a:pPr>
            <a:endParaRPr lang="en-US" sz="2800" dirty="0">
              <a:effectLst/>
              <a:latin typeface="Calibri" panose="020F0502020204030204" pitchFamily="34" charset="0"/>
              <a:ea typeface="Calibri" panose="020F0502020204030204" pitchFamily="34" charset="0"/>
            </a:endParaRPr>
          </a:p>
        </p:txBody>
      </p:sp>
      <p:sp>
        <p:nvSpPr>
          <p:cNvPr id="9" name="Date Placeholder 3">
            <a:extLst>
              <a:ext uri="{FF2B5EF4-FFF2-40B4-BE49-F238E27FC236}">
                <a16:creationId xmlns:a16="http://schemas.microsoft.com/office/drawing/2014/main" id="{326D4531-2D1F-4884-B9B2-8E4D0BF73C22}"/>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6/2/2022</a:t>
            </a:r>
          </a:p>
        </p:txBody>
      </p:sp>
    </p:spTree>
    <p:extLst>
      <p:ext uri="{BB962C8B-B14F-4D97-AF65-F5344CB8AC3E}">
        <p14:creationId xmlns:p14="http://schemas.microsoft.com/office/powerpoint/2010/main" val="14729992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B644E3D3-897D-4771-B4BB-0FBFC0D1A2CC}"/>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6" name="Slide Number Placeholder 5">
            <a:extLst>
              <a:ext uri="{FF2B5EF4-FFF2-40B4-BE49-F238E27FC236}">
                <a16:creationId xmlns:a16="http://schemas.microsoft.com/office/drawing/2014/main" id="{5FE8E112-B7AA-4BE2-B375-509AE7BE1137}"/>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7" name="Rectangle 6">
            <a:extLst>
              <a:ext uri="{FF2B5EF4-FFF2-40B4-BE49-F238E27FC236}">
                <a16:creationId xmlns:a16="http://schemas.microsoft.com/office/drawing/2014/main" id="{0FB99959-0037-4A07-B97B-957509F6FF82}"/>
              </a:ext>
            </a:extLst>
          </p:cNvPr>
          <p:cNvSpPr/>
          <p:nvPr/>
        </p:nvSpPr>
        <p:spPr>
          <a:xfrm>
            <a:off x="1663487" y="142240"/>
            <a:ext cx="8061336" cy="707886"/>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4000" dirty="0">
                <a:solidFill>
                  <a:prstClr val="black"/>
                </a:solidFill>
                <a:latin typeface="Calibri"/>
              </a:rPr>
              <a:t>Template</a:t>
            </a:r>
            <a:endParaRPr kumimoji="0" lang="en-US" sz="40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Date Placeholder 3">
            <a:extLst>
              <a:ext uri="{FF2B5EF4-FFF2-40B4-BE49-F238E27FC236}">
                <a16:creationId xmlns:a16="http://schemas.microsoft.com/office/drawing/2014/main" id="{326D4531-2D1F-4884-B9B2-8E4D0BF73C22}"/>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6/2/2022</a:t>
            </a:r>
          </a:p>
        </p:txBody>
      </p:sp>
      <p:sp>
        <p:nvSpPr>
          <p:cNvPr id="10" name="TextBox 9">
            <a:extLst>
              <a:ext uri="{FF2B5EF4-FFF2-40B4-BE49-F238E27FC236}">
                <a16:creationId xmlns:a16="http://schemas.microsoft.com/office/drawing/2014/main" id="{F7CFAE04-9179-4987-B2B9-4D7C64D755F1}"/>
              </a:ext>
            </a:extLst>
          </p:cNvPr>
          <p:cNvSpPr txBox="1"/>
          <p:nvPr/>
        </p:nvSpPr>
        <p:spPr>
          <a:xfrm>
            <a:off x="1663487" y="2802897"/>
            <a:ext cx="10084708" cy="830997"/>
          </a:xfrm>
          <a:prstGeom prst="rect">
            <a:avLst/>
          </a:prstGeom>
          <a:noFill/>
        </p:spPr>
        <p:txBody>
          <a:bodyPr wrap="square" rtlCol="0">
            <a:spAutoFit/>
          </a:bodyPr>
          <a:lstStyle/>
          <a:p>
            <a:pPr algn="l"/>
            <a:r>
              <a:rPr lang="en-US" sz="2400" b="0" i="0" u="none" strike="noStrike" baseline="0" dirty="0">
                <a:solidFill>
                  <a:srgbClr val="000000"/>
                </a:solidFill>
                <a:latin typeface="CIDFont+F2"/>
              </a:rPr>
              <a:t>Confirmed Fatalities: </a:t>
            </a:r>
            <a:r>
              <a:rPr lang="en-US" sz="2400" b="0" i="0" u="none" strike="noStrike" baseline="0" dirty="0">
                <a:solidFill>
                  <a:srgbClr val="FF0000"/>
                </a:solidFill>
                <a:highlight>
                  <a:srgbClr val="FFFF00"/>
                </a:highlight>
                <a:latin typeface="CIDFont+F1"/>
              </a:rPr>
              <a:t>Only enter the Number of Confirmed Fatalities</a:t>
            </a:r>
          </a:p>
          <a:p>
            <a:pPr algn="l"/>
            <a:r>
              <a:rPr lang="en-US" sz="2400" b="0" i="0" u="none" strike="noStrike" baseline="0" dirty="0">
                <a:solidFill>
                  <a:srgbClr val="000000"/>
                </a:solidFill>
                <a:latin typeface="CIDFont+F2"/>
              </a:rPr>
              <a:t>Confirmed Injuries: </a:t>
            </a:r>
            <a:r>
              <a:rPr lang="en-US" sz="2400" b="0" i="0" u="none" strike="noStrike" baseline="0" dirty="0">
                <a:solidFill>
                  <a:srgbClr val="FF0000"/>
                </a:solidFill>
                <a:highlight>
                  <a:srgbClr val="FFFF00"/>
                </a:highlight>
                <a:latin typeface="CIDFont+F1"/>
              </a:rPr>
              <a:t>Only enter the Number of Confirmed Injuries</a:t>
            </a:r>
          </a:p>
        </p:txBody>
      </p:sp>
      <p:sp>
        <p:nvSpPr>
          <p:cNvPr id="11" name="TextBox 10">
            <a:extLst>
              <a:ext uri="{FF2B5EF4-FFF2-40B4-BE49-F238E27FC236}">
                <a16:creationId xmlns:a16="http://schemas.microsoft.com/office/drawing/2014/main" id="{B16A84EC-74A6-4383-9147-372F131E849C}"/>
              </a:ext>
            </a:extLst>
          </p:cNvPr>
          <p:cNvSpPr txBox="1"/>
          <p:nvPr/>
        </p:nvSpPr>
        <p:spPr>
          <a:xfrm>
            <a:off x="1815888" y="1406530"/>
            <a:ext cx="8895646" cy="954107"/>
          </a:xfrm>
          <a:prstGeom prst="rect">
            <a:avLst/>
          </a:prstGeom>
          <a:noFill/>
        </p:spPr>
        <p:txBody>
          <a:bodyPr wrap="square" rtlCol="0">
            <a:spAutoFit/>
          </a:bodyPr>
          <a:lstStyle/>
          <a:p>
            <a:pPr marR="0">
              <a:spcBef>
                <a:spcPts val="0"/>
              </a:spcBef>
              <a:spcAft>
                <a:spcPts val="0"/>
              </a:spcAft>
            </a:pPr>
            <a:r>
              <a:rPr lang="en-US" sz="2800" dirty="0">
                <a:effectLst/>
                <a:latin typeface="Calibri" panose="020F0502020204030204" pitchFamily="34" charset="0"/>
                <a:ea typeface="Calibri" panose="020F0502020204030204" pitchFamily="34" charset="0"/>
              </a:rPr>
              <a:t>The operator will still need to update this part of the template manually.</a:t>
            </a:r>
            <a:endParaRPr lang="en-US" sz="2800" dirty="0">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119697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8" name="Content Placeholder 2"/>
          <p:cNvSpPr txBox="1">
            <a:spLocks/>
          </p:cNvSpPr>
          <p:nvPr/>
        </p:nvSpPr>
        <p:spPr>
          <a:xfrm>
            <a:off x="1543141" y="2498993"/>
            <a:ext cx="4728207" cy="3517963"/>
          </a:xfrm>
          <a:prstGeom prst="rect">
            <a:avLst/>
          </a:prstGeom>
        </p:spPr>
        <p:txBody>
          <a:bodyPr vert="horz" lIns="91440" tIns="45720" rIns="91440" bIns="45720" rtlCol="0" anchor="ctr">
            <a:norm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1" name="Title 1">
            <a:extLst>
              <a:ext uri="{FF2B5EF4-FFF2-40B4-BE49-F238E27FC236}">
                <a16:creationId xmlns:a16="http://schemas.microsoft.com/office/drawing/2014/main" id="{2A9327EB-1A00-4612-BB7F-6E9F9AD472D4}"/>
              </a:ext>
            </a:extLst>
          </p:cNvPr>
          <p:cNvSpPr txBox="1">
            <a:spLocks/>
          </p:cNvSpPr>
          <p:nvPr/>
        </p:nvSpPr>
        <p:spPr>
          <a:xfrm>
            <a:off x="1484310" y="1309510"/>
            <a:ext cx="10018713" cy="3333741"/>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Calibri" panose="020F0502020204030204" pitchFamily="34" charset="0"/>
                <a:ea typeface="+mj-ea"/>
                <a:cs typeface="Calibri" panose="020F050202020403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lang="en-US" dirty="0">
                <a:solidFill>
                  <a:prstClr val="black"/>
                </a:solidFill>
              </a:rPr>
              <a:t>WELCOME</a:t>
            </a:r>
          </a:p>
          <a:p>
            <a:pPr marL="0" marR="0" lvl="0" indent="0" algn="l" defTabSz="457200" rtl="0" eaLnBrk="1" fontAlgn="auto" latinLnBrk="0" hangingPunct="1">
              <a:lnSpc>
                <a:spcPct val="100000"/>
              </a:lnSpc>
              <a:spcBef>
                <a:spcPct val="0"/>
              </a:spcBef>
              <a:spcAft>
                <a:spcPts val="0"/>
              </a:spcAft>
              <a:buClrTx/>
              <a:buSzTx/>
              <a:buFontTx/>
              <a:buNone/>
              <a:tabLst/>
              <a:defRPr/>
            </a:pPr>
            <a:endParaRPr kumimoji="0" lang="en-US" sz="4000" b="0" i="0" u="none" strike="noStrike" kern="1200" cap="none" spc="0" normalizeH="0" baseline="0" noProof="0" dirty="0">
              <a:ln w="3175" cmpd="sng">
                <a:noFill/>
              </a:ln>
              <a:solidFill>
                <a:prstClr val="black"/>
              </a:solidFill>
              <a:effectLst/>
              <a:uLnTx/>
              <a:uFillTx/>
              <a:latin typeface="Calibri" panose="020F0502020204030204" pitchFamily="34" charset="0"/>
              <a:ea typeface="+mj-ea"/>
              <a:cs typeface="Calibri" panose="020F0502020204030204" pitchFamily="34" charset="0"/>
            </a:endParaRPr>
          </a:p>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4000" b="0" i="0" u="none" strike="noStrike" kern="1200" cap="none" spc="0" normalizeH="0" baseline="0" noProof="0" dirty="0">
                <a:ln w="3175" cmpd="sng">
                  <a:noFill/>
                </a:ln>
                <a:solidFill>
                  <a:prstClr val="black"/>
                </a:solidFill>
                <a:effectLst/>
                <a:uLnTx/>
                <a:uFillTx/>
                <a:latin typeface="Calibri" panose="020F0502020204030204" pitchFamily="34" charset="0"/>
                <a:ea typeface="+mj-ea"/>
                <a:cs typeface="Calibri" panose="020F0502020204030204" pitchFamily="34" charset="0"/>
              </a:rPr>
              <a:t>ATTENDEE ROLL CALL</a:t>
            </a:r>
          </a:p>
        </p:txBody>
      </p:sp>
      <p:sp>
        <p:nvSpPr>
          <p:cNvPr id="9" name="Date Placeholder 3">
            <a:extLst>
              <a:ext uri="{FF2B5EF4-FFF2-40B4-BE49-F238E27FC236}">
                <a16:creationId xmlns:a16="http://schemas.microsoft.com/office/drawing/2014/main" id="{8D2D56B3-36E4-4105-B5A5-ACE30B29F675}"/>
              </a:ext>
            </a:extLst>
          </p:cNvPr>
          <p:cNvSpPr>
            <a:spLocks noGrp="1"/>
          </p:cNvSpPr>
          <p:nvPr>
            <p:ph type="dt" sz="half" idx="10"/>
          </p:nvPr>
        </p:nvSpPr>
        <p:spPr>
          <a:xfrm>
            <a:off x="9568533" y="6185179"/>
            <a:ext cx="1143000" cy="365125"/>
          </a:xfrm>
        </p:spPr>
        <p:txBody>
          <a:bodyPr/>
          <a:lstStyle/>
          <a:p>
            <a:pPr lvl="0">
              <a:defRPr/>
            </a:pPr>
            <a:endParaRPr lang="en-US" dirty="0">
              <a:solidFill>
                <a:prstClr val="black"/>
              </a:solidFill>
            </a:endParaRPr>
          </a:p>
        </p:txBody>
      </p:sp>
      <p:sp>
        <p:nvSpPr>
          <p:cNvPr id="10" name="Footer Placeholder 4">
            <a:extLst>
              <a:ext uri="{FF2B5EF4-FFF2-40B4-BE49-F238E27FC236}">
                <a16:creationId xmlns:a16="http://schemas.microsoft.com/office/drawing/2014/main" id="{A84CE624-B6C6-4A75-94BF-078BC716C5AB}"/>
              </a:ext>
            </a:extLst>
          </p:cNvPr>
          <p:cNvSpPr>
            <a:spLocks noGrp="1"/>
          </p:cNvSpPr>
          <p:nvPr>
            <p:ph type="ftr" sz="quarter" idx="11"/>
          </p:nvPr>
        </p:nvSpPr>
        <p:spPr>
          <a:xfrm>
            <a:off x="2408156" y="6185179"/>
            <a:ext cx="7084177"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12" name="Slide Number Placeholder 5">
            <a:extLst>
              <a:ext uri="{FF2B5EF4-FFF2-40B4-BE49-F238E27FC236}">
                <a16:creationId xmlns:a16="http://schemas.microsoft.com/office/drawing/2014/main" id="{3EFC9D1E-985C-4F8C-9438-1A1C1335CF62}"/>
              </a:ext>
            </a:extLst>
          </p:cNvPr>
          <p:cNvSpPr txBox="1">
            <a:spLocks/>
          </p:cNvSpPr>
          <p:nvPr/>
        </p:nvSpPr>
        <p:spPr>
          <a:xfrm>
            <a:off x="11104256" y="6337579"/>
            <a:ext cx="551167" cy="365125"/>
          </a:xfrm>
          <a:prstGeom prst="rect">
            <a:avLst/>
          </a:prstGeom>
        </p:spPr>
        <p:txBody>
          <a:bodyPr vert="horz" lIns="91440" tIns="45720" rIns="91440" bIns="45720" rtlCol="0" anchor="ctr"/>
          <a:lstStyle>
            <a:defPPr>
              <a:defRPr lang="en-US"/>
            </a:defPPr>
            <a:lvl1pPr marL="0" algn="r" defTabSz="457200" rtl="0" eaLnBrk="1" latinLnBrk="0" hangingPunct="1">
              <a:defRPr sz="1200" b="0" i="0" kern="1200">
                <a:solidFill>
                  <a:schemeClr val="tx1"/>
                </a:solidFill>
                <a:effectLst/>
                <a:latin typeface="Calibri" panose="020F0502020204030204" pitchFamily="34" charset="0"/>
                <a:ea typeface="+mn-ea"/>
                <a:cs typeface="Calibri" panose="020F050202020403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pic>
        <p:nvPicPr>
          <p:cNvPr id="2" name="Picture 1">
            <a:extLst>
              <a:ext uri="{FF2B5EF4-FFF2-40B4-BE49-F238E27FC236}">
                <a16:creationId xmlns:a16="http://schemas.microsoft.com/office/drawing/2014/main" id="{4B43CA17-C645-4E83-82A8-2B73958FE678}"/>
              </a:ext>
            </a:extLst>
          </p:cNvPr>
          <p:cNvPicPr>
            <a:picLocks noChangeAspect="1"/>
          </p:cNvPicPr>
          <p:nvPr/>
        </p:nvPicPr>
        <p:blipFill>
          <a:blip r:embed="rId2"/>
          <a:stretch>
            <a:fillRect/>
          </a:stretch>
        </p:blipFill>
        <p:spPr>
          <a:xfrm>
            <a:off x="3544561" y="4286357"/>
            <a:ext cx="7559695" cy="1127858"/>
          </a:xfrm>
          <a:prstGeom prst="rect">
            <a:avLst/>
          </a:prstGeom>
        </p:spPr>
      </p:pic>
    </p:spTree>
    <p:extLst>
      <p:ext uri="{BB962C8B-B14F-4D97-AF65-F5344CB8AC3E}">
        <p14:creationId xmlns:p14="http://schemas.microsoft.com/office/powerpoint/2010/main" val="19823593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10" name="Footer Placeholder 4">
            <a:extLst>
              <a:ext uri="{FF2B5EF4-FFF2-40B4-BE49-F238E27FC236}">
                <a16:creationId xmlns:a16="http://schemas.microsoft.com/office/drawing/2014/main" id="{A84CE624-B6C6-4A75-94BF-078BC716C5AB}"/>
              </a:ext>
            </a:extLst>
          </p:cNvPr>
          <p:cNvSpPr>
            <a:spLocks noGrp="1"/>
          </p:cNvSpPr>
          <p:nvPr>
            <p:ph type="ftr" sz="quarter" idx="11"/>
          </p:nvPr>
        </p:nvSpPr>
        <p:spPr>
          <a:xfrm>
            <a:off x="2408156" y="6185179"/>
            <a:ext cx="7084177"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12" name="Slide Number Placeholder 5">
            <a:extLst>
              <a:ext uri="{FF2B5EF4-FFF2-40B4-BE49-F238E27FC236}">
                <a16:creationId xmlns:a16="http://schemas.microsoft.com/office/drawing/2014/main" id="{3EFC9D1E-985C-4F8C-9438-1A1C1335CF62}"/>
              </a:ext>
            </a:extLst>
          </p:cNvPr>
          <p:cNvSpPr txBox="1">
            <a:spLocks/>
          </p:cNvSpPr>
          <p:nvPr/>
        </p:nvSpPr>
        <p:spPr>
          <a:xfrm>
            <a:off x="11104256" y="6337579"/>
            <a:ext cx="551167" cy="365125"/>
          </a:xfrm>
          <a:prstGeom prst="rect">
            <a:avLst/>
          </a:prstGeom>
        </p:spPr>
        <p:txBody>
          <a:bodyPr vert="horz" lIns="91440" tIns="45720" rIns="91440" bIns="45720" rtlCol="0" anchor="ctr"/>
          <a:lstStyle>
            <a:defPPr>
              <a:defRPr lang="en-US"/>
            </a:defPPr>
            <a:lvl1pPr marL="0" algn="r" defTabSz="457200" rtl="0" eaLnBrk="1" latinLnBrk="0" hangingPunct="1">
              <a:defRPr sz="1200" b="0" i="0" kern="1200">
                <a:solidFill>
                  <a:schemeClr val="tx1"/>
                </a:solidFill>
                <a:effectLst/>
                <a:latin typeface="Calibri" panose="020F0502020204030204" pitchFamily="34" charset="0"/>
                <a:ea typeface="+mn-ea"/>
                <a:cs typeface="Calibri" panose="020F050202020403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13" name="Date Placeholder 3">
            <a:extLst>
              <a:ext uri="{FF2B5EF4-FFF2-40B4-BE49-F238E27FC236}">
                <a16:creationId xmlns:a16="http://schemas.microsoft.com/office/drawing/2014/main" id="{E8953E5F-99D1-4736-AF94-C3BC5AD9140F}"/>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6/2/2022</a:t>
            </a:r>
          </a:p>
        </p:txBody>
      </p:sp>
      <p:sp>
        <p:nvSpPr>
          <p:cNvPr id="9" name="Title 1">
            <a:extLst>
              <a:ext uri="{FF2B5EF4-FFF2-40B4-BE49-F238E27FC236}">
                <a16:creationId xmlns:a16="http://schemas.microsoft.com/office/drawing/2014/main" id="{F5DDBF72-1CD4-4B96-9828-669C3155AC2A}"/>
              </a:ext>
            </a:extLst>
          </p:cNvPr>
          <p:cNvSpPr txBox="1">
            <a:spLocks/>
          </p:cNvSpPr>
          <p:nvPr/>
        </p:nvSpPr>
        <p:spPr>
          <a:xfrm>
            <a:off x="1484310" y="1309510"/>
            <a:ext cx="10018713" cy="3333741"/>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Calibri" panose="020F0502020204030204" pitchFamily="34" charset="0"/>
                <a:ea typeface="+mj-ea"/>
                <a:cs typeface="Calibri" panose="020F050202020403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lang="en-US" dirty="0">
                <a:solidFill>
                  <a:prstClr val="black"/>
                </a:solidFill>
              </a:rPr>
              <a:t>QUESTIONS?</a:t>
            </a:r>
          </a:p>
          <a:p>
            <a:pPr marL="0" marR="0" lvl="0" indent="0" algn="l" defTabSz="457200" rtl="0" eaLnBrk="1" fontAlgn="auto" latinLnBrk="0" hangingPunct="1">
              <a:lnSpc>
                <a:spcPct val="100000"/>
              </a:lnSpc>
              <a:spcBef>
                <a:spcPct val="0"/>
              </a:spcBef>
              <a:spcAft>
                <a:spcPts val="0"/>
              </a:spcAft>
              <a:buClrTx/>
              <a:buSzTx/>
              <a:buFontTx/>
              <a:buNone/>
              <a:tabLst/>
              <a:defRPr/>
            </a:pPr>
            <a:endParaRPr lang="en-US" dirty="0">
              <a:solidFill>
                <a:prstClr val="black"/>
              </a:solidFill>
            </a:endParaRPr>
          </a:p>
          <a:p>
            <a:pPr marL="0" marR="0" lvl="0" indent="0" algn="l" defTabSz="457200" rtl="0" eaLnBrk="1" fontAlgn="auto" latinLnBrk="0" hangingPunct="1">
              <a:lnSpc>
                <a:spcPct val="100000"/>
              </a:lnSpc>
              <a:spcBef>
                <a:spcPct val="0"/>
              </a:spcBef>
              <a:spcAft>
                <a:spcPts val="0"/>
              </a:spcAft>
              <a:buClrTx/>
              <a:buSzTx/>
              <a:buFontTx/>
              <a:buNone/>
              <a:tabLst/>
              <a:defRPr/>
            </a:pPr>
            <a:r>
              <a:rPr lang="en-US" dirty="0">
                <a:solidFill>
                  <a:prstClr val="black"/>
                </a:solidFill>
              </a:rPr>
              <a:t>COMMENTS?</a:t>
            </a:r>
          </a:p>
        </p:txBody>
      </p:sp>
    </p:spTree>
    <p:extLst>
      <p:ext uri="{BB962C8B-B14F-4D97-AF65-F5344CB8AC3E}">
        <p14:creationId xmlns:p14="http://schemas.microsoft.com/office/powerpoint/2010/main" val="41897940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8" name="Content Placeholder 2"/>
          <p:cNvSpPr txBox="1">
            <a:spLocks/>
          </p:cNvSpPr>
          <p:nvPr/>
        </p:nvSpPr>
        <p:spPr>
          <a:xfrm>
            <a:off x="1543141" y="2498993"/>
            <a:ext cx="4728207" cy="3517963"/>
          </a:xfrm>
          <a:prstGeom prst="rect">
            <a:avLst/>
          </a:prstGeom>
        </p:spPr>
        <p:txBody>
          <a:bodyPr vert="horz" lIns="91440" tIns="45720" rIns="91440" bIns="45720" rtlCol="0" anchor="ctr">
            <a:norm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1" name="Title 1">
            <a:extLst>
              <a:ext uri="{FF2B5EF4-FFF2-40B4-BE49-F238E27FC236}">
                <a16:creationId xmlns:a16="http://schemas.microsoft.com/office/drawing/2014/main" id="{2A9327EB-1A00-4612-BB7F-6E9F9AD472D4}"/>
              </a:ext>
            </a:extLst>
          </p:cNvPr>
          <p:cNvSpPr txBox="1">
            <a:spLocks/>
          </p:cNvSpPr>
          <p:nvPr/>
        </p:nvSpPr>
        <p:spPr>
          <a:xfrm>
            <a:off x="1484310" y="1309510"/>
            <a:ext cx="10018713" cy="3333741"/>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Calibri" panose="020F0502020204030204" pitchFamily="34" charset="0"/>
                <a:ea typeface="+mj-ea"/>
                <a:cs typeface="Calibri" panose="020F050202020403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lang="en-US" dirty="0">
                <a:solidFill>
                  <a:prstClr val="black"/>
                </a:solidFill>
              </a:rPr>
              <a:t>ANNOUNCEMENTS</a:t>
            </a:r>
            <a:endParaRPr kumimoji="0" lang="en-US" sz="4000" b="0" i="0" u="none" strike="noStrike" kern="1200" cap="none" spc="0" normalizeH="0" baseline="0" noProof="0" dirty="0">
              <a:ln w="3175" cmpd="sng">
                <a:noFill/>
              </a:ln>
              <a:solidFill>
                <a:prstClr val="black"/>
              </a:solidFill>
              <a:effectLst/>
              <a:uLnTx/>
              <a:uFillTx/>
              <a:latin typeface="Calibri" panose="020F0502020204030204" pitchFamily="34" charset="0"/>
              <a:ea typeface="+mj-ea"/>
              <a:cs typeface="Calibri" panose="020F0502020204030204" pitchFamily="34" charset="0"/>
            </a:endParaRPr>
          </a:p>
        </p:txBody>
      </p:sp>
      <p:sp>
        <p:nvSpPr>
          <p:cNvPr id="10" name="Footer Placeholder 4">
            <a:extLst>
              <a:ext uri="{FF2B5EF4-FFF2-40B4-BE49-F238E27FC236}">
                <a16:creationId xmlns:a16="http://schemas.microsoft.com/office/drawing/2014/main" id="{A84CE624-B6C6-4A75-94BF-078BC716C5AB}"/>
              </a:ext>
            </a:extLst>
          </p:cNvPr>
          <p:cNvSpPr>
            <a:spLocks noGrp="1"/>
          </p:cNvSpPr>
          <p:nvPr>
            <p:ph type="ftr" sz="quarter" idx="11"/>
          </p:nvPr>
        </p:nvSpPr>
        <p:spPr>
          <a:xfrm>
            <a:off x="2408156" y="6185179"/>
            <a:ext cx="7084177"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12" name="Slide Number Placeholder 5">
            <a:extLst>
              <a:ext uri="{FF2B5EF4-FFF2-40B4-BE49-F238E27FC236}">
                <a16:creationId xmlns:a16="http://schemas.microsoft.com/office/drawing/2014/main" id="{3EFC9D1E-985C-4F8C-9438-1A1C1335CF62}"/>
              </a:ext>
            </a:extLst>
          </p:cNvPr>
          <p:cNvSpPr txBox="1">
            <a:spLocks/>
          </p:cNvSpPr>
          <p:nvPr/>
        </p:nvSpPr>
        <p:spPr>
          <a:xfrm>
            <a:off x="11104256" y="6337579"/>
            <a:ext cx="551167" cy="365125"/>
          </a:xfrm>
          <a:prstGeom prst="rect">
            <a:avLst/>
          </a:prstGeom>
        </p:spPr>
        <p:txBody>
          <a:bodyPr vert="horz" lIns="91440" tIns="45720" rIns="91440" bIns="45720" rtlCol="0" anchor="ctr"/>
          <a:lstStyle>
            <a:defPPr>
              <a:defRPr lang="en-US"/>
            </a:defPPr>
            <a:lvl1pPr marL="0" algn="r" defTabSz="457200" rtl="0" eaLnBrk="1" latinLnBrk="0" hangingPunct="1">
              <a:defRPr sz="1200" b="0" i="0" kern="1200">
                <a:solidFill>
                  <a:schemeClr val="tx1"/>
                </a:solidFill>
                <a:effectLst/>
                <a:latin typeface="Calibri" panose="020F0502020204030204" pitchFamily="34" charset="0"/>
                <a:ea typeface="+mn-ea"/>
                <a:cs typeface="Calibri" panose="020F050202020403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pic>
        <p:nvPicPr>
          <p:cNvPr id="2" name="Picture 1">
            <a:extLst>
              <a:ext uri="{FF2B5EF4-FFF2-40B4-BE49-F238E27FC236}">
                <a16:creationId xmlns:a16="http://schemas.microsoft.com/office/drawing/2014/main" id="{4B43CA17-C645-4E83-82A8-2B73958FE678}"/>
              </a:ext>
            </a:extLst>
          </p:cNvPr>
          <p:cNvPicPr>
            <a:picLocks noChangeAspect="1"/>
          </p:cNvPicPr>
          <p:nvPr/>
        </p:nvPicPr>
        <p:blipFill>
          <a:blip r:embed="rId2"/>
          <a:stretch>
            <a:fillRect/>
          </a:stretch>
        </p:blipFill>
        <p:spPr>
          <a:xfrm>
            <a:off x="3544561" y="4286357"/>
            <a:ext cx="7559695" cy="1127858"/>
          </a:xfrm>
          <a:prstGeom prst="rect">
            <a:avLst/>
          </a:prstGeom>
        </p:spPr>
      </p:pic>
      <p:sp>
        <p:nvSpPr>
          <p:cNvPr id="13" name="Date Placeholder 3">
            <a:extLst>
              <a:ext uri="{FF2B5EF4-FFF2-40B4-BE49-F238E27FC236}">
                <a16:creationId xmlns:a16="http://schemas.microsoft.com/office/drawing/2014/main" id="{4FB3E94F-6CA1-4A74-AA95-3A65908F6E8D}"/>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6/2/2022</a:t>
            </a:r>
          </a:p>
        </p:txBody>
      </p:sp>
    </p:spTree>
    <p:extLst>
      <p:ext uri="{BB962C8B-B14F-4D97-AF65-F5344CB8AC3E}">
        <p14:creationId xmlns:p14="http://schemas.microsoft.com/office/powerpoint/2010/main" val="14617559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89884" y="291552"/>
            <a:ext cx="9412232" cy="1275901"/>
          </a:xfrm>
        </p:spPr>
        <p:txBody>
          <a:bodyPr>
            <a:normAutofit/>
          </a:bodyPr>
          <a:lstStyle/>
          <a:p>
            <a:r>
              <a:rPr lang="en-US" dirty="0"/>
              <a:t>SunGuide Release Update</a:t>
            </a:r>
          </a:p>
        </p:txBody>
      </p:sp>
      <p:sp>
        <p:nvSpPr>
          <p:cNvPr id="9" name="Footer Placeholder 4">
            <a:extLst>
              <a:ext uri="{FF2B5EF4-FFF2-40B4-BE49-F238E27FC236}">
                <a16:creationId xmlns:a16="http://schemas.microsoft.com/office/drawing/2014/main" id="{090F738D-B5DC-4A0A-A5D5-FCA83D6ECC3C}"/>
              </a:ext>
            </a:extLst>
          </p:cNvPr>
          <p:cNvSpPr>
            <a:spLocks noGrp="1"/>
          </p:cNvSpPr>
          <p:nvPr>
            <p:ph type="ftr" sz="quarter" idx="11"/>
          </p:nvPr>
        </p:nvSpPr>
        <p:spPr>
          <a:xfrm>
            <a:off x="2572279" y="6201323"/>
            <a:ext cx="7084177"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10" name="Slide Number Placeholder 5">
            <a:extLst>
              <a:ext uri="{FF2B5EF4-FFF2-40B4-BE49-F238E27FC236}">
                <a16:creationId xmlns:a16="http://schemas.microsoft.com/office/drawing/2014/main" id="{2E5A634A-43CF-4114-93AB-D6275550757A}"/>
              </a:ext>
            </a:extLst>
          </p:cNvPr>
          <p:cNvSpPr>
            <a:spLocks noGrp="1"/>
          </p:cNvSpPr>
          <p:nvPr>
            <p:ph type="sldNum" sz="quarter" idx="12"/>
          </p:nvPr>
        </p:nvSpPr>
        <p:spPr>
          <a:xfrm>
            <a:off x="10951856" y="6185179"/>
            <a:ext cx="551167"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11" name="Date Placeholder 3">
            <a:extLst>
              <a:ext uri="{FF2B5EF4-FFF2-40B4-BE49-F238E27FC236}">
                <a16:creationId xmlns:a16="http://schemas.microsoft.com/office/drawing/2014/main" id="{3C3B3B70-66C9-4456-A251-D162E202DB58}"/>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6/2/2022</a:t>
            </a:r>
          </a:p>
        </p:txBody>
      </p:sp>
      <p:pic>
        <p:nvPicPr>
          <p:cNvPr id="24" name="Picture 23" descr="Logo&#10;&#10;Description automatically generated">
            <a:extLst>
              <a:ext uri="{FF2B5EF4-FFF2-40B4-BE49-F238E27FC236}">
                <a16:creationId xmlns:a16="http://schemas.microsoft.com/office/drawing/2014/main" id="{56F15D36-F062-4B9D-A2E0-BFC87EE36969}"/>
              </a:ext>
            </a:extLst>
          </p:cNvPr>
          <p:cNvPicPr>
            <a:picLocks noChangeAspect="1"/>
          </p:cNvPicPr>
          <p:nvPr/>
        </p:nvPicPr>
        <p:blipFill>
          <a:blip r:embed="rId3">
            <a:extLst>
              <a:ext uri="{837473B0-CC2E-450A-ABE3-18F120FF3D39}">
                <a1611:picAttrSrcUrl xmlns:a1611="http://schemas.microsoft.com/office/drawing/2016/11/main" r:id="rId4"/>
              </a:ext>
            </a:extLst>
          </a:blip>
          <a:stretch>
            <a:fillRect/>
          </a:stretch>
        </p:blipFill>
        <p:spPr>
          <a:xfrm>
            <a:off x="6731352" y="1811365"/>
            <a:ext cx="5460648" cy="4129902"/>
          </a:xfrm>
          <a:prstGeom prst="rect">
            <a:avLst/>
          </a:prstGeom>
        </p:spPr>
      </p:pic>
      <p:sp>
        <p:nvSpPr>
          <p:cNvPr id="3" name="Content Placeholder 2"/>
          <p:cNvSpPr>
            <a:spLocks noGrp="1"/>
          </p:cNvSpPr>
          <p:nvPr>
            <p:ph sz="half" idx="1"/>
          </p:nvPr>
        </p:nvSpPr>
        <p:spPr>
          <a:xfrm>
            <a:off x="1088067" y="1645844"/>
            <a:ext cx="6215258" cy="5028088"/>
          </a:xfrm>
        </p:spPr>
        <p:txBody>
          <a:bodyPr>
            <a:noAutofit/>
          </a:bodyPr>
          <a:lstStyle/>
          <a:p>
            <a:pPr marL="0" lvl="1" indent="0" algn="ctr">
              <a:spcAft>
                <a:spcPts val="1200"/>
              </a:spcAft>
              <a:buSzPct val="100000"/>
              <a:buNone/>
              <a:defRPr/>
            </a:pPr>
            <a:r>
              <a:rPr lang="en-US" sz="8800" dirty="0">
                <a:solidFill>
                  <a:srgbClr val="FF0000"/>
                </a:solidFill>
                <a:latin typeface="Amasis MT Pro Medium" panose="020B0604020202020204" pitchFamily="18" charset="0"/>
              </a:rPr>
              <a:t>All districts are now on R8.1!</a:t>
            </a:r>
          </a:p>
        </p:txBody>
      </p:sp>
    </p:spTree>
    <p:extLst>
      <p:ext uri="{BB962C8B-B14F-4D97-AF65-F5344CB8AC3E}">
        <p14:creationId xmlns:p14="http://schemas.microsoft.com/office/powerpoint/2010/main" val="37059090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89884" y="291552"/>
            <a:ext cx="9412232" cy="1275901"/>
          </a:xfrm>
        </p:spPr>
        <p:txBody>
          <a:bodyPr>
            <a:normAutofit/>
          </a:bodyPr>
          <a:lstStyle/>
          <a:p>
            <a:r>
              <a:rPr lang="en-US" dirty="0"/>
              <a:t>SunGuide Release Update</a:t>
            </a:r>
          </a:p>
        </p:txBody>
      </p:sp>
      <p:sp>
        <p:nvSpPr>
          <p:cNvPr id="3" name="Content Placeholder 2"/>
          <p:cNvSpPr>
            <a:spLocks noGrp="1"/>
          </p:cNvSpPr>
          <p:nvPr>
            <p:ph sz="half" idx="1"/>
          </p:nvPr>
        </p:nvSpPr>
        <p:spPr>
          <a:xfrm>
            <a:off x="1463424" y="1462349"/>
            <a:ext cx="10360276" cy="2630680"/>
          </a:xfrm>
        </p:spPr>
        <p:txBody>
          <a:bodyPr>
            <a:noAutofit/>
          </a:bodyPr>
          <a:lstStyle/>
          <a:p>
            <a:pPr marL="514350" lvl="1" indent="-514350">
              <a:spcAft>
                <a:spcPts val="1200"/>
              </a:spcAft>
              <a:buSzPct val="100000"/>
              <a:buFont typeface="Courier New" panose="02070309020205020404" pitchFamily="49" charset="0"/>
              <a:buChar char="o"/>
              <a:defRPr/>
            </a:pPr>
            <a:r>
              <a:rPr lang="en-US" sz="2800" dirty="0"/>
              <a:t>Latest Hot Fix, R8.1 HF3, was released on May 20</a:t>
            </a:r>
            <a:r>
              <a:rPr lang="en-US" sz="2800" baseline="30000" dirty="0"/>
              <a:t>th</a:t>
            </a:r>
            <a:r>
              <a:rPr lang="en-US" sz="2800" dirty="0"/>
              <a:t>.</a:t>
            </a:r>
          </a:p>
          <a:p>
            <a:pPr marL="514350" lvl="1" indent="-514350">
              <a:spcAft>
                <a:spcPts val="1200"/>
              </a:spcAft>
              <a:buSzPct val="100000"/>
              <a:buFont typeface="Courier New" panose="02070309020205020404" pitchFamily="49" charset="0"/>
              <a:buChar char="o"/>
              <a:defRPr/>
            </a:pPr>
            <a:r>
              <a:rPr lang="en-US" sz="2800" dirty="0"/>
              <a:t>Please let CO know when you install R8.1 Hot Fixes.</a:t>
            </a:r>
          </a:p>
          <a:p>
            <a:pPr marL="514350" lvl="1" indent="-514350">
              <a:spcAft>
                <a:spcPts val="1200"/>
              </a:spcAft>
              <a:buSzPct val="100000"/>
              <a:buFont typeface="Courier New" panose="02070309020205020404" pitchFamily="49" charset="0"/>
              <a:buChar char="o"/>
              <a:defRPr/>
            </a:pPr>
            <a:r>
              <a:rPr lang="en-US" sz="2800" dirty="0"/>
              <a:t>Next Major Release, R8.2, scheduled to be delivered in the fall. </a:t>
            </a:r>
          </a:p>
        </p:txBody>
      </p:sp>
      <p:sp>
        <p:nvSpPr>
          <p:cNvPr id="9" name="Footer Placeholder 4">
            <a:extLst>
              <a:ext uri="{FF2B5EF4-FFF2-40B4-BE49-F238E27FC236}">
                <a16:creationId xmlns:a16="http://schemas.microsoft.com/office/drawing/2014/main" id="{C56526FE-94F7-4B5D-BA98-6360E10B1FC9}"/>
              </a:ext>
            </a:extLst>
          </p:cNvPr>
          <p:cNvSpPr>
            <a:spLocks noGrp="1"/>
          </p:cNvSpPr>
          <p:nvPr>
            <p:ph type="ftr" sz="quarter" idx="11"/>
          </p:nvPr>
        </p:nvSpPr>
        <p:spPr>
          <a:xfrm>
            <a:off x="2572279" y="6201323"/>
            <a:ext cx="7084177"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10" name="Slide Number Placeholder 5">
            <a:extLst>
              <a:ext uri="{FF2B5EF4-FFF2-40B4-BE49-F238E27FC236}">
                <a16:creationId xmlns:a16="http://schemas.microsoft.com/office/drawing/2014/main" id="{E083BDD1-1383-4B37-A6AB-8E737D44C114}"/>
              </a:ext>
            </a:extLst>
          </p:cNvPr>
          <p:cNvSpPr>
            <a:spLocks noGrp="1"/>
          </p:cNvSpPr>
          <p:nvPr>
            <p:ph type="sldNum" sz="quarter" idx="12"/>
          </p:nvPr>
        </p:nvSpPr>
        <p:spPr>
          <a:xfrm>
            <a:off x="10951856" y="6185179"/>
            <a:ext cx="551167"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11" name="Date Placeholder 3">
            <a:extLst>
              <a:ext uri="{FF2B5EF4-FFF2-40B4-BE49-F238E27FC236}">
                <a16:creationId xmlns:a16="http://schemas.microsoft.com/office/drawing/2014/main" id="{BA91E19C-9FB0-4342-96EF-0DEF97F1A246}"/>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6/2/2022</a:t>
            </a:r>
          </a:p>
        </p:txBody>
      </p:sp>
    </p:spTree>
    <p:extLst>
      <p:ext uri="{BB962C8B-B14F-4D97-AF65-F5344CB8AC3E}">
        <p14:creationId xmlns:p14="http://schemas.microsoft.com/office/powerpoint/2010/main" val="11105819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8" name="Content Placeholder 2"/>
          <p:cNvSpPr txBox="1">
            <a:spLocks/>
          </p:cNvSpPr>
          <p:nvPr/>
        </p:nvSpPr>
        <p:spPr>
          <a:xfrm>
            <a:off x="1543141" y="2498993"/>
            <a:ext cx="4728207" cy="3517963"/>
          </a:xfrm>
          <a:prstGeom prst="rect">
            <a:avLst/>
          </a:prstGeom>
        </p:spPr>
        <p:txBody>
          <a:bodyPr vert="horz" lIns="91440" tIns="45720" rIns="91440" bIns="45720" rtlCol="0" anchor="ctr">
            <a:norm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Footer Placeholder 4">
            <a:extLst>
              <a:ext uri="{FF2B5EF4-FFF2-40B4-BE49-F238E27FC236}">
                <a16:creationId xmlns:a16="http://schemas.microsoft.com/office/drawing/2014/main" id="{A84CE624-B6C6-4A75-94BF-078BC716C5AB}"/>
              </a:ext>
            </a:extLst>
          </p:cNvPr>
          <p:cNvSpPr>
            <a:spLocks noGrp="1"/>
          </p:cNvSpPr>
          <p:nvPr>
            <p:ph type="ftr" sz="quarter" idx="11"/>
          </p:nvPr>
        </p:nvSpPr>
        <p:spPr>
          <a:xfrm>
            <a:off x="2408156" y="6185179"/>
            <a:ext cx="7084177"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12" name="Slide Number Placeholder 5">
            <a:extLst>
              <a:ext uri="{FF2B5EF4-FFF2-40B4-BE49-F238E27FC236}">
                <a16:creationId xmlns:a16="http://schemas.microsoft.com/office/drawing/2014/main" id="{3EFC9D1E-985C-4F8C-9438-1A1C1335CF62}"/>
              </a:ext>
            </a:extLst>
          </p:cNvPr>
          <p:cNvSpPr txBox="1">
            <a:spLocks/>
          </p:cNvSpPr>
          <p:nvPr/>
        </p:nvSpPr>
        <p:spPr>
          <a:xfrm>
            <a:off x="11104256" y="6337579"/>
            <a:ext cx="551167" cy="365125"/>
          </a:xfrm>
          <a:prstGeom prst="rect">
            <a:avLst/>
          </a:prstGeom>
        </p:spPr>
        <p:txBody>
          <a:bodyPr vert="horz" lIns="91440" tIns="45720" rIns="91440" bIns="45720" rtlCol="0" anchor="ctr"/>
          <a:lstStyle>
            <a:defPPr>
              <a:defRPr lang="en-US"/>
            </a:defPPr>
            <a:lvl1pPr marL="0" algn="r" defTabSz="457200" rtl="0" eaLnBrk="1" latinLnBrk="0" hangingPunct="1">
              <a:defRPr sz="1200" b="0" i="0" kern="1200">
                <a:solidFill>
                  <a:schemeClr val="tx1"/>
                </a:solidFill>
                <a:effectLst/>
                <a:latin typeface="Calibri" panose="020F0502020204030204" pitchFamily="34" charset="0"/>
                <a:ea typeface="+mn-ea"/>
                <a:cs typeface="Calibri" panose="020F050202020403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13" name="Date Placeholder 3">
            <a:extLst>
              <a:ext uri="{FF2B5EF4-FFF2-40B4-BE49-F238E27FC236}">
                <a16:creationId xmlns:a16="http://schemas.microsoft.com/office/drawing/2014/main" id="{E8953E5F-99D1-4736-AF94-C3BC5AD9140F}"/>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6/2/2022</a:t>
            </a:r>
          </a:p>
        </p:txBody>
      </p:sp>
      <p:sp>
        <p:nvSpPr>
          <p:cNvPr id="9" name="Title 1">
            <a:extLst>
              <a:ext uri="{FF2B5EF4-FFF2-40B4-BE49-F238E27FC236}">
                <a16:creationId xmlns:a16="http://schemas.microsoft.com/office/drawing/2014/main" id="{F5DDBF72-1CD4-4B96-9828-669C3155AC2A}"/>
              </a:ext>
            </a:extLst>
          </p:cNvPr>
          <p:cNvSpPr txBox="1">
            <a:spLocks/>
          </p:cNvSpPr>
          <p:nvPr/>
        </p:nvSpPr>
        <p:spPr>
          <a:xfrm>
            <a:off x="1484310" y="841044"/>
            <a:ext cx="10018713" cy="5496535"/>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Calibri" panose="020F0502020204030204" pitchFamily="34" charset="0"/>
                <a:ea typeface="+mj-ea"/>
                <a:cs typeface="Calibri" panose="020F050202020403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lang="en-US" dirty="0">
                <a:solidFill>
                  <a:prstClr val="black"/>
                </a:solidFill>
              </a:rPr>
              <a:t>OTHER ANNOUNCEMENTS?</a:t>
            </a:r>
          </a:p>
          <a:p>
            <a:pPr marL="0" marR="0" lvl="0" indent="0" algn="l" defTabSz="457200" rtl="0" eaLnBrk="1" fontAlgn="auto" latinLnBrk="0" hangingPunct="1">
              <a:lnSpc>
                <a:spcPct val="100000"/>
              </a:lnSpc>
              <a:spcBef>
                <a:spcPct val="0"/>
              </a:spcBef>
              <a:spcAft>
                <a:spcPts val="0"/>
              </a:spcAft>
              <a:buClrTx/>
              <a:buSzTx/>
              <a:buFontTx/>
              <a:buNone/>
              <a:tabLst/>
              <a:defRPr/>
            </a:pPr>
            <a:endParaRPr lang="en-US" dirty="0">
              <a:solidFill>
                <a:prstClr val="black"/>
              </a:solidFill>
            </a:endParaRPr>
          </a:p>
          <a:p>
            <a:pPr marL="0" marR="0" lvl="0" indent="0" algn="l" defTabSz="457200" rtl="0" eaLnBrk="1" fontAlgn="auto" latinLnBrk="0" hangingPunct="1">
              <a:lnSpc>
                <a:spcPct val="100000"/>
              </a:lnSpc>
              <a:spcBef>
                <a:spcPct val="0"/>
              </a:spcBef>
              <a:spcAft>
                <a:spcPts val="0"/>
              </a:spcAft>
              <a:buClrTx/>
              <a:buSzTx/>
              <a:buFontTx/>
              <a:buNone/>
              <a:tabLst/>
              <a:defRPr/>
            </a:pPr>
            <a:r>
              <a:rPr lang="en-US" dirty="0">
                <a:solidFill>
                  <a:prstClr val="black"/>
                </a:solidFill>
              </a:rPr>
              <a:t>QUESTIONS?</a:t>
            </a:r>
          </a:p>
          <a:p>
            <a:pPr marL="0" marR="0" lvl="0" indent="0" algn="l" defTabSz="457200" rtl="0" eaLnBrk="1" fontAlgn="auto" latinLnBrk="0" hangingPunct="1">
              <a:lnSpc>
                <a:spcPct val="100000"/>
              </a:lnSpc>
              <a:spcBef>
                <a:spcPct val="0"/>
              </a:spcBef>
              <a:spcAft>
                <a:spcPts val="0"/>
              </a:spcAft>
              <a:buClrTx/>
              <a:buSzTx/>
              <a:buFontTx/>
              <a:buNone/>
              <a:tabLst/>
              <a:defRPr/>
            </a:pPr>
            <a:endParaRPr lang="en-US" dirty="0">
              <a:solidFill>
                <a:prstClr val="black"/>
              </a:solidFill>
            </a:endParaRPr>
          </a:p>
          <a:p>
            <a:pPr marL="0" marR="0" lvl="0" indent="0" algn="l" defTabSz="457200" rtl="0" eaLnBrk="1" fontAlgn="auto" latinLnBrk="0" hangingPunct="1">
              <a:lnSpc>
                <a:spcPct val="100000"/>
              </a:lnSpc>
              <a:spcBef>
                <a:spcPct val="0"/>
              </a:spcBef>
              <a:spcAft>
                <a:spcPts val="0"/>
              </a:spcAft>
              <a:buClrTx/>
              <a:buSzTx/>
              <a:buFontTx/>
              <a:buNone/>
              <a:tabLst/>
              <a:defRPr/>
            </a:pPr>
            <a:r>
              <a:rPr lang="en-US" dirty="0">
                <a:solidFill>
                  <a:prstClr val="black"/>
                </a:solidFill>
              </a:rPr>
              <a:t>COMMENTS?</a:t>
            </a:r>
          </a:p>
          <a:p>
            <a:pPr marL="0" marR="0" lvl="0" indent="0" algn="l" defTabSz="457200" rtl="0" eaLnBrk="1" fontAlgn="auto" latinLnBrk="0" hangingPunct="1">
              <a:lnSpc>
                <a:spcPct val="100000"/>
              </a:lnSpc>
              <a:spcBef>
                <a:spcPct val="0"/>
              </a:spcBef>
              <a:spcAft>
                <a:spcPts val="0"/>
              </a:spcAft>
              <a:buClrTx/>
              <a:buSzTx/>
              <a:buFontTx/>
              <a:buNone/>
              <a:tabLst/>
              <a:defRPr/>
            </a:pPr>
            <a:endParaRPr kumimoji="0" lang="en-US" sz="4000" b="0" i="0" u="none" strike="noStrike" kern="1200" cap="none" spc="0" normalizeH="0" baseline="0" noProof="0" dirty="0">
              <a:ln w="3175" cmpd="sng">
                <a:noFill/>
              </a:ln>
              <a:solidFill>
                <a:prstClr val="black"/>
              </a:solidFill>
              <a:effectLst/>
              <a:uLnTx/>
              <a:uFillTx/>
              <a:latin typeface="Calibri" panose="020F0502020204030204" pitchFamily="34" charset="0"/>
              <a:ea typeface="+mj-ea"/>
              <a:cs typeface="Calibri" panose="020F0502020204030204" pitchFamily="34" charset="0"/>
            </a:endParaRPr>
          </a:p>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4000" b="0" i="0" u="none" strike="noStrike" kern="1200" cap="none" spc="0" normalizeH="0" baseline="0" noProof="0" dirty="0">
                <a:ln w="3175" cmpd="sng">
                  <a:noFill/>
                </a:ln>
                <a:solidFill>
                  <a:prstClr val="black"/>
                </a:solidFill>
                <a:effectLst/>
                <a:uLnTx/>
                <a:uFillTx/>
                <a:latin typeface="Calibri" panose="020F0502020204030204" pitchFamily="34" charset="0"/>
                <a:ea typeface="+mj-ea"/>
                <a:cs typeface="Calibri" panose="020F0502020204030204" pitchFamily="34" charset="0"/>
              </a:rPr>
              <a:t>ADJOURN.</a:t>
            </a:r>
          </a:p>
        </p:txBody>
      </p:sp>
    </p:spTree>
    <p:extLst>
      <p:ext uri="{BB962C8B-B14F-4D97-AF65-F5344CB8AC3E}">
        <p14:creationId xmlns:p14="http://schemas.microsoft.com/office/powerpoint/2010/main" val="5383850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92EE8B-5057-4799-ADA7-A7D461C96999}"/>
              </a:ext>
            </a:extLst>
          </p:cNvPr>
          <p:cNvSpPr>
            <a:spLocks noGrp="1"/>
          </p:cNvSpPr>
          <p:nvPr>
            <p:ph type="ctrTitle"/>
          </p:nvPr>
        </p:nvSpPr>
        <p:spPr>
          <a:xfrm>
            <a:off x="1686847" y="1335170"/>
            <a:ext cx="10038365" cy="3222156"/>
          </a:xfrm>
        </p:spPr>
        <p:txBody>
          <a:bodyPr>
            <a:normAutofit/>
          </a:bodyPr>
          <a:lstStyle/>
          <a:p>
            <a:r>
              <a:rPr lang="en-US" sz="5400" dirty="0"/>
              <a:t>SG-6289 – Reports with CEASED_USE flag</a:t>
            </a:r>
          </a:p>
        </p:txBody>
      </p:sp>
      <p:sp>
        <p:nvSpPr>
          <p:cNvPr id="3" name="Subtitle 2">
            <a:extLst>
              <a:ext uri="{FF2B5EF4-FFF2-40B4-BE49-F238E27FC236}">
                <a16:creationId xmlns:a16="http://schemas.microsoft.com/office/drawing/2014/main" id="{EA03A56A-ADD4-4AC9-89D9-55E6B7696352}"/>
              </a:ext>
            </a:extLst>
          </p:cNvPr>
          <p:cNvSpPr>
            <a:spLocks noGrp="1"/>
          </p:cNvSpPr>
          <p:nvPr>
            <p:ph type="subTitle" idx="1"/>
          </p:nvPr>
        </p:nvSpPr>
        <p:spPr>
          <a:xfrm>
            <a:off x="4515377" y="4922927"/>
            <a:ext cx="6987645" cy="1388534"/>
          </a:xfrm>
        </p:spPr>
        <p:txBody>
          <a:bodyPr>
            <a:normAutofit fontScale="92500" lnSpcReduction="20000"/>
          </a:bodyPr>
          <a:lstStyle/>
          <a:p>
            <a:endParaRPr lang="en-US" dirty="0"/>
          </a:p>
          <a:p>
            <a:endParaRPr lang="en-US" dirty="0"/>
          </a:p>
          <a:p>
            <a:r>
              <a:rPr lang="en-US" dirty="0"/>
              <a:t>AJ Skillern</a:t>
            </a:r>
          </a:p>
        </p:txBody>
      </p:sp>
      <p:sp>
        <p:nvSpPr>
          <p:cNvPr id="5" name="Footer Placeholder 4">
            <a:extLst>
              <a:ext uri="{FF2B5EF4-FFF2-40B4-BE49-F238E27FC236}">
                <a16:creationId xmlns:a16="http://schemas.microsoft.com/office/drawing/2014/main" id="{77CD42D2-8FE3-4D78-8A72-F04C4B94B371}"/>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6" name="Slide Number Placeholder 5">
            <a:extLst>
              <a:ext uri="{FF2B5EF4-FFF2-40B4-BE49-F238E27FC236}">
                <a16:creationId xmlns:a16="http://schemas.microsoft.com/office/drawing/2014/main" id="{15B60590-B658-48F3-8AEC-482018F5A0E6}"/>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7" name="Date Placeholder 3">
            <a:extLst>
              <a:ext uri="{FF2B5EF4-FFF2-40B4-BE49-F238E27FC236}">
                <a16:creationId xmlns:a16="http://schemas.microsoft.com/office/drawing/2014/main" id="{17910DAE-077B-4EC1-B4AC-ABEDDF754846}"/>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6/2/2022</a:t>
            </a:r>
          </a:p>
        </p:txBody>
      </p:sp>
    </p:spTree>
    <p:extLst>
      <p:ext uri="{BB962C8B-B14F-4D97-AF65-F5344CB8AC3E}">
        <p14:creationId xmlns:p14="http://schemas.microsoft.com/office/powerpoint/2010/main" val="7216609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B644E3D3-897D-4771-B4BB-0FBFC0D1A2CC}"/>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6" name="Slide Number Placeholder 5">
            <a:extLst>
              <a:ext uri="{FF2B5EF4-FFF2-40B4-BE49-F238E27FC236}">
                <a16:creationId xmlns:a16="http://schemas.microsoft.com/office/drawing/2014/main" id="{5FE8E112-B7AA-4BE2-B375-509AE7BE1137}"/>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7" name="Rectangle 6">
            <a:extLst>
              <a:ext uri="{FF2B5EF4-FFF2-40B4-BE49-F238E27FC236}">
                <a16:creationId xmlns:a16="http://schemas.microsoft.com/office/drawing/2014/main" id="{0FB99959-0037-4A07-B97B-957509F6FF82}"/>
              </a:ext>
            </a:extLst>
          </p:cNvPr>
          <p:cNvSpPr/>
          <p:nvPr/>
        </p:nvSpPr>
        <p:spPr>
          <a:xfrm>
            <a:off x="1663487" y="142240"/>
            <a:ext cx="8061336" cy="707886"/>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4000" dirty="0">
                <a:solidFill>
                  <a:prstClr val="black"/>
                </a:solidFill>
                <a:latin typeface="Calibri"/>
              </a:rPr>
              <a:t>Enhancement</a:t>
            </a:r>
            <a:endParaRPr kumimoji="0" lang="en-US" sz="40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TextBox 7">
            <a:extLst>
              <a:ext uri="{FF2B5EF4-FFF2-40B4-BE49-F238E27FC236}">
                <a16:creationId xmlns:a16="http://schemas.microsoft.com/office/drawing/2014/main" id="{D3169DF3-675A-445A-A1B4-04B2224FCAF5}"/>
              </a:ext>
            </a:extLst>
          </p:cNvPr>
          <p:cNvSpPr txBox="1"/>
          <p:nvPr/>
        </p:nvSpPr>
        <p:spPr>
          <a:xfrm>
            <a:off x="1595121" y="1148161"/>
            <a:ext cx="10084708" cy="2862322"/>
          </a:xfrm>
          <a:prstGeom prst="rect">
            <a:avLst/>
          </a:prstGeom>
          <a:noFill/>
        </p:spPr>
        <p:txBody>
          <a:bodyPr wrap="square" rtlCol="0">
            <a:spAutoFit/>
          </a:bodyPr>
          <a:lstStyle/>
          <a:p>
            <a:pPr marL="342900" indent="-342900">
              <a:spcAft>
                <a:spcPts val="1200"/>
              </a:spcAft>
              <a:buFont typeface="Courier New" panose="02070309020205020404" pitchFamily="49" charset="0"/>
              <a:buChar char="o"/>
              <a:defRPr/>
            </a:pPr>
            <a:r>
              <a:rPr lang="en-US" sz="3200" dirty="0"/>
              <a:t>R8.1 introduced the concept of reporting on ceased use Users, DMSs, CCTVs, and TSS detectors, links and lanes.</a:t>
            </a:r>
          </a:p>
          <a:p>
            <a:pPr marL="342900" indent="-342900">
              <a:spcAft>
                <a:spcPts val="1200"/>
              </a:spcAft>
              <a:buFont typeface="Courier New" panose="02070309020205020404" pitchFamily="49" charset="0"/>
              <a:buChar char="o"/>
              <a:defRPr/>
            </a:pPr>
            <a:r>
              <a:rPr lang="en-US" sz="3200" dirty="0"/>
              <a:t>R8.2 will add EM and AVL.</a:t>
            </a:r>
          </a:p>
          <a:p>
            <a:pPr marL="342900" indent="-342900">
              <a:spcAft>
                <a:spcPts val="1200"/>
              </a:spcAft>
              <a:buFont typeface="Courier New" panose="02070309020205020404" pitchFamily="49" charset="0"/>
              <a:buChar char="o"/>
              <a:defRPr/>
            </a:pPr>
            <a:r>
              <a:rPr lang="en-US" sz="3200" dirty="0">
                <a:solidFill>
                  <a:srgbClr val="FF0000"/>
                </a:solidFill>
              </a:rPr>
              <a:t>Has anyone had a chance to run reports that included ceased use devices or users?</a:t>
            </a:r>
          </a:p>
        </p:txBody>
      </p:sp>
      <p:sp>
        <p:nvSpPr>
          <p:cNvPr id="9" name="Date Placeholder 3">
            <a:extLst>
              <a:ext uri="{FF2B5EF4-FFF2-40B4-BE49-F238E27FC236}">
                <a16:creationId xmlns:a16="http://schemas.microsoft.com/office/drawing/2014/main" id="{326D4531-2D1F-4884-B9B2-8E4D0BF73C22}"/>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6/2/2022</a:t>
            </a:r>
          </a:p>
        </p:txBody>
      </p:sp>
    </p:spTree>
    <p:extLst>
      <p:ext uri="{BB962C8B-B14F-4D97-AF65-F5344CB8AC3E}">
        <p14:creationId xmlns:p14="http://schemas.microsoft.com/office/powerpoint/2010/main" val="21216582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B644E3D3-897D-4771-B4BB-0FBFC0D1A2CC}"/>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6" name="Slide Number Placeholder 5">
            <a:extLst>
              <a:ext uri="{FF2B5EF4-FFF2-40B4-BE49-F238E27FC236}">
                <a16:creationId xmlns:a16="http://schemas.microsoft.com/office/drawing/2014/main" id="{5FE8E112-B7AA-4BE2-B375-509AE7BE1137}"/>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7" name="Rectangle 6">
            <a:extLst>
              <a:ext uri="{FF2B5EF4-FFF2-40B4-BE49-F238E27FC236}">
                <a16:creationId xmlns:a16="http://schemas.microsoft.com/office/drawing/2014/main" id="{0FB99959-0037-4A07-B97B-957509F6FF82}"/>
              </a:ext>
            </a:extLst>
          </p:cNvPr>
          <p:cNvSpPr/>
          <p:nvPr/>
        </p:nvSpPr>
        <p:spPr>
          <a:xfrm>
            <a:off x="1663487" y="142240"/>
            <a:ext cx="8061336" cy="707886"/>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4000" dirty="0">
                <a:solidFill>
                  <a:prstClr val="black"/>
                </a:solidFill>
                <a:latin typeface="Calibri"/>
              </a:rPr>
              <a:t>Enhancement</a:t>
            </a:r>
            <a:endParaRPr kumimoji="0" lang="en-US" sz="40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TextBox 7">
            <a:extLst>
              <a:ext uri="{FF2B5EF4-FFF2-40B4-BE49-F238E27FC236}">
                <a16:creationId xmlns:a16="http://schemas.microsoft.com/office/drawing/2014/main" id="{D3169DF3-675A-445A-A1B4-04B2224FCAF5}"/>
              </a:ext>
            </a:extLst>
          </p:cNvPr>
          <p:cNvSpPr txBox="1"/>
          <p:nvPr/>
        </p:nvSpPr>
        <p:spPr>
          <a:xfrm>
            <a:off x="1480467" y="874685"/>
            <a:ext cx="10084708" cy="4308872"/>
          </a:xfrm>
          <a:prstGeom prst="rect">
            <a:avLst/>
          </a:prstGeom>
          <a:noFill/>
        </p:spPr>
        <p:txBody>
          <a:bodyPr wrap="square" rtlCol="0">
            <a:spAutoFit/>
          </a:bodyPr>
          <a:lstStyle/>
          <a:p>
            <a:pPr marL="342900" indent="-342900">
              <a:buFont typeface="Courier New" panose="02070309020205020404" pitchFamily="49" charset="0"/>
              <a:buChar char="o"/>
              <a:defRPr/>
            </a:pPr>
            <a:r>
              <a:rPr lang="en-US" sz="3200" dirty="0"/>
              <a:t>During the TERL IV&amp;V testing of R8.1, the following requests were made:</a:t>
            </a:r>
          </a:p>
          <a:p>
            <a:pPr marL="914400" lvl="1" indent="-457200">
              <a:buFont typeface="Wingdings" panose="05000000000000000000" pitchFamily="2" charset="2"/>
              <a:buChar char="§"/>
              <a:defRPr/>
            </a:pPr>
            <a:r>
              <a:rPr lang="en-US" sz="2800" dirty="0"/>
              <a:t>The "Retrieve deleted devices/users" button should be a check box.</a:t>
            </a:r>
          </a:p>
          <a:p>
            <a:pPr marL="1371600" lvl="2" indent="-457200">
              <a:buFont typeface="Arial" panose="020B0604020202020204" pitchFamily="34" charset="0"/>
              <a:buChar char="•"/>
              <a:defRPr/>
            </a:pPr>
            <a:r>
              <a:rPr lang="en-US" sz="2400" dirty="0"/>
              <a:t>When checked deleted items are shown in the drop-down.</a:t>
            </a:r>
          </a:p>
          <a:p>
            <a:pPr marL="914400" lvl="1" indent="-457200">
              <a:spcAft>
                <a:spcPts val="1200"/>
              </a:spcAft>
              <a:buFont typeface="Wingdings" panose="05000000000000000000" pitchFamily="2" charset="2"/>
              <a:buChar char="§"/>
              <a:defRPr/>
            </a:pPr>
            <a:r>
              <a:rPr lang="en-US" sz="2800" dirty="0"/>
              <a:t>If a report has deleted items, there should be an indication of some kind in the report that the items are no longer in use.</a:t>
            </a:r>
          </a:p>
          <a:p>
            <a:pPr marL="342900" indent="-342900">
              <a:buFont typeface="Courier New" panose="02070309020205020404" pitchFamily="49" charset="0"/>
              <a:buChar char="o"/>
              <a:defRPr/>
            </a:pPr>
            <a:r>
              <a:rPr lang="en-US" sz="3200" dirty="0">
                <a:solidFill>
                  <a:srgbClr val="FF0000"/>
                </a:solidFill>
              </a:rPr>
              <a:t>Any other observations or comments about ceased use reporting?</a:t>
            </a:r>
          </a:p>
        </p:txBody>
      </p:sp>
      <p:sp>
        <p:nvSpPr>
          <p:cNvPr id="9" name="Date Placeholder 3">
            <a:extLst>
              <a:ext uri="{FF2B5EF4-FFF2-40B4-BE49-F238E27FC236}">
                <a16:creationId xmlns:a16="http://schemas.microsoft.com/office/drawing/2014/main" id="{326D4531-2D1F-4884-B9B2-8E4D0BF73C22}"/>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6/2/2022</a:t>
            </a:r>
          </a:p>
        </p:txBody>
      </p:sp>
    </p:spTree>
    <p:extLst>
      <p:ext uri="{BB962C8B-B14F-4D97-AF65-F5344CB8AC3E}">
        <p14:creationId xmlns:p14="http://schemas.microsoft.com/office/powerpoint/2010/main" val="6202499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10" name="Footer Placeholder 4">
            <a:extLst>
              <a:ext uri="{FF2B5EF4-FFF2-40B4-BE49-F238E27FC236}">
                <a16:creationId xmlns:a16="http://schemas.microsoft.com/office/drawing/2014/main" id="{A84CE624-B6C6-4A75-94BF-078BC716C5AB}"/>
              </a:ext>
            </a:extLst>
          </p:cNvPr>
          <p:cNvSpPr>
            <a:spLocks noGrp="1"/>
          </p:cNvSpPr>
          <p:nvPr>
            <p:ph type="ftr" sz="quarter" idx="11"/>
          </p:nvPr>
        </p:nvSpPr>
        <p:spPr>
          <a:xfrm>
            <a:off x="2408156" y="6185179"/>
            <a:ext cx="7084177"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12" name="Slide Number Placeholder 5">
            <a:extLst>
              <a:ext uri="{FF2B5EF4-FFF2-40B4-BE49-F238E27FC236}">
                <a16:creationId xmlns:a16="http://schemas.microsoft.com/office/drawing/2014/main" id="{3EFC9D1E-985C-4F8C-9438-1A1C1335CF62}"/>
              </a:ext>
            </a:extLst>
          </p:cNvPr>
          <p:cNvSpPr txBox="1">
            <a:spLocks/>
          </p:cNvSpPr>
          <p:nvPr/>
        </p:nvSpPr>
        <p:spPr>
          <a:xfrm>
            <a:off x="11104256" y="6337579"/>
            <a:ext cx="551167" cy="365125"/>
          </a:xfrm>
          <a:prstGeom prst="rect">
            <a:avLst/>
          </a:prstGeom>
        </p:spPr>
        <p:txBody>
          <a:bodyPr vert="horz" lIns="91440" tIns="45720" rIns="91440" bIns="45720" rtlCol="0" anchor="ctr"/>
          <a:lstStyle>
            <a:defPPr>
              <a:defRPr lang="en-US"/>
            </a:defPPr>
            <a:lvl1pPr marL="0" algn="r" defTabSz="457200" rtl="0" eaLnBrk="1" latinLnBrk="0" hangingPunct="1">
              <a:defRPr sz="1200" b="0" i="0" kern="1200">
                <a:solidFill>
                  <a:schemeClr val="tx1"/>
                </a:solidFill>
                <a:effectLst/>
                <a:latin typeface="Calibri" panose="020F0502020204030204" pitchFamily="34" charset="0"/>
                <a:ea typeface="+mn-ea"/>
                <a:cs typeface="Calibri" panose="020F050202020403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13" name="Date Placeholder 3">
            <a:extLst>
              <a:ext uri="{FF2B5EF4-FFF2-40B4-BE49-F238E27FC236}">
                <a16:creationId xmlns:a16="http://schemas.microsoft.com/office/drawing/2014/main" id="{E8953E5F-99D1-4736-AF94-C3BC5AD9140F}"/>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6/2/2022</a:t>
            </a:r>
          </a:p>
        </p:txBody>
      </p:sp>
      <p:sp>
        <p:nvSpPr>
          <p:cNvPr id="9" name="Title 1">
            <a:extLst>
              <a:ext uri="{FF2B5EF4-FFF2-40B4-BE49-F238E27FC236}">
                <a16:creationId xmlns:a16="http://schemas.microsoft.com/office/drawing/2014/main" id="{F5DDBF72-1CD4-4B96-9828-669C3155AC2A}"/>
              </a:ext>
            </a:extLst>
          </p:cNvPr>
          <p:cNvSpPr txBox="1">
            <a:spLocks/>
          </p:cNvSpPr>
          <p:nvPr/>
        </p:nvSpPr>
        <p:spPr>
          <a:xfrm>
            <a:off x="1484310" y="1309510"/>
            <a:ext cx="10018713" cy="3333741"/>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Calibri" panose="020F0502020204030204" pitchFamily="34" charset="0"/>
                <a:ea typeface="+mj-ea"/>
                <a:cs typeface="Calibri" panose="020F050202020403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lang="en-US" dirty="0">
                <a:solidFill>
                  <a:prstClr val="black"/>
                </a:solidFill>
              </a:rPr>
              <a:t>QUESTIONS?</a:t>
            </a:r>
          </a:p>
          <a:p>
            <a:pPr marL="0" marR="0" lvl="0" indent="0" algn="l" defTabSz="457200" rtl="0" eaLnBrk="1" fontAlgn="auto" latinLnBrk="0" hangingPunct="1">
              <a:lnSpc>
                <a:spcPct val="100000"/>
              </a:lnSpc>
              <a:spcBef>
                <a:spcPct val="0"/>
              </a:spcBef>
              <a:spcAft>
                <a:spcPts val="0"/>
              </a:spcAft>
              <a:buClrTx/>
              <a:buSzTx/>
              <a:buFontTx/>
              <a:buNone/>
              <a:tabLst/>
              <a:defRPr/>
            </a:pPr>
            <a:endParaRPr lang="en-US" dirty="0">
              <a:solidFill>
                <a:prstClr val="black"/>
              </a:solidFill>
            </a:endParaRPr>
          </a:p>
          <a:p>
            <a:pPr marL="0" marR="0" lvl="0" indent="0" algn="l" defTabSz="457200" rtl="0" eaLnBrk="1" fontAlgn="auto" latinLnBrk="0" hangingPunct="1">
              <a:lnSpc>
                <a:spcPct val="100000"/>
              </a:lnSpc>
              <a:spcBef>
                <a:spcPct val="0"/>
              </a:spcBef>
              <a:spcAft>
                <a:spcPts val="0"/>
              </a:spcAft>
              <a:buClrTx/>
              <a:buSzTx/>
              <a:buFontTx/>
              <a:buNone/>
              <a:tabLst/>
              <a:defRPr/>
            </a:pPr>
            <a:r>
              <a:rPr lang="en-US" dirty="0">
                <a:solidFill>
                  <a:prstClr val="black"/>
                </a:solidFill>
              </a:rPr>
              <a:t>COMMENTS?</a:t>
            </a:r>
          </a:p>
          <a:p>
            <a:pPr marL="0" marR="0" lvl="0" indent="0" algn="l" defTabSz="457200" rtl="0" eaLnBrk="1" fontAlgn="auto" latinLnBrk="0" hangingPunct="1">
              <a:lnSpc>
                <a:spcPct val="100000"/>
              </a:lnSpc>
              <a:spcBef>
                <a:spcPct val="0"/>
              </a:spcBef>
              <a:spcAft>
                <a:spcPts val="0"/>
              </a:spcAft>
              <a:buClrTx/>
              <a:buSzTx/>
              <a:buFontTx/>
              <a:buNone/>
              <a:tabLst/>
              <a:defRPr/>
            </a:pPr>
            <a:endParaRPr kumimoji="0" lang="en-US" sz="4000" b="0" i="0" u="none" strike="noStrike" kern="1200" cap="none" spc="0" normalizeH="0" baseline="0" noProof="0" dirty="0">
              <a:ln w="3175" cmpd="sng">
                <a:noFill/>
              </a:ln>
              <a:solidFill>
                <a:prstClr val="black"/>
              </a:solidFill>
              <a:effectLst/>
              <a:uLnTx/>
              <a:uFillTx/>
              <a:latin typeface="Calibri" panose="020F0502020204030204" pitchFamily="34" charset="0"/>
              <a:ea typeface="+mj-ea"/>
              <a:cs typeface="Calibri" panose="020F0502020204030204" pitchFamily="34" charset="0"/>
            </a:endParaRPr>
          </a:p>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4000" b="0" i="0" u="none" strike="noStrike" kern="1200" cap="none" spc="0" normalizeH="0" baseline="0" noProof="0" dirty="0">
                <a:ln w="3175" cmpd="sng">
                  <a:noFill/>
                </a:ln>
                <a:solidFill>
                  <a:prstClr val="black"/>
                </a:solidFill>
                <a:effectLst/>
                <a:uLnTx/>
                <a:uFillTx/>
                <a:latin typeface="Calibri" panose="020F0502020204030204" pitchFamily="34" charset="0"/>
                <a:ea typeface="+mj-ea"/>
                <a:cs typeface="Calibri" panose="020F0502020204030204" pitchFamily="34" charset="0"/>
              </a:rPr>
              <a:t>SUPPORT?</a:t>
            </a:r>
          </a:p>
        </p:txBody>
      </p:sp>
    </p:spTree>
    <p:extLst>
      <p:ext uri="{BB962C8B-B14F-4D97-AF65-F5344CB8AC3E}">
        <p14:creationId xmlns:p14="http://schemas.microsoft.com/office/powerpoint/2010/main" val="1614559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92EE8B-5057-4799-ADA7-A7D461C96999}"/>
              </a:ext>
            </a:extLst>
          </p:cNvPr>
          <p:cNvSpPr>
            <a:spLocks noGrp="1"/>
          </p:cNvSpPr>
          <p:nvPr>
            <p:ph type="ctrTitle"/>
          </p:nvPr>
        </p:nvSpPr>
        <p:spPr>
          <a:xfrm>
            <a:off x="1686847" y="1335170"/>
            <a:ext cx="10038365" cy="3222156"/>
          </a:xfrm>
        </p:spPr>
        <p:txBody>
          <a:bodyPr>
            <a:normAutofit/>
          </a:bodyPr>
          <a:lstStyle/>
          <a:p>
            <a:r>
              <a:rPr lang="en-US" sz="5400" dirty="0"/>
              <a:t>SG-6325 – Purple Alert as new Event Type</a:t>
            </a:r>
          </a:p>
        </p:txBody>
      </p:sp>
      <p:sp>
        <p:nvSpPr>
          <p:cNvPr id="3" name="Subtitle 2">
            <a:extLst>
              <a:ext uri="{FF2B5EF4-FFF2-40B4-BE49-F238E27FC236}">
                <a16:creationId xmlns:a16="http://schemas.microsoft.com/office/drawing/2014/main" id="{EA03A56A-ADD4-4AC9-89D9-55E6B7696352}"/>
              </a:ext>
            </a:extLst>
          </p:cNvPr>
          <p:cNvSpPr>
            <a:spLocks noGrp="1"/>
          </p:cNvSpPr>
          <p:nvPr>
            <p:ph type="subTitle" idx="1"/>
          </p:nvPr>
        </p:nvSpPr>
        <p:spPr>
          <a:xfrm>
            <a:off x="4515377" y="4922927"/>
            <a:ext cx="6987645" cy="1388534"/>
          </a:xfrm>
        </p:spPr>
        <p:txBody>
          <a:bodyPr>
            <a:normAutofit fontScale="92500" lnSpcReduction="20000"/>
          </a:bodyPr>
          <a:lstStyle/>
          <a:p>
            <a:endParaRPr lang="en-US" dirty="0"/>
          </a:p>
          <a:p>
            <a:endParaRPr lang="en-US" dirty="0"/>
          </a:p>
          <a:p>
            <a:r>
              <a:rPr lang="en-US" dirty="0"/>
              <a:t>AJ Skillern</a:t>
            </a:r>
          </a:p>
        </p:txBody>
      </p:sp>
      <p:sp>
        <p:nvSpPr>
          <p:cNvPr id="5" name="Footer Placeholder 4">
            <a:extLst>
              <a:ext uri="{FF2B5EF4-FFF2-40B4-BE49-F238E27FC236}">
                <a16:creationId xmlns:a16="http://schemas.microsoft.com/office/drawing/2014/main" id="{77CD42D2-8FE3-4D78-8A72-F04C4B94B371}"/>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6" name="Slide Number Placeholder 5">
            <a:extLst>
              <a:ext uri="{FF2B5EF4-FFF2-40B4-BE49-F238E27FC236}">
                <a16:creationId xmlns:a16="http://schemas.microsoft.com/office/drawing/2014/main" id="{15B60590-B658-48F3-8AEC-482018F5A0E6}"/>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7" name="Date Placeholder 3">
            <a:extLst>
              <a:ext uri="{FF2B5EF4-FFF2-40B4-BE49-F238E27FC236}">
                <a16:creationId xmlns:a16="http://schemas.microsoft.com/office/drawing/2014/main" id="{17910DAE-077B-4EC1-B4AC-ABEDDF754846}"/>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6/2/2022</a:t>
            </a:r>
          </a:p>
        </p:txBody>
      </p:sp>
    </p:spTree>
    <p:extLst>
      <p:ext uri="{BB962C8B-B14F-4D97-AF65-F5344CB8AC3E}">
        <p14:creationId xmlns:p14="http://schemas.microsoft.com/office/powerpoint/2010/main" val="8845490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B644E3D3-897D-4771-B4BB-0FBFC0D1A2CC}"/>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6" name="Slide Number Placeholder 5">
            <a:extLst>
              <a:ext uri="{FF2B5EF4-FFF2-40B4-BE49-F238E27FC236}">
                <a16:creationId xmlns:a16="http://schemas.microsoft.com/office/drawing/2014/main" id="{5FE8E112-B7AA-4BE2-B375-509AE7BE1137}"/>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7" name="Rectangle 6">
            <a:extLst>
              <a:ext uri="{FF2B5EF4-FFF2-40B4-BE49-F238E27FC236}">
                <a16:creationId xmlns:a16="http://schemas.microsoft.com/office/drawing/2014/main" id="{0FB99959-0037-4A07-B97B-957509F6FF82}"/>
              </a:ext>
            </a:extLst>
          </p:cNvPr>
          <p:cNvSpPr/>
          <p:nvPr/>
        </p:nvSpPr>
        <p:spPr>
          <a:xfrm>
            <a:off x="1663487" y="142240"/>
            <a:ext cx="8061336" cy="707886"/>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4000" dirty="0">
                <a:solidFill>
                  <a:prstClr val="black"/>
                </a:solidFill>
                <a:latin typeface="Calibri"/>
              </a:rPr>
              <a:t>Enhancement</a:t>
            </a:r>
            <a:endParaRPr kumimoji="0" lang="en-US" sz="40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TextBox 7">
            <a:extLst>
              <a:ext uri="{FF2B5EF4-FFF2-40B4-BE49-F238E27FC236}">
                <a16:creationId xmlns:a16="http://schemas.microsoft.com/office/drawing/2014/main" id="{D3169DF3-675A-445A-A1B4-04B2224FCAF5}"/>
              </a:ext>
            </a:extLst>
          </p:cNvPr>
          <p:cNvSpPr txBox="1"/>
          <p:nvPr/>
        </p:nvSpPr>
        <p:spPr>
          <a:xfrm>
            <a:off x="1595121" y="1148161"/>
            <a:ext cx="10084708" cy="4801314"/>
          </a:xfrm>
          <a:prstGeom prst="rect">
            <a:avLst/>
          </a:prstGeom>
          <a:noFill/>
        </p:spPr>
        <p:txBody>
          <a:bodyPr wrap="square" rtlCol="0">
            <a:spAutoFit/>
          </a:bodyPr>
          <a:lstStyle/>
          <a:p>
            <a:pPr marL="342900" indent="-342900">
              <a:buFont typeface="Courier New" panose="02070309020205020404" pitchFamily="49" charset="0"/>
              <a:buChar char="o"/>
              <a:defRPr/>
            </a:pPr>
            <a:r>
              <a:rPr lang="en-US" sz="3200" dirty="0"/>
              <a:t>Purple Alert – A missing adult who has:</a:t>
            </a:r>
          </a:p>
          <a:p>
            <a:pPr marL="914400" lvl="1" indent="-457200">
              <a:buFont typeface="Wingdings" panose="05000000000000000000" pitchFamily="2" charset="2"/>
              <a:buChar char="§"/>
              <a:defRPr/>
            </a:pPr>
            <a:r>
              <a:rPr lang="en-US" sz="2800" b="0" i="0" dirty="0">
                <a:solidFill>
                  <a:srgbClr val="000000"/>
                </a:solidFill>
                <a:effectLst/>
                <a:latin typeface="inherit"/>
              </a:rPr>
              <a:t>A mental or cognitive disability that is not Alzheimer’s or Dementia</a:t>
            </a:r>
          </a:p>
          <a:p>
            <a:pPr marL="914400" lvl="1" indent="-457200">
              <a:buFont typeface="Wingdings" panose="05000000000000000000" pitchFamily="2" charset="2"/>
              <a:buChar char="§"/>
              <a:defRPr/>
            </a:pPr>
            <a:r>
              <a:rPr lang="en-US" sz="2800" b="0" i="0" dirty="0">
                <a:solidFill>
                  <a:srgbClr val="000000"/>
                </a:solidFill>
                <a:effectLst/>
                <a:latin typeface="inherit"/>
              </a:rPr>
              <a:t>An intellectual or developmental disability</a:t>
            </a:r>
          </a:p>
          <a:p>
            <a:pPr marL="914400" lvl="1" indent="-457200">
              <a:buFont typeface="Wingdings" panose="05000000000000000000" pitchFamily="2" charset="2"/>
              <a:buChar char="§"/>
              <a:defRPr/>
            </a:pPr>
            <a:r>
              <a:rPr lang="en-US" sz="2800" b="0" i="0" dirty="0">
                <a:solidFill>
                  <a:srgbClr val="000000"/>
                </a:solidFill>
                <a:effectLst/>
                <a:latin typeface="inherit"/>
              </a:rPr>
              <a:t>A brain injury</a:t>
            </a:r>
          </a:p>
          <a:p>
            <a:pPr marL="914400" lvl="1" indent="-457200">
              <a:spcAft>
                <a:spcPts val="1200"/>
              </a:spcAft>
              <a:buFont typeface="Wingdings" panose="05000000000000000000" pitchFamily="2" charset="2"/>
              <a:buChar char="§"/>
              <a:defRPr/>
            </a:pPr>
            <a:r>
              <a:rPr lang="en-US" sz="2800" b="0" i="0" dirty="0">
                <a:solidFill>
                  <a:srgbClr val="000000"/>
                </a:solidFill>
                <a:effectLst/>
                <a:latin typeface="inherit"/>
              </a:rPr>
              <a:t>Another physical, mental, or emotional disability not related to substance abuse</a:t>
            </a:r>
          </a:p>
          <a:p>
            <a:pPr marL="342900" indent="-342900">
              <a:buFont typeface="Courier New" panose="02070309020205020404" pitchFamily="49" charset="0"/>
              <a:buChar char="o"/>
              <a:defRPr/>
            </a:pPr>
            <a:r>
              <a:rPr lang="en-US" sz="3200" dirty="0"/>
              <a:t>Add “Purple Alert” as a new event type with the same type of templating as AMBER or Silver Alerts.</a:t>
            </a:r>
          </a:p>
          <a:p>
            <a:pPr marL="342900" indent="-342900">
              <a:buFont typeface="Courier New" panose="02070309020205020404" pitchFamily="49" charset="0"/>
              <a:buChar char="o"/>
              <a:defRPr/>
            </a:pPr>
            <a:endParaRPr lang="en-US" sz="3200" dirty="0"/>
          </a:p>
        </p:txBody>
      </p:sp>
      <p:sp>
        <p:nvSpPr>
          <p:cNvPr id="9" name="Date Placeholder 3">
            <a:extLst>
              <a:ext uri="{FF2B5EF4-FFF2-40B4-BE49-F238E27FC236}">
                <a16:creationId xmlns:a16="http://schemas.microsoft.com/office/drawing/2014/main" id="{326D4531-2D1F-4884-B9B2-8E4D0BF73C22}"/>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6/2/2022</a:t>
            </a:r>
          </a:p>
        </p:txBody>
      </p:sp>
    </p:spTree>
    <p:extLst>
      <p:ext uri="{BB962C8B-B14F-4D97-AF65-F5344CB8AC3E}">
        <p14:creationId xmlns:p14="http://schemas.microsoft.com/office/powerpoint/2010/main" val="12687038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57F1E4F-1CFF-5643-939E-217C01CDF565}" type="slidenum">
              <a:rPr kumimoji="0" 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Calibri" panose="020F05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10" name="Footer Placeholder 4">
            <a:extLst>
              <a:ext uri="{FF2B5EF4-FFF2-40B4-BE49-F238E27FC236}">
                <a16:creationId xmlns:a16="http://schemas.microsoft.com/office/drawing/2014/main" id="{A84CE624-B6C6-4A75-94BF-078BC716C5AB}"/>
              </a:ext>
            </a:extLst>
          </p:cNvPr>
          <p:cNvSpPr>
            <a:spLocks noGrp="1"/>
          </p:cNvSpPr>
          <p:nvPr>
            <p:ph type="ftr" sz="quarter" idx="11"/>
          </p:nvPr>
        </p:nvSpPr>
        <p:spPr>
          <a:xfrm>
            <a:off x="2408156" y="6185179"/>
            <a:ext cx="7084177"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SunGuide Software Users Group</a:t>
            </a:r>
          </a:p>
        </p:txBody>
      </p:sp>
      <p:sp>
        <p:nvSpPr>
          <p:cNvPr id="12" name="Slide Number Placeholder 5">
            <a:extLst>
              <a:ext uri="{FF2B5EF4-FFF2-40B4-BE49-F238E27FC236}">
                <a16:creationId xmlns:a16="http://schemas.microsoft.com/office/drawing/2014/main" id="{3EFC9D1E-985C-4F8C-9438-1A1C1335CF62}"/>
              </a:ext>
            </a:extLst>
          </p:cNvPr>
          <p:cNvSpPr txBox="1">
            <a:spLocks/>
          </p:cNvSpPr>
          <p:nvPr/>
        </p:nvSpPr>
        <p:spPr>
          <a:xfrm>
            <a:off x="11104256" y="6337579"/>
            <a:ext cx="551167" cy="365125"/>
          </a:xfrm>
          <a:prstGeom prst="rect">
            <a:avLst/>
          </a:prstGeom>
        </p:spPr>
        <p:txBody>
          <a:bodyPr vert="horz" lIns="91440" tIns="45720" rIns="91440" bIns="45720" rtlCol="0" anchor="ctr"/>
          <a:lstStyle>
            <a:defPPr>
              <a:defRPr lang="en-US"/>
            </a:defPPr>
            <a:lvl1pPr marL="0" algn="r" defTabSz="457200" rtl="0" eaLnBrk="1" latinLnBrk="0" hangingPunct="1">
              <a:defRPr sz="1200" b="0" i="0" kern="1200">
                <a:solidFill>
                  <a:schemeClr val="tx1"/>
                </a:solidFill>
                <a:effectLst/>
                <a:latin typeface="Calibri" panose="020F0502020204030204" pitchFamily="34" charset="0"/>
                <a:ea typeface="+mn-ea"/>
                <a:cs typeface="Calibri" panose="020F050202020403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13" name="Date Placeholder 3">
            <a:extLst>
              <a:ext uri="{FF2B5EF4-FFF2-40B4-BE49-F238E27FC236}">
                <a16:creationId xmlns:a16="http://schemas.microsoft.com/office/drawing/2014/main" id="{E8953E5F-99D1-4736-AF94-C3BC5AD9140F}"/>
              </a:ext>
            </a:extLst>
          </p:cNvPr>
          <p:cNvSpPr>
            <a:spLocks noGrp="1"/>
          </p:cNvSpPr>
          <p:nvPr>
            <p:ph type="dt" sz="half" idx="10"/>
          </p:nvPr>
        </p:nvSpPr>
        <p:spPr>
          <a:xfrm>
            <a:off x="9568533" y="6185179"/>
            <a:ext cx="1143000" cy="365125"/>
          </a:xfrm>
        </p:spPr>
        <p:txBody>
          <a:bodyPr/>
          <a:lstStyle/>
          <a:p>
            <a:pPr lvl="0">
              <a:defRPr/>
            </a:pPr>
            <a:r>
              <a:rPr lang="en-US" dirty="0">
                <a:solidFill>
                  <a:prstClr val="black"/>
                </a:solidFill>
              </a:rPr>
              <a:t>6/2/2022</a:t>
            </a:r>
          </a:p>
        </p:txBody>
      </p:sp>
      <p:sp>
        <p:nvSpPr>
          <p:cNvPr id="9" name="Title 1">
            <a:extLst>
              <a:ext uri="{FF2B5EF4-FFF2-40B4-BE49-F238E27FC236}">
                <a16:creationId xmlns:a16="http://schemas.microsoft.com/office/drawing/2014/main" id="{F5DDBF72-1CD4-4B96-9828-669C3155AC2A}"/>
              </a:ext>
            </a:extLst>
          </p:cNvPr>
          <p:cNvSpPr txBox="1">
            <a:spLocks/>
          </p:cNvSpPr>
          <p:nvPr/>
        </p:nvSpPr>
        <p:spPr>
          <a:xfrm>
            <a:off x="1484310" y="1309510"/>
            <a:ext cx="10018713" cy="3333741"/>
          </a:xfrm>
          <a:prstGeom prst="rect">
            <a:avLst/>
          </a:prstGeom>
          <a:effectLst/>
        </p:spPr>
        <p:txBody>
          <a:bodyPr vert="horz" lIns="91440" tIns="45720" rIns="91440" bIns="45720" rtlCol="0" anchor="ctr">
            <a:normAutofit/>
          </a:bodyPr>
          <a:lstStyle>
            <a:lvl1pPr algn="ctr" defTabSz="457200" rtl="0" eaLnBrk="1" latinLnBrk="0" hangingPunct="1">
              <a:spcBef>
                <a:spcPct val="0"/>
              </a:spcBef>
              <a:buNone/>
              <a:defRPr sz="4000" kern="1200" cap="none">
                <a:ln w="3175" cmpd="sng">
                  <a:noFill/>
                </a:ln>
                <a:solidFill>
                  <a:schemeClr val="tx1"/>
                </a:solidFill>
                <a:effectLst/>
                <a:latin typeface="Calibri" panose="020F0502020204030204" pitchFamily="34" charset="0"/>
                <a:ea typeface="+mj-ea"/>
                <a:cs typeface="Calibri" panose="020F050202020403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lang="en-US" dirty="0">
                <a:solidFill>
                  <a:prstClr val="black"/>
                </a:solidFill>
              </a:rPr>
              <a:t>QUESTIONS?</a:t>
            </a:r>
          </a:p>
          <a:p>
            <a:pPr marL="0" marR="0" lvl="0" indent="0" algn="l" defTabSz="457200" rtl="0" eaLnBrk="1" fontAlgn="auto" latinLnBrk="0" hangingPunct="1">
              <a:lnSpc>
                <a:spcPct val="100000"/>
              </a:lnSpc>
              <a:spcBef>
                <a:spcPct val="0"/>
              </a:spcBef>
              <a:spcAft>
                <a:spcPts val="0"/>
              </a:spcAft>
              <a:buClrTx/>
              <a:buSzTx/>
              <a:buFontTx/>
              <a:buNone/>
              <a:tabLst/>
              <a:defRPr/>
            </a:pPr>
            <a:endParaRPr lang="en-US" dirty="0">
              <a:solidFill>
                <a:prstClr val="black"/>
              </a:solidFill>
            </a:endParaRPr>
          </a:p>
          <a:p>
            <a:pPr marL="0" marR="0" lvl="0" indent="0" algn="l" defTabSz="457200" rtl="0" eaLnBrk="1" fontAlgn="auto" latinLnBrk="0" hangingPunct="1">
              <a:lnSpc>
                <a:spcPct val="100000"/>
              </a:lnSpc>
              <a:spcBef>
                <a:spcPct val="0"/>
              </a:spcBef>
              <a:spcAft>
                <a:spcPts val="0"/>
              </a:spcAft>
              <a:buClrTx/>
              <a:buSzTx/>
              <a:buFontTx/>
              <a:buNone/>
              <a:tabLst/>
              <a:defRPr/>
            </a:pPr>
            <a:r>
              <a:rPr lang="en-US" dirty="0">
                <a:solidFill>
                  <a:prstClr val="black"/>
                </a:solidFill>
              </a:rPr>
              <a:t>COMMENTS?</a:t>
            </a:r>
          </a:p>
          <a:p>
            <a:pPr marL="0" marR="0" lvl="0" indent="0" algn="l" defTabSz="457200" rtl="0" eaLnBrk="1" fontAlgn="auto" latinLnBrk="0" hangingPunct="1">
              <a:lnSpc>
                <a:spcPct val="100000"/>
              </a:lnSpc>
              <a:spcBef>
                <a:spcPct val="0"/>
              </a:spcBef>
              <a:spcAft>
                <a:spcPts val="0"/>
              </a:spcAft>
              <a:buClrTx/>
              <a:buSzTx/>
              <a:buFontTx/>
              <a:buNone/>
              <a:tabLst/>
              <a:defRPr/>
            </a:pPr>
            <a:endParaRPr kumimoji="0" lang="en-US" sz="4000" b="0" i="0" u="none" strike="noStrike" kern="1200" cap="none" spc="0" normalizeH="0" baseline="0" noProof="0" dirty="0">
              <a:ln w="3175" cmpd="sng">
                <a:noFill/>
              </a:ln>
              <a:solidFill>
                <a:prstClr val="black"/>
              </a:solidFill>
              <a:effectLst/>
              <a:uLnTx/>
              <a:uFillTx/>
              <a:latin typeface="Calibri" panose="020F0502020204030204" pitchFamily="34" charset="0"/>
              <a:ea typeface="+mj-ea"/>
              <a:cs typeface="Calibri" panose="020F0502020204030204" pitchFamily="34" charset="0"/>
            </a:endParaRPr>
          </a:p>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4000" b="0" i="0" u="none" strike="noStrike" kern="1200" cap="none" spc="0" normalizeH="0" baseline="0" noProof="0" dirty="0">
                <a:ln w="3175" cmpd="sng">
                  <a:noFill/>
                </a:ln>
                <a:solidFill>
                  <a:prstClr val="black"/>
                </a:solidFill>
                <a:effectLst/>
                <a:uLnTx/>
                <a:uFillTx/>
                <a:latin typeface="Calibri" panose="020F0502020204030204" pitchFamily="34" charset="0"/>
                <a:ea typeface="+mj-ea"/>
                <a:cs typeface="Calibri" panose="020F0502020204030204" pitchFamily="34" charset="0"/>
              </a:rPr>
              <a:t>SUPPORT?</a:t>
            </a:r>
          </a:p>
        </p:txBody>
      </p:sp>
    </p:spTree>
    <p:extLst>
      <p:ext uri="{BB962C8B-B14F-4D97-AF65-F5344CB8AC3E}">
        <p14:creationId xmlns:p14="http://schemas.microsoft.com/office/powerpoint/2010/main" val="184913436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19764</TotalTime>
  <Words>769</Words>
  <Application>Microsoft Office PowerPoint</Application>
  <PresentationFormat>Widescreen</PresentationFormat>
  <Paragraphs>174</Paragraphs>
  <Slides>24</Slides>
  <Notes>3</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Parallax</vt:lpstr>
      <vt:lpstr>SunGuide Software  Users Group Meeting</vt:lpstr>
      <vt:lpstr>PowerPoint Presentation</vt:lpstr>
      <vt:lpstr>SG-6289 – Reports with CEASED_USE flag</vt:lpstr>
      <vt:lpstr>PowerPoint Presentation</vt:lpstr>
      <vt:lpstr>PowerPoint Presentation</vt:lpstr>
      <vt:lpstr>PowerPoint Presentation</vt:lpstr>
      <vt:lpstr>SG-6325 – Purple Alert as new Event Type</vt:lpstr>
      <vt:lpstr>PowerPoint Presentation</vt:lpstr>
      <vt:lpstr>PowerPoint Presentation</vt:lpstr>
      <vt:lpstr>SG-6322 – Add ability to set scheduled times for IDS WWD alert automatic response plan generation</vt:lpstr>
      <vt:lpstr>PowerPoint Presentation</vt:lpstr>
      <vt:lpstr>PowerPoint Presentation</vt:lpstr>
      <vt:lpstr>SG-6015 – TPAS prompt for verifying available spaces for CO reporting</vt:lpstr>
      <vt:lpstr>PowerPoint Presentation</vt:lpstr>
      <vt:lpstr>PowerPoint Presentation</vt:lpstr>
      <vt:lpstr>Reporting Fatalities  in Executive Notifications</vt:lpstr>
      <vt:lpstr>PowerPoint Presentation</vt:lpstr>
      <vt:lpstr>PowerPoint Presentation</vt:lpstr>
      <vt:lpstr>PowerPoint Presentation</vt:lpstr>
      <vt:lpstr>PowerPoint Presentation</vt:lpstr>
      <vt:lpstr>PowerPoint Presentation</vt:lpstr>
      <vt:lpstr>SunGuide Release Update</vt:lpstr>
      <vt:lpstr>SunGuide Release Update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Change Management Board Meeting</dc:title>
  <dc:creator>Moser, Kelli</dc:creator>
  <cp:lastModifiedBy>Carla Holmes</cp:lastModifiedBy>
  <cp:revision>832</cp:revision>
  <cp:lastPrinted>2015-01-14T21:03:00Z</cp:lastPrinted>
  <dcterms:created xsi:type="dcterms:W3CDTF">2014-08-07T17:38:39Z</dcterms:created>
  <dcterms:modified xsi:type="dcterms:W3CDTF">2024-04-04T19:54:58Z</dcterms:modified>
</cp:coreProperties>
</file>