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570" r:id="rId2"/>
    <p:sldId id="575" r:id="rId3"/>
    <p:sldId id="1023" r:id="rId4"/>
    <p:sldId id="1054" r:id="rId5"/>
    <p:sldId id="1055" r:id="rId6"/>
    <p:sldId id="1042" r:id="rId7"/>
    <p:sldId id="1043" r:id="rId8"/>
    <p:sldId id="1044" r:id="rId9"/>
    <p:sldId id="1045" r:id="rId10"/>
    <p:sldId id="1046" r:id="rId11"/>
    <p:sldId id="1047" r:id="rId12"/>
    <p:sldId id="1049" r:id="rId13"/>
    <p:sldId id="1048" r:id="rId14"/>
    <p:sldId id="1050" r:id="rId15"/>
    <p:sldId id="1051" r:id="rId16"/>
    <p:sldId id="1052" r:id="rId17"/>
    <p:sldId id="1053" r:id="rId18"/>
    <p:sldId id="1015" r:id="rId19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23"/>
            <p14:sldId id="1054"/>
            <p14:sldId id="1055"/>
            <p14:sldId id="1042"/>
            <p14:sldId id="1043"/>
            <p14:sldId id="1044"/>
            <p14:sldId id="1045"/>
            <p14:sldId id="1046"/>
            <p14:sldId id="1047"/>
            <p14:sldId id="1049"/>
            <p14:sldId id="1048"/>
            <p14:sldId id="1050"/>
            <p14:sldId id="1051"/>
            <p14:sldId id="1052"/>
            <p14:sldId id="1053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36872E-123C-4CCB-A02F-FD13EF1CC80B}" v="1" dt="2023-05-26T18:23:51.5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94" autoAdjust="0"/>
    <p:restoredTop sz="86410"/>
  </p:normalViewPr>
  <p:slideViewPr>
    <p:cSldViewPr snapToGrid="0">
      <p:cViewPr varScale="1">
        <p:scale>
          <a:sx n="54" d="100"/>
          <a:sy n="54" d="100"/>
        </p:scale>
        <p:origin x="992" y="56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8130" y="2260773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June 1, 2023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0A5E2E-7156-75DD-D294-A3A9B7F608B4}"/>
              </a:ext>
            </a:extLst>
          </p:cNvPr>
          <p:cNvSpPr txBox="1">
            <a:spLocks/>
          </p:cNvSpPr>
          <p:nvPr/>
        </p:nvSpPr>
        <p:spPr>
          <a:xfrm>
            <a:off x="1089764" y="3813047"/>
            <a:ext cx="10421655" cy="11211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1200"/>
              </a:spcBef>
            </a:pP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SG-6492 - Allow simultaneous remote/local devices from IDS vehicle alert device drivers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AJ Skillern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6/1/2023</a:t>
            </a:r>
          </a:p>
        </p:txBody>
      </p:sp>
    </p:spTree>
    <p:extLst>
      <p:ext uri="{BB962C8B-B14F-4D97-AF65-F5344CB8AC3E}">
        <p14:creationId xmlns:p14="http://schemas.microsoft.com/office/powerpoint/2010/main" val="235836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When configuring a WWD type for where the client sends alerts, it is necessary to “register” with the client and tell the client where to send alerts.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This is configurable at the driver level for each protocol, but not for each device.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Some device types have devices that run OUTSIDE the network, requiring one IP for an external endpoint, while having other devices INSIDE the network requiring a different IP.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6/1/2023</a:t>
            </a:r>
          </a:p>
        </p:txBody>
      </p:sp>
    </p:spTree>
    <p:extLst>
      <p:ext uri="{BB962C8B-B14F-4D97-AF65-F5344CB8AC3E}">
        <p14:creationId xmlns:p14="http://schemas.microsoft.com/office/powerpoint/2010/main" val="2520585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Allow the endpoint for alerts to be configurable at the device level for flexibility in how the districts choose to deploy WWD devices.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6/1/2023</a:t>
            </a:r>
          </a:p>
        </p:txBody>
      </p:sp>
    </p:spTree>
    <p:extLst>
      <p:ext uri="{BB962C8B-B14F-4D97-AF65-F5344CB8AC3E}">
        <p14:creationId xmlns:p14="http://schemas.microsoft.com/office/powerpoint/2010/main" val="29982190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335776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SG-6689 - Congestion Tail passes </a:t>
            </a:r>
            <a:br>
              <a:rPr lang="en-US" sz="5400" dirty="0"/>
            </a:br>
            <a:r>
              <a:rPr lang="en-US" sz="5400" dirty="0"/>
              <a:t>DMSs initially included </a:t>
            </a:r>
            <a:br>
              <a:rPr lang="en-US" sz="5400" dirty="0"/>
            </a:br>
            <a:r>
              <a:rPr lang="en-US" sz="5400" dirty="0"/>
              <a:t>in Response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AJ Skillern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6/1/2023</a:t>
            </a:r>
          </a:p>
        </p:txBody>
      </p:sp>
    </p:spTree>
    <p:extLst>
      <p:ext uri="{BB962C8B-B14F-4D97-AF65-F5344CB8AC3E}">
        <p14:creationId xmlns:p14="http://schemas.microsoft.com/office/powerpoint/2010/main" val="25566748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353236" y="903646"/>
            <a:ext cx="5549624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When creating a response plan, DMSs are selected from the event location, and may include devices that are between the congestion head and tail.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In other states, these signs are excluded from the response plan, as messaging on them may not make sense.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6/1/2023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0BEF78B-AB61-0145-FAA3-D7FD9B37F2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2860" y="1406214"/>
            <a:ext cx="5289140" cy="3985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255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b="1" dirty="0">
                <a:solidFill>
                  <a:srgbClr val="FF0000"/>
                </a:solidFill>
                <a:latin typeface="-apple-system"/>
              </a:rPr>
              <a:t>What do we do with a selected sign within the congestion head and tail region?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Remove the sign from the response plan?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Add a new template category for this situation and let the district decide?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Other?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6/1/2023</a:t>
            </a:r>
          </a:p>
        </p:txBody>
      </p:sp>
    </p:spTree>
    <p:extLst>
      <p:ext uri="{BB962C8B-B14F-4D97-AF65-F5344CB8AC3E}">
        <p14:creationId xmlns:p14="http://schemas.microsoft.com/office/powerpoint/2010/main" val="2960155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1959206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6/1/2023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SG-6009 - Request for help getting correct sign dimensions and fonts in the Color DMS Simulator SCAST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AJ Skillern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6/1/2023</a:t>
            </a:r>
          </a:p>
        </p:txBody>
      </p:sp>
    </p:spTree>
    <p:extLst>
      <p:ext uri="{BB962C8B-B14F-4D97-AF65-F5344CB8AC3E}">
        <p14:creationId xmlns:p14="http://schemas.microsoft.com/office/powerpoint/2010/main" val="1416889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When simulating a DMS, the simulator modifies the sign configuration to a fixed font used by the simulator.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After simulating a DMS, the user needs to modify the sign configuration on the test system and re-verify the sign to make it work.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Unable to accurately simulate DMS from field.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6/1/2023</a:t>
            </a:r>
          </a:p>
        </p:txBody>
      </p:sp>
    </p:spTree>
    <p:extLst>
      <p:ext uri="{BB962C8B-B14F-4D97-AF65-F5344CB8AC3E}">
        <p14:creationId xmlns:p14="http://schemas.microsoft.com/office/powerpoint/2010/main" val="2891950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Modify the DMS Simulator to use the sign configuration stored in SunGuide.</a:t>
            </a:r>
          </a:p>
          <a:p>
            <a:pPr marL="914400" lvl="3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This would include the fonts associated to the sign.</a:t>
            </a:r>
          </a:p>
          <a:p>
            <a:pPr marL="3429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After simulating a DMS in SunGuide, no verification of sign is needed.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6/1/2023</a:t>
            </a:r>
          </a:p>
        </p:txBody>
      </p:sp>
    </p:spTree>
    <p:extLst>
      <p:ext uri="{BB962C8B-B14F-4D97-AF65-F5344CB8AC3E}">
        <p14:creationId xmlns:p14="http://schemas.microsoft.com/office/powerpoint/2010/main" val="3444688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772764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SG-6475 - Toll Signs Allowed in DMS Actions for GPIO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AJ Skillern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6/1/2023</a:t>
            </a:r>
          </a:p>
        </p:txBody>
      </p:sp>
    </p:spTree>
    <p:extLst>
      <p:ext uri="{BB962C8B-B14F-4D97-AF65-F5344CB8AC3E}">
        <p14:creationId xmlns:p14="http://schemas.microsoft.com/office/powerpoint/2010/main" val="2784730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80467" y="984510"/>
            <a:ext cx="973170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In GPIO, Toll and Lane Status signs can be selected for automatic posting of messages based on GPIO device input.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Modify SunGuide to only allow “General” DMS  to be configured for output as part of GPIO.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b="1" dirty="0">
                <a:solidFill>
                  <a:srgbClr val="FF0000"/>
                </a:solidFill>
                <a:latin typeface="-apple-system"/>
              </a:rPr>
              <a:t>Are there other spots in the system that need filtering?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6/1/2023</a:t>
            </a:r>
          </a:p>
        </p:txBody>
      </p:sp>
    </p:spTree>
    <p:extLst>
      <p:ext uri="{BB962C8B-B14F-4D97-AF65-F5344CB8AC3E}">
        <p14:creationId xmlns:p14="http://schemas.microsoft.com/office/powerpoint/2010/main" val="674524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6/1/2023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8049292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21174</TotalTime>
  <Words>562</Words>
  <Application>Microsoft Office PowerPoint</Application>
  <PresentationFormat>Widescreen</PresentationFormat>
  <Paragraphs>128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Parallax</vt:lpstr>
      <vt:lpstr>SunGuide Software  Users Group Meeting</vt:lpstr>
      <vt:lpstr>PowerPoint Presentation</vt:lpstr>
      <vt:lpstr>SG-6009 - Request for help getting correct sign dimensions and fonts in the Color DMS Simulator SCAST</vt:lpstr>
      <vt:lpstr>PowerPoint Presentation</vt:lpstr>
      <vt:lpstr>PowerPoint Presentation</vt:lpstr>
      <vt:lpstr>PowerPoint Presentation</vt:lpstr>
      <vt:lpstr>SG-6475 - Toll Signs Allowed in DMS Actions for GPIO</vt:lpstr>
      <vt:lpstr>PowerPoint Presentation</vt:lpstr>
      <vt:lpstr>PowerPoint Presentation</vt:lpstr>
      <vt:lpstr>SG-6492 - Allow simultaneous remote/local devices from IDS vehicle alert device drivers</vt:lpstr>
      <vt:lpstr>PowerPoint Presentation</vt:lpstr>
      <vt:lpstr>PowerPoint Presentation</vt:lpstr>
      <vt:lpstr>PowerPoint Presentation</vt:lpstr>
      <vt:lpstr>SG-6689 - Congestion Tail passes  DMSs initially included  in Response Plan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889</cp:revision>
  <cp:lastPrinted>2015-01-14T21:03:00Z</cp:lastPrinted>
  <dcterms:created xsi:type="dcterms:W3CDTF">2014-08-07T17:38:39Z</dcterms:created>
  <dcterms:modified xsi:type="dcterms:W3CDTF">2024-04-04T19:55:05Z</dcterms:modified>
</cp:coreProperties>
</file>