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570" r:id="rId2"/>
    <p:sldId id="575" r:id="rId3"/>
    <p:sldId id="1057" r:id="rId4"/>
    <p:sldId id="1058" r:id="rId5"/>
    <p:sldId id="1059" r:id="rId6"/>
    <p:sldId id="1060" r:id="rId7"/>
    <p:sldId id="1023" r:id="rId8"/>
    <p:sldId id="1039" r:id="rId9"/>
    <p:sldId id="1043" r:id="rId10"/>
    <p:sldId id="1056" r:id="rId11"/>
    <p:sldId id="1042" r:id="rId12"/>
    <p:sldId id="1044" r:id="rId13"/>
    <p:sldId id="1045" r:id="rId14"/>
    <p:sldId id="1055" r:id="rId15"/>
    <p:sldId id="1047" r:id="rId16"/>
    <p:sldId id="1048" r:id="rId17"/>
    <p:sldId id="1049" r:id="rId18"/>
    <p:sldId id="1050" r:id="rId19"/>
    <p:sldId id="1051" r:id="rId20"/>
    <p:sldId id="1052" r:id="rId21"/>
    <p:sldId id="1054" r:id="rId22"/>
    <p:sldId id="1053" r:id="rId23"/>
    <p:sldId id="1015" r:id="rId24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57"/>
            <p14:sldId id="1058"/>
            <p14:sldId id="1059"/>
            <p14:sldId id="1060"/>
            <p14:sldId id="1023"/>
            <p14:sldId id="1039"/>
            <p14:sldId id="1043"/>
            <p14:sldId id="1056"/>
            <p14:sldId id="1042"/>
            <p14:sldId id="1044"/>
            <p14:sldId id="1045"/>
            <p14:sldId id="1055"/>
            <p14:sldId id="1047"/>
            <p14:sldId id="1048"/>
            <p14:sldId id="1049"/>
            <p14:sldId id="1050"/>
            <p14:sldId id="1051"/>
            <p14:sldId id="1052"/>
            <p14:sldId id="1054"/>
            <p14:sldId id="1053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303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June 29,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Alternate Implementation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Create a concept of “workflows”.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Similar to an Action List of MLS or SAS. Generic concept that can be executed on demand.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MLS and SAS would change to utilize workflows.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Expanded list of available actions.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Could be executed on demand or scheduled.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2168905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772764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5400" dirty="0"/>
              <a:t>SG-6698 - Abbreviation not applied on TVT message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2215845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Abbreviations are ONLY applied to Event messaging.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If a travel time message is too large, the message will fail to post.</a:t>
            </a:r>
          </a:p>
          <a:p>
            <a:pPr marL="914400" lvl="3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may be an expected 1-digit travel time changing to 2 digits, or using the default text when a travel time exceeds a threshold.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2646329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Apply abbreviations to travel time messaging.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Alternatively, should we move abbreviations to DMS and apply it to all messaging?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2996715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673144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5400" dirty="0"/>
              <a:t>SG-6287 - Intended sort order for I/O device Associated Camera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3468037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Associated cameras on a GPIO are not currently sorted.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When selecting the associated camera on a GPIO device, the list should be sorted by name.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3804740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547461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347029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5400" dirty="0"/>
              <a:t>SG-6521 - OM allows events to be saved without an Offset, causing Location to be blanked in Event Detail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170692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setting a location (new event, change location, congestion, polylines), the user can fill out some of the event location fields, but leave some blank.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the event is created, no location will be selected unless the full event location is selected.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500732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Should an event be allowed to be created if a user selects a partial event location?</a:t>
            </a:r>
          </a:p>
          <a:p>
            <a:pPr marL="914400" lvl="3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Grey out the “Create” button?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Keep the current behavior? 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1245602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14407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3804" y="889096"/>
            <a:ext cx="10038365" cy="3561632"/>
          </a:xfrm>
        </p:spPr>
        <p:txBody>
          <a:bodyPr>
            <a:normAutofit fontScale="90000"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REVISITING:</a:t>
            </a:r>
            <a:br>
              <a:rPr lang="en-US" sz="5400" dirty="0"/>
            </a:br>
            <a:r>
              <a:rPr lang="en-US" sz="5400" dirty="0"/>
              <a:t>SG-6492 - Allow simultaneous remote/local devices from IDS vehicle alert device drivers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3276554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Proposed Implementation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Discussed at the 6/1 SSUG Meeting.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Proposed Implementation: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Device configuration would have a checkbox to select whether to use the internal or external IP.</a:t>
            </a:r>
          </a:p>
          <a:p>
            <a:pPr marL="1257300" lvl="2" indent="-342900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  <a:latin typeface="-apple-system"/>
              </a:rPr>
              <a:t>What should the default be?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you select internal, the software will send the driver IP. 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you select external, the software will send the IP from the config file.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3699258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Proposed Implementation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497572"/>
            <a:ext cx="9731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Proposed to include in 8.2 HF4, as there is a more immediate need.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331466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6558B0-5D7C-44C5-3B10-06514B2DD6F2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026392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SG-6734 - Scheduled Actions Manual trigger immediately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Scheduled actions ONLY trigger at the scheduled time.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There is no way to test functionality or trigger an action at an arbitrary time without modifying the schedule.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Create an option to “run” the scheduled action.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35448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How should we treat actions that have a start action and an ending action (ex. DMS posting)? 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Ask the user for a duration when activating?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Use the scheduled duration?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6/29/2023</a:t>
            </a:r>
          </a:p>
        </p:txBody>
      </p:sp>
    </p:spTree>
    <p:extLst>
      <p:ext uri="{BB962C8B-B14F-4D97-AF65-F5344CB8AC3E}">
        <p14:creationId xmlns:p14="http://schemas.microsoft.com/office/powerpoint/2010/main" val="273511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21120</TotalTime>
  <Words>668</Words>
  <Application>Microsoft Office PowerPoint</Application>
  <PresentationFormat>Widescreen</PresentationFormat>
  <Paragraphs>169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Parallax</vt:lpstr>
      <vt:lpstr>SunGuide Software  Users Group Meeting</vt:lpstr>
      <vt:lpstr>PowerPoint Presentation</vt:lpstr>
      <vt:lpstr>REVISITING: SG-6492 - Allow simultaneous remote/local devices from IDS vehicle alert device drivers</vt:lpstr>
      <vt:lpstr>PowerPoint Presentation</vt:lpstr>
      <vt:lpstr>PowerPoint Presentation</vt:lpstr>
      <vt:lpstr>PowerPoint Presentation</vt:lpstr>
      <vt:lpstr>SG-6734 - Scheduled Actions Manual trigger immediately</vt:lpstr>
      <vt:lpstr>PowerPoint Presentation</vt:lpstr>
      <vt:lpstr>PowerPoint Presentation</vt:lpstr>
      <vt:lpstr>PowerPoint Presentation</vt:lpstr>
      <vt:lpstr>PowerPoint Presentation</vt:lpstr>
      <vt:lpstr>SG-6698 - Abbreviation not applied on TVT message</vt:lpstr>
      <vt:lpstr>PowerPoint Presentation</vt:lpstr>
      <vt:lpstr>PowerPoint Presentation</vt:lpstr>
      <vt:lpstr>PowerPoint Presentation</vt:lpstr>
      <vt:lpstr>SG-6287 - Intended sort order for I/O device Associated Camera</vt:lpstr>
      <vt:lpstr>PowerPoint Presentation</vt:lpstr>
      <vt:lpstr>PowerPoint Presentation</vt:lpstr>
      <vt:lpstr>SG-6521 - OM allows events to be saved without an Offset, causing Location to be blanked in Event Detail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893</cp:revision>
  <cp:lastPrinted>2015-01-14T21:03:00Z</cp:lastPrinted>
  <dcterms:created xsi:type="dcterms:W3CDTF">2014-08-07T17:38:39Z</dcterms:created>
  <dcterms:modified xsi:type="dcterms:W3CDTF">2024-04-04T19:54:33Z</dcterms:modified>
</cp:coreProperties>
</file>