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570" r:id="rId5"/>
    <p:sldId id="575" r:id="rId6"/>
    <p:sldId id="1018" r:id="rId7"/>
    <p:sldId id="1019" r:id="rId8"/>
    <p:sldId id="1020" r:id="rId9"/>
    <p:sldId id="1021" r:id="rId10"/>
    <p:sldId id="1022" r:id="rId11"/>
    <p:sldId id="1023" r:id="rId12"/>
    <p:sldId id="1024" r:id="rId13"/>
    <p:sldId id="1025" r:id="rId14"/>
    <p:sldId id="1026" r:id="rId15"/>
    <p:sldId id="1027" r:id="rId16"/>
    <p:sldId id="1028" r:id="rId17"/>
    <p:sldId id="1029" r:id="rId18"/>
    <p:sldId id="1030" r:id="rId19"/>
    <p:sldId id="1032" r:id="rId20"/>
    <p:sldId id="1031" r:id="rId21"/>
    <p:sldId id="1015" r:id="rId22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18"/>
            <p14:sldId id="1019"/>
            <p14:sldId id="1020"/>
            <p14:sldId id="1021"/>
            <p14:sldId id="1022"/>
            <p14:sldId id="1023"/>
            <p14:sldId id="1024"/>
            <p14:sldId id="1025"/>
            <p14:sldId id="1026"/>
            <p14:sldId id="1027"/>
            <p14:sldId id="1028"/>
            <p14:sldId id="1029"/>
            <p14:sldId id="1030"/>
            <p14:sldId id="1032"/>
            <p14:sldId id="1031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86410"/>
  </p:normalViewPr>
  <p:slideViewPr>
    <p:cSldViewPr snapToGrid="0">
      <p:cViewPr varScale="1">
        <p:scale>
          <a:sx n="74" d="100"/>
          <a:sy n="74" d="100"/>
        </p:scale>
        <p:origin x="926" y="8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623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jira-public.d10.us.swri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June 30, 2022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BF28024-CDF1-EFF8-3990-CA98EAC06282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986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SG-6366 – RISC Module popups should be configurable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</p:spTree>
    <p:extLst>
      <p:ext uri="{BB962C8B-B14F-4D97-AF65-F5344CB8AC3E}">
        <p14:creationId xmlns:p14="http://schemas.microsoft.com/office/powerpoint/2010/main" val="2081045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Current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RISC popups are sent to all users with permissions to handle RISC.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Recent enhancements to Executive Notifications send the notifications</a:t>
            </a:r>
            <a:r>
              <a:rPr lang="en-US" sz="2800" dirty="0">
                <a:latin typeface="-apple-system"/>
              </a:rPr>
              <a:t> to specified users (not all that have permission). 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24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Request is to make the RISC popups behave in a similar manner to the Executive Notification changes.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</p:spTree>
    <p:extLst>
      <p:ext uri="{BB962C8B-B14F-4D97-AF65-F5344CB8AC3E}">
        <p14:creationId xmlns:p14="http://schemas.microsoft.com/office/powerpoint/2010/main" val="3949471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008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Atlassian Confluence Zero-Day Vulnerability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</p:spTree>
    <p:extLst>
      <p:ext uri="{BB962C8B-B14F-4D97-AF65-F5344CB8AC3E}">
        <p14:creationId xmlns:p14="http://schemas.microsoft.com/office/powerpoint/2010/main" val="1673246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All districts have modified/removed users with exposed passwords.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24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VPN users have been disabled/changed.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New VPN users have been granted access to District systems.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</p:spTree>
    <p:extLst>
      <p:ext uri="{BB962C8B-B14F-4D97-AF65-F5344CB8AC3E}">
        <p14:creationId xmlns:p14="http://schemas.microsoft.com/office/powerpoint/2010/main" val="42543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74339" y="1148161"/>
            <a:ext cx="1053107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JIRA is back up and running. Please make all updates here: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0070C0"/>
                </a:solidFill>
                <a:latin typeface="-apple-system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https://jira-public.d10.us.swri.org</a:t>
            </a:r>
            <a:endParaRPr lang="en-US" sz="2800" dirty="0">
              <a:solidFill>
                <a:srgbClr val="0070C0"/>
              </a:solidFill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24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Same username/password as before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If you forgot your password, please use the password reset option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24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Use the “Continue with username and password” option: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  <p:pic>
        <p:nvPicPr>
          <p:cNvPr id="1027" name="x_Picture 3">
            <a:extLst>
              <a:ext uri="{FF2B5EF4-FFF2-40B4-BE49-F238E27FC236}">
                <a16:creationId xmlns:a16="http://schemas.microsoft.com/office/drawing/2014/main" id="{4D6D455B-500A-D1FA-DF86-83DE2AA022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351" y="4749147"/>
            <a:ext cx="3285049" cy="204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7321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3871026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SG-6355 – Security </a:t>
            </a:r>
            <a:br>
              <a:rPr lang="en-US" sz="5400" dirty="0"/>
            </a:br>
            <a:r>
              <a:rPr lang="en-US" sz="5400" dirty="0"/>
              <a:t>improvements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</p:spTree>
    <p:extLst>
      <p:ext uri="{BB962C8B-B14F-4D97-AF65-F5344CB8AC3E}">
        <p14:creationId xmlns:p14="http://schemas.microsoft.com/office/powerpoint/2010/main" val="721660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Secure interprocess communications (TLSv3)	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Encryption support by software. Might need changes to Java processes</a:t>
            </a:r>
            <a:endParaRPr lang="en-US" sz="2800" b="0" i="0" dirty="0">
              <a:effectLst/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b="0" i="0" dirty="0">
              <a:effectLst/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Replace MD5 hashes for password with something more secure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more to the hashing to make it unique even for the same username/password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</p:spTree>
    <p:extLst>
      <p:ext uri="{BB962C8B-B14F-4D97-AF65-F5344CB8AC3E}">
        <p14:creationId xmlns:p14="http://schemas.microsoft.com/office/powerpoint/2010/main" val="2121658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Multi-Factor Authentication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b="0" i="0" dirty="0">
              <a:effectLst/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Password complexity requirements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Characters, length, password history, expirations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Change on next login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b="0" i="0" dirty="0">
              <a:effectLst/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Encrypt SQL Server data at rest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Setting in SQL Server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</p:spTree>
    <p:extLst>
      <p:ext uri="{BB962C8B-B14F-4D97-AF65-F5344CB8AC3E}">
        <p14:creationId xmlns:p14="http://schemas.microsoft.com/office/powerpoint/2010/main" val="2050509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Log people off after </a:t>
            </a:r>
            <a:r>
              <a:rPr lang="en-US" sz="3200" dirty="0">
                <a:latin typeface="-apple-system"/>
              </a:rPr>
              <a:t>periods of inactivity</a:t>
            </a:r>
            <a:endParaRPr lang="en-US" sz="3200" b="0" i="0" dirty="0">
              <a:effectLst/>
              <a:latin typeface="-apple-system"/>
            </a:endParaRP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Hard for processes that just read data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Re-prompt for authentication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All stored passwords (maybe usernames) should be encrypted/obfuscated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AVL? Comms Parameters?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</p:spTree>
    <p:extLst>
      <p:ext uri="{BB962C8B-B14F-4D97-AF65-F5344CB8AC3E}">
        <p14:creationId xmlns:p14="http://schemas.microsoft.com/office/powerpoint/2010/main" val="1126024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C6AF8F8-517F-5AD8-F4E1-C447937ECCFB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032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SG-6309 – Make Operator Map Connection with Databus More Network Tolerant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When Databus disconnects, Operator Maps are logged out. Can cause issues when entering time sensitive information.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Make Databus more tolerant to packet loss, small network disconnects.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b="0" i="0" dirty="0">
              <a:effectLst/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TxDOT has done some work in this </a:t>
            </a:r>
            <a:r>
              <a:rPr lang="en-US" sz="3200" dirty="0">
                <a:latin typeface="-apple-system"/>
              </a:rPr>
              <a:t>that can be integrated into SunGuide.</a:t>
            </a:r>
            <a:endParaRPr lang="en-US" sz="3200" b="0" i="0" dirty="0">
              <a:effectLst/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6/30/2022</a:t>
            </a:r>
          </a:p>
        </p:txBody>
      </p:sp>
    </p:spTree>
    <p:extLst>
      <p:ext uri="{BB962C8B-B14F-4D97-AF65-F5344CB8AC3E}">
        <p14:creationId xmlns:p14="http://schemas.microsoft.com/office/powerpoint/2010/main" val="2779912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E1E73C9B7D6C4392199B66728890FE" ma:contentTypeVersion="14" ma:contentTypeDescription="Create a new document." ma:contentTypeScope="" ma:versionID="89dddf70354e051ffc09efa9f7069c83">
  <xsd:schema xmlns:xsd="http://www.w3.org/2001/XMLSchema" xmlns:xs="http://www.w3.org/2001/XMLSchema" xmlns:p="http://schemas.microsoft.com/office/2006/metadata/properties" xmlns:ns3="18b2177e-c105-406d-b175-7f68ac6b13a4" xmlns:ns4="4828ddfa-2d68-4c7b-a5b4-33b8496a00d2" targetNamespace="http://schemas.microsoft.com/office/2006/metadata/properties" ma:root="true" ma:fieldsID="0bd7ab941424110317b52fc48c3d54df" ns3:_="" ns4:_="">
    <xsd:import namespace="18b2177e-c105-406d-b175-7f68ac6b13a4"/>
    <xsd:import namespace="4828ddfa-2d68-4c7b-a5b4-33b8496a00d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b2177e-c105-406d-b175-7f68ac6b13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28ddfa-2d68-4c7b-a5b4-33b8496a00d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EF33D8-17CD-4A84-9083-4CAA8A54339C}">
  <ds:schemaRefs>
    <ds:schemaRef ds:uri="http://schemas.microsoft.com/office/infopath/2007/PartnerControls"/>
    <ds:schemaRef ds:uri="18b2177e-c105-406d-b175-7f68ac6b13a4"/>
    <ds:schemaRef ds:uri="http://purl.org/dc/elements/1.1/"/>
    <ds:schemaRef ds:uri="http://schemas.microsoft.com/office/2006/metadata/properties"/>
    <ds:schemaRef ds:uri="4828ddfa-2d68-4c7b-a5b4-33b8496a00d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AC7BA7A-2E7F-4E27-B382-26647E4313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DBD6EB-95C1-47D5-8B64-728DC36102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b2177e-c105-406d-b175-7f68ac6b13a4"/>
    <ds:schemaRef ds:uri="4828ddfa-2d68-4c7b-a5b4-33b8496a00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19889</TotalTime>
  <Words>478</Words>
  <Application>Microsoft Office PowerPoint</Application>
  <PresentationFormat>Widescreen</PresentationFormat>
  <Paragraphs>147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Parallax</vt:lpstr>
      <vt:lpstr>SunGuide Software  Users Group Meeting</vt:lpstr>
      <vt:lpstr>PowerPoint Presentation</vt:lpstr>
      <vt:lpstr>SG-6355 – Security  improvements</vt:lpstr>
      <vt:lpstr>PowerPoint Presentation</vt:lpstr>
      <vt:lpstr>PowerPoint Presentation</vt:lpstr>
      <vt:lpstr>PowerPoint Presentation</vt:lpstr>
      <vt:lpstr>PowerPoint Presentation</vt:lpstr>
      <vt:lpstr>SG-6309 – Make Operator Map Connection with Databus More Network Tolerant </vt:lpstr>
      <vt:lpstr>PowerPoint Presentation</vt:lpstr>
      <vt:lpstr>PowerPoint Presentation</vt:lpstr>
      <vt:lpstr>SG-6366 – RISC Module popups should be configurable</vt:lpstr>
      <vt:lpstr>PowerPoint Presentation</vt:lpstr>
      <vt:lpstr>PowerPoint Presentation</vt:lpstr>
      <vt:lpstr>Atlassian Confluence Zero-Day Vulnerability Update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831</cp:revision>
  <cp:lastPrinted>2015-01-14T21:03:00Z</cp:lastPrinted>
  <dcterms:created xsi:type="dcterms:W3CDTF">2014-08-07T17:38:39Z</dcterms:created>
  <dcterms:modified xsi:type="dcterms:W3CDTF">2024-04-04T19:54:25Z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0x01010049E1E73C9B7D6C4392199B66728890FE</vt:lpwstr>
  </property>
</Properties>
</file>