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70" r:id="rId2"/>
    <p:sldId id="575" r:id="rId3"/>
    <p:sldId id="1023" r:id="rId4"/>
    <p:sldId id="1024" r:id="rId5"/>
    <p:sldId id="1026" r:id="rId6"/>
    <p:sldId id="1025" r:id="rId7"/>
    <p:sldId id="1027" r:id="rId8"/>
    <p:sldId id="1028" r:id="rId9"/>
    <p:sldId id="1030" r:id="rId10"/>
    <p:sldId id="1031" r:id="rId11"/>
    <p:sldId id="1032" r:id="rId12"/>
    <p:sldId id="1033" r:id="rId13"/>
    <p:sldId id="1034" r:id="rId14"/>
    <p:sldId id="1035" r:id="rId15"/>
    <p:sldId id="1037" r:id="rId16"/>
    <p:sldId id="1039" r:id="rId17"/>
    <p:sldId id="1036" r:id="rId18"/>
    <p:sldId id="1015" r:id="rId1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4"/>
            <p14:sldId id="1026"/>
            <p14:sldId id="1025"/>
            <p14:sldId id="1027"/>
            <p14:sldId id="1028"/>
            <p14:sldId id="1030"/>
            <p14:sldId id="1031"/>
            <p14:sldId id="1032"/>
            <p14:sldId id="1033"/>
            <p14:sldId id="1034"/>
            <p14:sldId id="1035"/>
            <p14:sldId id="1037"/>
            <p14:sldId id="1039"/>
            <p14:sldId id="1036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5732A4-2673-43E0-AA88-615EE6BBE5F3}" v="4" dt="2022-07-12T17:14:35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50" autoAdjust="0"/>
    <p:restoredTop sz="86410"/>
  </p:normalViewPr>
  <p:slideViewPr>
    <p:cSldViewPr snapToGrid="0">
      <p:cViewPr varScale="1">
        <p:scale>
          <a:sx n="57" d="100"/>
          <a:sy n="57" d="100"/>
        </p:scale>
        <p:origin x="924" y="64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21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5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July 14,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SG-5807 – Add weather to the event list for pre-planned </a:t>
            </a:r>
            <a:br>
              <a:rPr lang="en-US" sz="5400" dirty="0"/>
            </a:br>
            <a:r>
              <a:rPr lang="en-US" sz="5400" dirty="0"/>
              <a:t>events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3378266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Current Behavior</a:t>
            </a:r>
            <a:endParaRPr lang="en-US" sz="3200" dirty="0">
              <a:latin typeface="-apple-system"/>
            </a:endParaRP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There are set </a:t>
            </a:r>
            <a:r>
              <a:rPr lang="en-US" sz="2800" dirty="0">
                <a:latin typeface="-apple-system"/>
              </a:rPr>
              <a:t>e</a:t>
            </a:r>
            <a:r>
              <a:rPr lang="en-US" sz="2800" b="0" i="0" dirty="0">
                <a:effectLst/>
                <a:latin typeface="-apple-system"/>
              </a:rPr>
              <a:t>vent </a:t>
            </a:r>
            <a:r>
              <a:rPr lang="en-US" sz="2800" dirty="0">
                <a:latin typeface="-apple-system"/>
              </a:rPr>
              <a:t>t</a:t>
            </a:r>
            <a:r>
              <a:rPr lang="en-US" sz="2800" b="0" i="0" dirty="0">
                <a:effectLst/>
                <a:latin typeface="-apple-system"/>
              </a:rPr>
              <a:t>ypes that can be scheduled as Planned Events.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“Off Ramp Backup” and “Congestion” have already been approved by the SSUG. (Pending CMB)</a:t>
            </a:r>
            <a:endParaRPr lang="en-US" sz="28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“Weather” as an event type that can be scheduled.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3729440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43464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081668"/>
            <a:ext cx="10038365" cy="3475658"/>
          </a:xfrm>
        </p:spPr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r>
              <a:rPr lang="en-US" sz="5400" b="1" u="sng" dirty="0">
                <a:solidFill>
                  <a:srgbClr val="FF0000"/>
                </a:solidFill>
              </a:rPr>
              <a:t>REVISITING</a:t>
            </a:r>
            <a:br>
              <a:rPr lang="en-US" sz="5400" dirty="0"/>
            </a:br>
            <a:r>
              <a:rPr lang="en-US" sz="5400" dirty="0"/>
              <a:t>SG-6325 – Purple Alert as new Event Type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0A8D73F-9E2A-49D8-89A3-79C424E3D257}"/>
              </a:ext>
            </a:extLst>
          </p:cNvPr>
          <p:cNvSpPr txBox="1">
            <a:spLocks/>
          </p:cNvSpPr>
          <p:nvPr/>
        </p:nvSpPr>
        <p:spPr>
          <a:xfrm>
            <a:off x="4593198" y="4450728"/>
            <a:ext cx="6987645" cy="13885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800" kern="1200" cap="none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822B070-2EE7-4E74-86F3-7E98F063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0E417CF-2004-488F-A3E8-A3C2DC821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51628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1B726C8-BFD0-4D2C-9785-419D35B2D3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884549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Purple Alert – A missing adult who has: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inherit"/>
              </a:rPr>
              <a:t>A mental or cognitive disability that is not Alzheimer’s or Dementia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inherit"/>
              </a:rPr>
              <a:t>An intellectual or developmental disability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inherit"/>
              </a:rPr>
              <a:t>A brain injury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inherit"/>
              </a:rPr>
              <a:t>Another physical, mental, or emotional disability not related to substance abuse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1268703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148161"/>
            <a:ext cx="105151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Guidance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solidFill>
                  <a:srgbClr val="000000"/>
                </a:solidFill>
                <a:effectLst/>
                <a:latin typeface="inherit"/>
              </a:rPr>
              <a:t>Use a Silver Alert event type and template.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latin typeface="inherit"/>
              </a:rPr>
              <a:t>Change “Silver” to “Purple”.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00C8-F679-441E-AEFD-9E54377C5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8063" y="2892746"/>
            <a:ext cx="10292441" cy="241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34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253366" y="1101755"/>
            <a:ext cx="6100578" cy="5255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srgbClr val="000000"/>
                </a:solidFill>
                <a:latin typeface="inherit"/>
              </a:rPr>
              <a:t>“Generic FDLE Alert”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latin typeface="inherit"/>
              </a:rPr>
              <a:t>Discussion came up at the June 2</a:t>
            </a:r>
            <a:r>
              <a:rPr lang="en-US" sz="2800" baseline="30000" dirty="0">
                <a:solidFill>
                  <a:srgbClr val="000000"/>
                </a:solidFill>
                <a:latin typeface="inherit"/>
              </a:rPr>
              <a:t>nd</a:t>
            </a:r>
            <a:r>
              <a:rPr lang="en-US" sz="2800" dirty="0">
                <a:solidFill>
                  <a:srgbClr val="000000"/>
                </a:solidFill>
                <a:latin typeface="inherit"/>
              </a:rPr>
              <a:t> SSUG to use a generic FDLE Alert event type instead of adding a new Purple Alert event type.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000000"/>
                </a:solidFill>
                <a:latin typeface="inherit"/>
              </a:rPr>
              <a:t>If not a specific type, would need another method of tying a template to the response plan message.</a:t>
            </a:r>
          </a:p>
          <a:p>
            <a:pPr marL="1257300" lvl="2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inherit"/>
              </a:rPr>
              <a:t>Could use a predefined plan for sign language, but signs included would be set by the plan.</a:t>
            </a:r>
            <a:endParaRPr lang="en-US" sz="2400" b="0" i="0" dirty="0">
              <a:solidFill>
                <a:srgbClr val="000000"/>
              </a:solidFill>
              <a:effectLst/>
              <a:latin typeface="inheri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C3EDC81-AE05-4A36-B21D-9891557CA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2328" y="1232408"/>
            <a:ext cx="4699672" cy="108134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DDCCA4-2678-484B-92F8-F717CBB82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4074" y="3103721"/>
            <a:ext cx="4699672" cy="108992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F6A093C-FD70-4E13-B9D2-1C730FC94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5351" y="4737700"/>
            <a:ext cx="4646460" cy="111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10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4913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SG-6312 – Add Device and Link Geographic Filtering into C2C Subscriber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When connecting to remote districts and requesting a datatype, all elements of that datatype are reported to the </a:t>
            </a:r>
            <a:r>
              <a:rPr lang="en-US" sz="3200" dirty="0">
                <a:latin typeface="-apple-system"/>
              </a:rPr>
              <a:t>Operator </a:t>
            </a:r>
            <a:r>
              <a:rPr lang="en-US" sz="3200" b="0" i="0" dirty="0">
                <a:effectLst/>
                <a:latin typeface="-apple-system"/>
              </a:rPr>
              <a:t>Map and all other subscribing modules/users. 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1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Data from multiple districts can result in a heavy load on the Operator Map.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277991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80467" y="850126"/>
            <a:ext cx="967075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0" i="0" dirty="0">
                <a:effectLst/>
                <a:latin typeface="-apple-system"/>
              </a:rPr>
              <a:t>Allow administrators to define the specific devices/links that would be sent to the Operator </a:t>
            </a:r>
            <a:r>
              <a:rPr lang="en-US" sz="3200" dirty="0">
                <a:latin typeface="-apple-system"/>
              </a:rPr>
              <a:t>M</a:t>
            </a:r>
            <a:r>
              <a:rPr lang="en-US" sz="3200" b="0" i="0" dirty="0">
                <a:effectLst/>
                <a:latin typeface="-apple-system"/>
              </a:rPr>
              <a:t>ap from remote districts.</a:t>
            </a:r>
            <a:endParaRPr lang="en-US" sz="32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1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Lessens the load on the Operator Map.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1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Removes unnecessary information from the operator’s view.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1400" dirty="0">
              <a:latin typeface="-apple-system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Still allows other modules (TVT, EM) to get full C2C data and use it.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SG-6256 – Road Ranger Allowed Stop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181231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1" y="1148161"/>
            <a:ext cx="10084708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Administrators can set up the allowed Stop </a:t>
            </a:r>
            <a:r>
              <a:rPr lang="en-US" sz="2800" dirty="0">
                <a:latin typeface="-apple-system"/>
              </a:rPr>
              <a:t>T</a:t>
            </a:r>
            <a:r>
              <a:rPr lang="en-US" sz="2800" b="0" i="0" dirty="0">
                <a:effectLst/>
                <a:latin typeface="-apple-system"/>
              </a:rPr>
              <a:t>ime for an AVL vehicle.</a:t>
            </a:r>
            <a:endParaRPr lang="en-US" sz="2800" dirty="0">
              <a:latin typeface="-apple-system"/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Stop Time is only counted when a vehicle is not arrived at an event.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administrator to set the Stop Time for vehicles ARRIVED at an event (separate parameter).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</p:spTree>
    <p:extLst>
      <p:ext uri="{BB962C8B-B14F-4D97-AF65-F5344CB8AC3E}">
        <p14:creationId xmlns:p14="http://schemas.microsoft.com/office/powerpoint/2010/main" val="424864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7/14/2022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574797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19790</TotalTime>
  <Words>541</Words>
  <Application>Microsoft Office PowerPoint</Application>
  <PresentationFormat>Widescreen</PresentationFormat>
  <Paragraphs>142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Parallax</vt:lpstr>
      <vt:lpstr>SunGuide Software  Users Group Meeting</vt:lpstr>
      <vt:lpstr>PowerPoint Presentation</vt:lpstr>
      <vt:lpstr>SG-6312 – Add Device and Link Geographic Filtering into C2C Subscriber</vt:lpstr>
      <vt:lpstr>PowerPoint Presentation</vt:lpstr>
      <vt:lpstr>PowerPoint Presentation</vt:lpstr>
      <vt:lpstr>PowerPoint Presentation</vt:lpstr>
      <vt:lpstr>SG-6256 – Road Ranger Allowed Stop Time</vt:lpstr>
      <vt:lpstr>PowerPoint Presentation</vt:lpstr>
      <vt:lpstr>PowerPoint Presentation</vt:lpstr>
      <vt:lpstr>SG-5807 – Add weather to the event list for pre-planned  events</vt:lpstr>
      <vt:lpstr>PowerPoint Presentation</vt:lpstr>
      <vt:lpstr>PowerPoint Presentation</vt:lpstr>
      <vt:lpstr>  REVISITING SG-6325 – Purple Alert as new Event Type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836</cp:revision>
  <cp:lastPrinted>2015-01-14T21:03:00Z</cp:lastPrinted>
  <dcterms:created xsi:type="dcterms:W3CDTF">2014-08-07T17:38:39Z</dcterms:created>
  <dcterms:modified xsi:type="dcterms:W3CDTF">2024-04-04T19:54:18Z</dcterms:modified>
</cp:coreProperties>
</file>