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70" r:id="rId2"/>
    <p:sldId id="575" r:id="rId3"/>
    <p:sldId id="1023" r:id="rId4"/>
    <p:sldId id="1026" r:id="rId5"/>
    <p:sldId id="1039" r:id="rId6"/>
    <p:sldId id="1025" r:id="rId7"/>
    <p:sldId id="1027" r:id="rId8"/>
    <p:sldId id="1028" r:id="rId9"/>
    <p:sldId id="1030" r:id="rId10"/>
    <p:sldId id="1031" r:id="rId11"/>
    <p:sldId id="1032" r:id="rId12"/>
    <p:sldId id="1033" r:id="rId13"/>
    <p:sldId id="1034" r:id="rId14"/>
    <p:sldId id="1035" r:id="rId15"/>
    <p:sldId id="1036" r:id="rId16"/>
    <p:sldId id="1037" r:id="rId17"/>
    <p:sldId id="1015" r:id="rId1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39"/>
            <p14:sldId id="1025"/>
            <p14:sldId id="1027"/>
            <p14:sldId id="1028"/>
            <p14:sldId id="1030"/>
            <p14:sldId id="1031"/>
            <p14:sldId id="1032"/>
            <p14:sldId id="1033"/>
            <p14:sldId id="1034"/>
            <p14:sldId id="1035"/>
            <p14:sldId id="1036"/>
            <p14:sldId id="1037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 varScale="1">
        <p:scale>
          <a:sx n="57" d="100"/>
          <a:sy n="57" d="100"/>
        </p:scale>
        <p:origin x="924" y="64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2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July 28,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SG-5832 – Response Plan </a:t>
            </a:r>
            <a:br>
              <a:rPr lang="en-US" sz="5400" dirty="0"/>
            </a:br>
            <a:r>
              <a:rPr lang="en-US" sz="5400" dirty="0"/>
              <a:t>Email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309548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82751" y="1148161"/>
            <a:ext cx="107010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Contact Groups </a:t>
            </a:r>
            <a:r>
              <a:rPr lang="en-US" sz="3200" dirty="0">
                <a:latin typeface="-apple-system"/>
              </a:rPr>
              <a:t>do not </a:t>
            </a:r>
            <a:r>
              <a:rPr lang="en-US" sz="3200" b="0" i="0" dirty="0">
                <a:effectLst/>
                <a:latin typeface="-apple-system"/>
              </a:rPr>
              <a:t>have a sort order.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There is no way to reorder how Email Groups are sorted in the response plan.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05A873-27DF-65BD-5547-9A22639BB3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422"/>
          <a:stretch/>
        </p:blipFill>
        <p:spPr>
          <a:xfrm>
            <a:off x="1199446" y="2713917"/>
            <a:ext cx="3095956" cy="40018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F49B2AA-63AF-2E09-EB83-4C1F5BE27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7055" y="2716294"/>
            <a:ext cx="7207621" cy="400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874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23196" y="1260324"/>
            <a:ext cx="100847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Add sort order to Contact Groups, and sort them in any dialog that displays </a:t>
            </a:r>
            <a:r>
              <a:rPr lang="en-US" sz="3200" dirty="0">
                <a:latin typeface="-apple-system"/>
              </a:rPr>
              <a:t>C</a:t>
            </a:r>
            <a:r>
              <a:rPr lang="en-US" sz="3200" b="0" i="0" dirty="0">
                <a:effectLst/>
                <a:latin typeface="-apple-system"/>
              </a:rPr>
              <a:t>ontact Groups.</a:t>
            </a: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3233200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9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SG-5432 – Email via RPG</a:t>
            </a:r>
            <a:br>
              <a:rPr lang="en-US" sz="5400" dirty="0"/>
            </a:br>
            <a:r>
              <a:rPr lang="en-US" sz="5400" dirty="0"/>
              <a:t>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3206854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Emails are sent with ONLY a Bcc: list, meaning the email doesn’t show the other recipients</a:t>
            </a:r>
            <a:r>
              <a:rPr lang="en-US" sz="2800" dirty="0">
                <a:latin typeface="-apple-system"/>
              </a:rPr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configuration to specify a To:, Cc:, and Bcc: list.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Current functionality would remain the same.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Additional options would allow the other lists to populate as well.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2897655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157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SG-6397 – RISC Module Chronology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23196" y="1824347"/>
            <a:ext cx="367264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A request has been submitted for a RISC Chronology Report with the following fields:</a:t>
            </a: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392AC2-1A3F-BC82-CA26-733DCA5C4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1795" y="1049851"/>
            <a:ext cx="6574151" cy="580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23196" y="1320145"/>
            <a:ext cx="1066880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RISC Removal would be calculated as:</a:t>
            </a:r>
            <a:br>
              <a:rPr lang="en-US" sz="3200" dirty="0">
                <a:latin typeface="-apple-system"/>
              </a:rPr>
            </a:br>
            <a:r>
              <a:rPr lang="en-US" sz="3200" dirty="0">
                <a:latin typeface="-apple-system"/>
              </a:rPr>
              <a:t>(RISC Complete Time – Initial NTP – SUM(NTP Stoppage)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Are there any other fields needed?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756A4BF-54DE-BD87-0ED0-060E71A69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2279" y="2351196"/>
            <a:ext cx="6372643" cy="319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8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SG-5488 – Ability to Associate and De-associate Multiple FHP # to Same Event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2394977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A single FHP # is available when working an event.</a:t>
            </a:r>
            <a:endParaRPr lang="en-US" sz="2800" dirty="0">
              <a:latin typeface="-apple-system"/>
            </a:endParaRP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Reporting on FHP # is based on a single field.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a list of FHP #’s to be submitted as part of the event.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users to add and remove FHP #’s from the event while it is still open (without audit).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Report on event where ANY of the FHP #’s match the search criteria.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</p:spTree>
    <p:extLst>
      <p:ext uri="{BB962C8B-B14F-4D97-AF65-F5344CB8AC3E}">
        <p14:creationId xmlns:p14="http://schemas.microsoft.com/office/powerpoint/2010/main" val="1271111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7/28/2022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821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19812</TotalTime>
  <Words>417</Words>
  <Application>Microsoft Office PowerPoint</Application>
  <PresentationFormat>Widescreen</PresentationFormat>
  <Paragraphs>134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Parallax</vt:lpstr>
      <vt:lpstr>SunGuide Software  Users Group Meeting</vt:lpstr>
      <vt:lpstr>PowerPoint Presentation</vt:lpstr>
      <vt:lpstr>SG-6397 – RISC Module Chronology Report</vt:lpstr>
      <vt:lpstr>PowerPoint Presentation</vt:lpstr>
      <vt:lpstr>PowerPoint Presentation</vt:lpstr>
      <vt:lpstr>PowerPoint Presentation</vt:lpstr>
      <vt:lpstr>SG-5488 – Ability to Associate and De-associate Multiple FHP # to Same Event</vt:lpstr>
      <vt:lpstr>PowerPoint Presentation</vt:lpstr>
      <vt:lpstr>PowerPoint Presentation</vt:lpstr>
      <vt:lpstr>SG-5832 – Response Plan  Email</vt:lpstr>
      <vt:lpstr>PowerPoint Presentation</vt:lpstr>
      <vt:lpstr>PowerPoint Presentation</vt:lpstr>
      <vt:lpstr>PowerPoint Presentation</vt:lpstr>
      <vt:lpstr>SG-5432 – Email via RPG  question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844</cp:revision>
  <cp:lastPrinted>2015-01-14T21:03:00Z</cp:lastPrinted>
  <dcterms:created xsi:type="dcterms:W3CDTF">2014-08-07T17:38:39Z</dcterms:created>
  <dcterms:modified xsi:type="dcterms:W3CDTF">2024-04-04T19:54:03Z</dcterms:modified>
</cp:coreProperties>
</file>