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0" r:id="rId2"/>
    <p:sldId id="575" r:id="rId3"/>
    <p:sldId id="1033" r:id="rId4"/>
    <p:sldId id="1026" r:id="rId5"/>
    <p:sldId id="1039" r:id="rId6"/>
    <p:sldId id="1034" r:id="rId7"/>
    <p:sldId id="1038" r:id="rId8"/>
    <p:sldId id="1025" r:id="rId9"/>
    <p:sldId id="1023" r:id="rId10"/>
    <p:sldId id="1037" r:id="rId11"/>
    <p:sldId id="1027" r:id="rId12"/>
    <p:sldId id="1041" r:id="rId13"/>
    <p:sldId id="1040" r:id="rId14"/>
    <p:sldId id="1028" r:id="rId15"/>
    <p:sldId id="1032" r:id="rId16"/>
    <p:sldId id="1029" r:id="rId17"/>
    <p:sldId id="1031" r:id="rId18"/>
    <p:sldId id="1015" r:id="rId1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33"/>
            <p14:sldId id="1026"/>
            <p14:sldId id="1039"/>
            <p14:sldId id="1034"/>
            <p14:sldId id="1038"/>
            <p14:sldId id="1025"/>
            <p14:sldId id="1023"/>
            <p14:sldId id="1037"/>
            <p14:sldId id="1027"/>
            <p14:sldId id="1041"/>
            <p14:sldId id="1040"/>
            <p14:sldId id="1028"/>
            <p14:sldId id="1032"/>
            <p14:sldId id="1029"/>
            <p14:sldId id="1031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>
        <p:scale>
          <a:sx n="70" d="100"/>
          <a:sy n="70" d="100"/>
        </p:scale>
        <p:origin x="372" y="-180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33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31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ot.gov/traffic/trafficservices/d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8AC03.418983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August 11,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07973"/>
            <a:ext cx="979998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A request has been submitted to add a Lane </a:t>
            </a:r>
            <a:r>
              <a:rPr lang="en-US" sz="3200" dirty="0">
                <a:latin typeface="-apple-system"/>
              </a:rPr>
              <a:t>C</a:t>
            </a:r>
            <a:r>
              <a:rPr lang="en-US" sz="3200" b="0" i="0" dirty="0">
                <a:effectLst/>
                <a:latin typeface="-apple-system"/>
              </a:rPr>
              <a:t>ontrol </a:t>
            </a:r>
            <a:r>
              <a:rPr lang="en-US" sz="3200" dirty="0">
                <a:latin typeface="-apple-system"/>
              </a:rPr>
              <a:t>S</a:t>
            </a:r>
            <a:r>
              <a:rPr lang="en-US" sz="3200" b="0" i="0" dirty="0">
                <a:effectLst/>
                <a:latin typeface="-apple-system"/>
              </a:rPr>
              <a:t>ystem (LCS) to SunGuide.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D2 requested, as hardware is being put in place.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CFX also has a need (‘24).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Tennessee DOT (who uses a variant of SunGuide) has created an LCS module integrated with response plans.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Meets the control aspects and will have functionality to automatically suggest response plans based on incidents.</a:t>
            </a: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261250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766036" y="3013627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Demo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75298825-21E8-29BB-843D-7DEB5C87F858}"/>
              </a:ext>
            </a:extLst>
          </p:cNvPr>
          <p:cNvSpPr txBox="1">
            <a:spLocks/>
          </p:cNvSpPr>
          <p:nvPr/>
        </p:nvSpPr>
        <p:spPr>
          <a:xfrm>
            <a:off x="4080450" y="3963618"/>
            <a:ext cx="6987645" cy="1388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8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4500" dirty="0"/>
              <a:t>Clay Weston</a:t>
            </a:r>
          </a:p>
          <a:p>
            <a:pPr marL="0" indent="0" algn="r">
              <a:buNone/>
            </a:pPr>
            <a:r>
              <a:rPr lang="en-US" sz="4500" dirty="0"/>
              <a:t>SwRI</a:t>
            </a:r>
          </a:p>
        </p:txBody>
      </p:sp>
    </p:spTree>
    <p:extLst>
      <p:ext uri="{BB962C8B-B14F-4D97-AF65-F5344CB8AC3E}">
        <p14:creationId xmlns:p14="http://schemas.microsoft.com/office/powerpoint/2010/main" val="3217623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07973"/>
            <a:ext cx="979998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-apple-system"/>
              </a:rPr>
              <a:t>Are any other districts</a:t>
            </a: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 interested in LCS?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-apple-system"/>
              </a:rPr>
              <a:t>If so, does the functionality demonstrated from the TDOT LCS SunGuide module meet your needs?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710905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103314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SG-6347 – Addition of FDLE Alert Type to Replace AMBER, LEO, and SILVER Alerts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274673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07973"/>
            <a:ext cx="1015534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Potential 2-part fix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Part 1 – Released as a script with no code changes: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Script to add “FDLE Alert” event type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Ceased Use AMBER, Blue, and Silver Alert event types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attributes to the system for AMBER, Blue, Silver, and Purple Alerts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the correct attribute to older events for consistency in reporting.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2816440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07973"/>
            <a:ext cx="101553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Part 2 – Code changes: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Clean up Response Plan Template configurations to remove the Ceased Use types and add the new type to the “location-less” response plan configurations.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Account for SAE codes and publishing to 511.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Should not normally be published.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Part 2 </a:t>
            </a:r>
            <a:r>
              <a:rPr lang="en-US" sz="3200" dirty="0">
                <a:latin typeface="-apple-system"/>
              </a:rPr>
              <a:t>would</a:t>
            </a:r>
            <a:r>
              <a:rPr lang="en-US" sz="3200" dirty="0"/>
              <a:t> be released in the next Hotfix.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3292700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938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Use of Graphics for DMS Messaging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8" y="4557325"/>
            <a:ext cx="6987645" cy="1959427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Dana Knox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Highway Signing Program Manager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1F1F4C2-1686-485F-B29A-282FC4E6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61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Graphics for DMS Messages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197978"/>
            <a:ext cx="979998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Central Office </a:t>
            </a:r>
            <a:r>
              <a:rPr lang="en-US" sz="3200" dirty="0">
                <a:latin typeface="-apple-system"/>
              </a:rPr>
              <a:t>has received </a:t>
            </a:r>
            <a:r>
              <a:rPr lang="en-US" sz="3200" b="0" i="0" dirty="0">
                <a:effectLst/>
                <a:latin typeface="-apple-system"/>
              </a:rPr>
              <a:t>an inquiry regarding the establishment of a library of graphics to be used on DMSs for event messaging.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Use of graphics for DMS messaging, whether for PSAs, events, travel times, etc., must follow established FDOT policies and guidelines.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Use of graphics on DMSs should be standardized across all districts for statewide consistency.</a:t>
            </a:r>
            <a:endParaRPr lang="en-US" sz="3200" i="1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FDOT Policies on DMS Messaging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197978"/>
            <a:ext cx="1025933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Topic No.: 000-750-015-f: </a:t>
            </a:r>
            <a:r>
              <a:rPr lang="en-US" sz="3200" i="1" dirty="0"/>
              <a:t>“Displaying Messages on Dynamic Message Signs Permanently Mounted on the State Highway System” (Effective: March 8, 2019)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Transportation Management Center Standard Operating Guidelines: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i="1" dirty="0"/>
              <a:t>Section 4 - Dynamic Message Sign Guidelines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Appendix C - Color Dynamic Message Signs (DMS) Guidelines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Library of Approved Safety Messages for DMS can be found at: </a:t>
            </a:r>
            <a:r>
              <a:rPr lang="en-US" sz="3200" dirty="0">
                <a:latin typeface="-apple-system"/>
                <a:hlinkClick r:id="rId3"/>
              </a:rPr>
              <a:t>https://www.fdot.gov/traffic/trafficservices/dms</a:t>
            </a:r>
            <a:r>
              <a:rPr lang="en-US" sz="3200" dirty="0">
                <a:latin typeface="-apple-system"/>
              </a:rPr>
              <a:t>	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357053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FDOT-Approved DMS Graphics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425A64A1-C515-473B-B23E-2F26840E1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429" y="40907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025" name="Picture 2" descr="image001.png">
            <a:extLst>
              <a:ext uri="{FF2B5EF4-FFF2-40B4-BE49-F238E27FC236}">
                <a16:creationId xmlns:a16="http://schemas.microsoft.com/office/drawing/2014/main" id="{536F40A9-59EC-4A53-B4C1-BB8824B4E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593" y="981685"/>
            <a:ext cx="9401263" cy="5302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6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Graphics for DMS Messages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197978"/>
            <a:ext cx="979998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Requests for the use of any other graphics or alternative messages must be submitted to the Central Office for approval.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Use of alternative messages must be approved by the Director of the Traffic Engineering and Operations Office prior to displaying the message.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Any current DMS messages using graphics or alternative messaging not previously approved by the Director should no longer be displayed.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178286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SG-6367 – LCS module for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8/11/2022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19964</TotalTime>
  <Words>628</Words>
  <Application>Microsoft Office PowerPoint</Application>
  <PresentationFormat>Widescreen</PresentationFormat>
  <Paragraphs>131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Use of Graphics for DMS Messaging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SG-6367 – LCS module for SunGuide</vt:lpstr>
      <vt:lpstr>PowerPoint Presentation</vt:lpstr>
      <vt:lpstr>PowerPoint Presentation</vt:lpstr>
      <vt:lpstr>PowerPoint Presentation</vt:lpstr>
      <vt:lpstr>PowerPoint Presentation</vt:lpstr>
      <vt:lpstr>SG-6347 – Addition of FDLE Alert Type to Replace AMBER, LEO, and SILVER Alerts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844</cp:revision>
  <cp:lastPrinted>2015-01-14T21:03:00Z</cp:lastPrinted>
  <dcterms:created xsi:type="dcterms:W3CDTF">2014-08-07T17:38:39Z</dcterms:created>
  <dcterms:modified xsi:type="dcterms:W3CDTF">2024-04-04T19:53:50Z</dcterms:modified>
</cp:coreProperties>
</file>