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570" r:id="rId2"/>
    <p:sldId id="575" r:id="rId3"/>
    <p:sldId id="1023" r:id="rId4"/>
    <p:sldId id="1026" r:id="rId5"/>
    <p:sldId id="1025" r:id="rId6"/>
    <p:sldId id="1027" r:id="rId7"/>
    <p:sldId id="1036" r:id="rId8"/>
    <p:sldId id="1028" r:id="rId9"/>
    <p:sldId id="1029" r:id="rId10"/>
    <p:sldId id="1030" r:id="rId11"/>
    <p:sldId id="1031" r:id="rId12"/>
    <p:sldId id="1032" r:id="rId13"/>
    <p:sldId id="1033" r:id="rId14"/>
    <p:sldId id="1034" r:id="rId15"/>
    <p:sldId id="1035" r:id="rId16"/>
    <p:sldId id="1015" r:id="rId1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26"/>
            <p14:sldId id="1025"/>
            <p14:sldId id="1027"/>
            <p14:sldId id="1036"/>
            <p14:sldId id="1028"/>
            <p14:sldId id="1029"/>
            <p14:sldId id="1030"/>
            <p14:sldId id="1031"/>
            <p14:sldId id="1032"/>
            <p14:sldId id="1033"/>
            <p14:sldId id="1034"/>
            <p14:sldId id="1035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AA319E-5C46-4562-83AA-F22BBF88A691}" v="14" dt="2022-09-21T17:13:15.7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50" autoAdjust="0"/>
    <p:restoredTop sz="93792" autoAdjust="0"/>
  </p:normalViewPr>
  <p:slideViewPr>
    <p:cSldViewPr snapToGrid="0">
      <p:cViewPr varScale="1">
        <p:scale>
          <a:sx n="61" d="100"/>
          <a:sy n="61" d="100"/>
        </p:scale>
        <p:origin x="32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909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September 22, 2022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SG-6422 – Add Field in SunGuide Vehicle alert window to activate predefined response plan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</p:spTree>
    <p:extLst>
      <p:ext uri="{BB962C8B-B14F-4D97-AF65-F5344CB8AC3E}">
        <p14:creationId xmlns:p14="http://schemas.microsoft.com/office/powerpoint/2010/main" val="2948572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89058" y="850126"/>
            <a:ext cx="10528513" cy="557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lvl="2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An event has to be created in order for a response plan to be generated.</a:t>
            </a:r>
          </a:p>
          <a:p>
            <a:pPr marL="800100" lvl="2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endParaRPr lang="en-US" sz="1050" dirty="0">
              <a:latin typeface="-apple-system"/>
            </a:endParaRPr>
          </a:p>
          <a:p>
            <a:pPr marL="342900" lvl="1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lvl="2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an option to select a predefined response plan with no event creation as part of a Vehicle Alert.</a:t>
            </a:r>
          </a:p>
          <a:p>
            <a:pPr lvl="2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operators to activate the predefined response plan before an event is created so DMS messages can be posted as quickly as possible.</a:t>
            </a:r>
          </a:p>
          <a:p>
            <a:pPr lvl="2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This would not be part of </a:t>
            </a:r>
            <a:r>
              <a:rPr lang="en-US" sz="2800">
                <a:latin typeface="-apple-system"/>
              </a:rPr>
              <a:t>an event, </a:t>
            </a:r>
            <a:r>
              <a:rPr lang="en-US" sz="2800" dirty="0">
                <a:latin typeface="-apple-system"/>
              </a:rPr>
              <a:t>and would send the items as an individual request to the DMS.</a:t>
            </a: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</p:spTree>
    <p:extLst>
      <p:ext uri="{BB962C8B-B14F-4D97-AF65-F5344CB8AC3E}">
        <p14:creationId xmlns:p14="http://schemas.microsoft.com/office/powerpoint/2010/main" val="974477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892792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SG-6463 – Status Log </a:t>
            </a:r>
            <a:br>
              <a:rPr lang="en-US" sz="5400" dirty="0"/>
            </a:br>
            <a:r>
              <a:rPr lang="en-US" sz="5400" dirty="0"/>
              <a:t>Level Monitor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</p:spTree>
    <p:extLst>
      <p:ext uri="{BB962C8B-B14F-4D97-AF65-F5344CB8AC3E}">
        <p14:creationId xmlns:p14="http://schemas.microsoft.com/office/powerpoint/2010/main" val="1608232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17345"/>
            <a:ext cx="979998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When processes get set to Detail Logging, it can take up more space in the database and fill up hard drives.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daily email that would alert a configured email list of processes that are in detail mode. </a:t>
            </a:r>
          </a:p>
          <a:p>
            <a:pPr marL="1257300" lvl="2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Should an email be sent if nothing is set to Detail Logging? </a:t>
            </a:r>
          </a:p>
          <a:p>
            <a:pPr lvl="1"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</p:spTree>
    <p:extLst>
      <p:ext uri="{BB962C8B-B14F-4D97-AF65-F5344CB8AC3E}">
        <p14:creationId xmlns:p14="http://schemas.microsoft.com/office/powerpoint/2010/main" val="1670485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778621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SG-6432 – Option to select different Driver for </a:t>
            </a:r>
            <a:br>
              <a:rPr lang="en-US" sz="5400" dirty="0"/>
            </a:br>
            <a:r>
              <a:rPr lang="en-US" sz="5400" dirty="0"/>
              <a:t>existing CCTV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348800"/>
            <a:ext cx="979998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Devices are not able to switch drivers once the device is configured.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devices to change drivers so protocols can change.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Priority for this is CCTV and TSS, as that is where the most frequent driver changes occur.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lvl="1"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</p:spTree>
    <p:extLst>
      <p:ext uri="{BB962C8B-B14F-4D97-AF65-F5344CB8AC3E}">
        <p14:creationId xmlns:p14="http://schemas.microsoft.com/office/powerpoint/2010/main" val="35205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69986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SG-6430 – RWIS Communication Exchange Update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</p:spTree>
    <p:extLst>
      <p:ext uri="{BB962C8B-B14F-4D97-AF65-F5344CB8AC3E}">
        <p14:creationId xmlns:p14="http://schemas.microsoft.com/office/powerpoint/2010/main" val="2077430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53341" y="850126"/>
            <a:ext cx="101531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RWIS devices have a specific set of weather measurements that are polled from the device.</a:t>
            </a: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SunGuide </a:t>
            </a:r>
            <a:r>
              <a:rPr lang="en-US" sz="3200">
                <a:latin typeface="-apple-system"/>
              </a:rPr>
              <a:t>currently polls the </a:t>
            </a:r>
            <a:r>
              <a:rPr lang="en-US" sz="3200" dirty="0">
                <a:latin typeface="-apple-system"/>
              </a:rPr>
              <a:t>following fields: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F59F9BD5-33DE-42DC-8B0B-353D597FA4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F274CF6-DB41-45DD-B1A1-FEE0B634BE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73" y="2535843"/>
            <a:ext cx="11885604" cy="6438036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A0DD406-80C9-487D-AD71-6825153928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7115" y="2849525"/>
            <a:ext cx="9669482" cy="5277465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509131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9689" y="1029813"/>
            <a:ext cx="97999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the following measurements to logging and the User Interface: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essPrecipitationSixHours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essPrecipitationTwelveHours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essPrecipitation24Hours</a:t>
            </a:r>
          </a:p>
          <a:p>
            <a:pPr lvl="1"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</p:spTree>
    <p:extLst>
      <p:ext uri="{BB962C8B-B14F-4D97-AF65-F5344CB8AC3E}">
        <p14:creationId xmlns:p14="http://schemas.microsoft.com/office/powerpoint/2010/main" val="3626867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9/22/2022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41364583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20002</TotalTime>
  <Words>423</Words>
  <Application>Microsoft Office PowerPoint</Application>
  <PresentationFormat>Widescreen</PresentationFormat>
  <Paragraphs>125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Parallax</vt:lpstr>
      <vt:lpstr>SunGuide Software  Users Group Meeting</vt:lpstr>
      <vt:lpstr>PowerPoint Presentation</vt:lpstr>
      <vt:lpstr>SG-6432 – Option to select different Driver for  existing CCTV</vt:lpstr>
      <vt:lpstr>PowerPoint Presentation</vt:lpstr>
      <vt:lpstr>PowerPoint Presentation</vt:lpstr>
      <vt:lpstr>SG-6430 – RWIS Communication Exchange Update </vt:lpstr>
      <vt:lpstr>PowerPoint Presentation</vt:lpstr>
      <vt:lpstr>PowerPoint Presentation</vt:lpstr>
      <vt:lpstr>PowerPoint Presentation</vt:lpstr>
      <vt:lpstr>SG-6422 – Add Field in SunGuide Vehicle alert window to activate predefined response plan </vt:lpstr>
      <vt:lpstr>PowerPoint Presentation</vt:lpstr>
      <vt:lpstr>PowerPoint Presentation</vt:lpstr>
      <vt:lpstr>SG-6463 – Status Log  Level Monitor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849</cp:revision>
  <cp:lastPrinted>2015-01-14T21:03:00Z</cp:lastPrinted>
  <dcterms:created xsi:type="dcterms:W3CDTF">2014-08-07T17:38:39Z</dcterms:created>
  <dcterms:modified xsi:type="dcterms:W3CDTF">2024-04-04T19:53:05Z</dcterms:modified>
</cp:coreProperties>
</file>