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1058" r:id="rId4"/>
    <p:sldId id="1059" r:id="rId5"/>
    <p:sldId id="1073" r:id="rId6"/>
    <p:sldId id="1061" r:id="rId7"/>
    <p:sldId id="1062" r:id="rId8"/>
    <p:sldId id="1063" r:id="rId9"/>
    <p:sldId id="1064" r:id="rId10"/>
    <p:sldId id="1065" r:id="rId11"/>
    <p:sldId id="1066" r:id="rId12"/>
    <p:sldId id="1068" r:id="rId13"/>
    <p:sldId id="1069" r:id="rId14"/>
    <p:sldId id="1067" r:id="rId15"/>
    <p:sldId id="1070" r:id="rId16"/>
    <p:sldId id="1071" r:id="rId17"/>
    <p:sldId id="1074" r:id="rId18"/>
    <p:sldId id="1072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58"/>
            <p14:sldId id="1059"/>
            <p14:sldId id="1073"/>
            <p14:sldId id="1061"/>
            <p14:sldId id="1062"/>
            <p14:sldId id="1063"/>
            <p14:sldId id="1064"/>
            <p14:sldId id="1065"/>
            <p14:sldId id="1066"/>
            <p14:sldId id="1068"/>
            <p14:sldId id="1069"/>
            <p14:sldId id="1067"/>
            <p14:sldId id="1070"/>
            <p14:sldId id="1071"/>
            <p14:sldId id="1074"/>
            <p14:sldId id="1072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9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September 7,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SG-5784 - Small improvements </a:t>
            </a:r>
            <a:br>
              <a:rPr lang="en-US" sz="5400" dirty="0"/>
            </a:br>
            <a:r>
              <a:rPr lang="en-US" sz="5400" dirty="0"/>
              <a:t>to Third Party RP </a:t>
            </a:r>
            <a:br>
              <a:rPr lang="en-US" sz="5400" dirty="0"/>
            </a:br>
            <a:r>
              <a:rPr lang="en-US" sz="5400" dirty="0"/>
              <a:t>suggestion request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91799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SunGuide allows a suggested response plan from a 3</a:t>
            </a:r>
            <a:r>
              <a:rPr lang="en-US" sz="3200" baseline="30000" dirty="0">
                <a:latin typeface="-apple-system"/>
              </a:rPr>
              <a:t>rd</a:t>
            </a:r>
            <a:r>
              <a:rPr lang="en-US" sz="3200" dirty="0">
                <a:latin typeface="-apple-system"/>
              </a:rPr>
              <a:t> party.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 event number and the items are sent, and operations is notified about a suggested plan for review before activation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2363540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083465"/>
            <a:ext cx="1043237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a flag to indicate the request is ONLY for test purposes.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There is a need to validate the suggested response plans without actually sending them to operations as part of the setup process.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Validate TAMs further by considering no presentation regions an invalid condition for 3</a:t>
            </a:r>
            <a:r>
              <a:rPr lang="en-US" sz="3200" baseline="30000" dirty="0">
                <a:latin typeface="-apple-system"/>
              </a:rPr>
              <a:t>rd</a:t>
            </a:r>
            <a:r>
              <a:rPr lang="en-US" sz="3200" dirty="0">
                <a:latin typeface="-apple-system"/>
              </a:rPr>
              <a:t> party suggestion requests.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is currently allowed, but operations must resolve it prior to activating the plan.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2280617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083465"/>
            <a:ext cx="973170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For DMS/TAM items, report more information regarding message error conditions, and further details, if available, such as page or line number.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there are multiple failures for individual items, the error item entries (in a successful response) should be able to be matched 1:1 with the request items.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2678313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658449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SG-5986 - Tapco WWD Direct Connect Question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1081287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Images for WWD detection are available from a single camera.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 preset is required when setting an associated camera for the Vehicle Alert device.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4115881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TAPCO devices to be set up to capture snapshots from multiple cameras for a WWD detection.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How should the 2</a:t>
            </a:r>
            <a:r>
              <a:rPr lang="en-US" sz="2800" b="1" baseline="30000" dirty="0">
                <a:solidFill>
                  <a:srgbClr val="FF0000"/>
                </a:solidFill>
                <a:latin typeface="-apple-system"/>
              </a:rPr>
              <a:t>nd</a:t>
            </a: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 set of snapshots be presented to the user?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a camera to be associated to a Vehicle Alert device without requiring a preset.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1487188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54021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SG-6792 - AVLRR Shift History Operator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399231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AVLRR_SHIFTS table contains a text OPERATOR column.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is a relic from before ceased use existed.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It was meant to preserve the name of the operator, even in the case of deletion.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364309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Reference the ID of the operator now that all operators are ceased instead of deleted.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Fix other columns with the same issue.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Vehicle, Route, Radio, etc.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351715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44684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SG-6784 - Remove DMS Monitoring Camera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2485026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dirty="0">
                <a:latin typeface="-apple-system"/>
              </a:rPr>
              <a:t>Current Behavior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Once a monitoring camera has been assigned to a sign, it is not possible to remove it.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1100" dirty="0">
              <a:latin typeface="-apple-system"/>
            </a:endParaRPr>
          </a:p>
          <a:p>
            <a:pPr>
              <a:spcAft>
                <a:spcPts val="600"/>
              </a:spcAft>
              <a:defRPr/>
            </a:pPr>
            <a:r>
              <a:rPr lang="en-US" sz="3200" b="1" i="1" dirty="0">
                <a:latin typeface="-apple-system"/>
              </a:rPr>
              <a:t>Enhancement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the ability to “un-set” any camera that is monitoring a device.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would apply to all devices that have an associated camera for monitoring.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</p:spTree>
    <p:extLst>
      <p:ext uri="{BB962C8B-B14F-4D97-AF65-F5344CB8AC3E}">
        <p14:creationId xmlns:p14="http://schemas.microsoft.com/office/powerpoint/2010/main" val="394686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2618918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21415</TotalTime>
  <Words>565</Words>
  <Application>Microsoft Office PowerPoint</Application>
  <PresentationFormat>Widescreen</PresentationFormat>
  <Paragraphs>137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SG-6792 - AVLRR Shift History Operator Association</vt:lpstr>
      <vt:lpstr>PowerPoint Presentation</vt:lpstr>
      <vt:lpstr>PowerPoint Presentation</vt:lpstr>
      <vt:lpstr>PowerPoint Presentation</vt:lpstr>
      <vt:lpstr>SG-6784 - Remove DMS Monitoring Camera</vt:lpstr>
      <vt:lpstr>PowerPoint Presentation</vt:lpstr>
      <vt:lpstr>PowerPoint Presentation</vt:lpstr>
      <vt:lpstr>SG-5784 - Small improvements  to Third Party RP  suggestion request</vt:lpstr>
      <vt:lpstr>PowerPoint Presentation</vt:lpstr>
      <vt:lpstr>PowerPoint Presentation</vt:lpstr>
      <vt:lpstr>PowerPoint Presentation</vt:lpstr>
      <vt:lpstr>PowerPoint Presentation</vt:lpstr>
      <vt:lpstr>SG-5986 - Tapco WWD Direct Connect Question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901</cp:revision>
  <cp:lastPrinted>2015-01-14T21:03:00Z</cp:lastPrinted>
  <dcterms:created xsi:type="dcterms:W3CDTF">2014-08-07T17:38:39Z</dcterms:created>
  <dcterms:modified xsi:type="dcterms:W3CDTF">2024-04-04T19:53:17Z</dcterms:modified>
</cp:coreProperties>
</file>