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70" r:id="rId2"/>
    <p:sldId id="575" r:id="rId3"/>
    <p:sldId id="1023" r:id="rId4"/>
    <p:sldId id="1026" r:id="rId5"/>
    <p:sldId id="1025" r:id="rId6"/>
    <p:sldId id="1027" r:id="rId7"/>
    <p:sldId id="1028" r:id="rId8"/>
    <p:sldId id="1029" r:id="rId9"/>
    <p:sldId id="1030" r:id="rId10"/>
    <p:sldId id="1031" r:id="rId11"/>
    <p:sldId id="1032" r:id="rId12"/>
    <p:sldId id="1033" r:id="rId13"/>
    <p:sldId id="1034" r:id="rId14"/>
    <p:sldId id="1035" r:id="rId15"/>
    <p:sldId id="1015" r:id="rId16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6"/>
            <p14:sldId id="1025"/>
            <p14:sldId id="1027"/>
            <p14:sldId id="1028"/>
            <p14:sldId id="1029"/>
            <p14:sldId id="1030"/>
            <p14:sldId id="1031"/>
            <p14:sldId id="1032"/>
            <p14:sldId id="1033"/>
            <p14:sldId id="1034"/>
            <p14:sldId id="1035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E79222-72A8-49DB-BC67-450F07CE5B53}" v="1" dt="2022-10-04T16:16:54.5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86410"/>
  </p:normalViewPr>
  <p:slideViewPr>
    <p:cSldViewPr snapToGrid="0">
      <p:cViewPr varScale="1">
        <p:scale>
          <a:sx n="54" d="100"/>
          <a:sy n="54" d="100"/>
        </p:scale>
        <p:origin x="984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October 6,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83399" y="1177884"/>
            <a:ext cx="1054308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Minimum DMS distance for response plans </a:t>
            </a:r>
            <a:r>
              <a:rPr lang="en-US" sz="2800" dirty="0">
                <a:latin typeface="-apple-system"/>
              </a:rPr>
              <a:t>uses the lowest severity to retrieve signs from the device mapping.</a:t>
            </a:r>
            <a:endParaRPr lang="en-US" sz="2800" b="0" i="0" dirty="0">
              <a:effectLst/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28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  <a:endParaRPr lang="en-US" sz="2800" dirty="0">
              <a:latin typeface="-apple-system"/>
            </a:endParaRP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a configurable distance for the situation when there is NO travel lane blockage.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could be set to 0 and would not suggest any signs when there is no travel lane blockage.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Previous behavior would be maintained by setting this to the same value as the lowest severity.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13F2BF-E5C4-4F3D-9360-26F5C9C7CC98}"/>
              </a:ext>
            </a:extLst>
          </p:cNvPr>
          <p:cNvSpPr/>
          <p:nvPr/>
        </p:nvSpPr>
        <p:spPr>
          <a:xfrm>
            <a:off x="1938552" y="275987"/>
            <a:ext cx="82489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770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350385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SG-6389 - Add New Column in the Event List for "Congestion"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</p:spTree>
    <p:extLst>
      <p:ext uri="{BB962C8B-B14F-4D97-AF65-F5344CB8AC3E}">
        <p14:creationId xmlns:p14="http://schemas.microsoft.com/office/powerpoint/2010/main" val="3677910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83400" y="1177884"/>
            <a:ext cx="979998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“Congestion” is not an available column for inclusion in the Event List dialog.</a:t>
            </a:r>
            <a:endParaRPr lang="en-US" sz="2800" b="0" i="0" dirty="0">
              <a:effectLst/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a column and populate the congestion location.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Would be blank if no Congestion is selected.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Default would not show the column but once added, would show due to user preference.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B40412-0539-491B-AA89-C572433D626C}"/>
              </a:ext>
            </a:extLst>
          </p:cNvPr>
          <p:cNvSpPr/>
          <p:nvPr/>
        </p:nvSpPr>
        <p:spPr>
          <a:xfrm>
            <a:off x="1938552" y="275987"/>
            <a:ext cx="82489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5942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672661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652B335-9FB9-4F0F-9B4B-95107C07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SG-6458 - License Plate </a:t>
            </a:r>
            <a:br>
              <a:rPr lang="en-US" sz="5400" dirty="0"/>
            </a:br>
            <a:r>
              <a:rPr lang="en-US" sz="5400" dirty="0"/>
              <a:t>Match Pop-Up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938552" y="275987"/>
            <a:ext cx="82489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83400" y="1177884"/>
            <a:ext cx="979998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License plate match for involved vehicles shows the number of matches with a hyperlink to access the previous events.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When a match is found, generate a pop up over the dialog to alert the operator.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Configurable to keep current behavior.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Popup look would remain the same as the current dialog.</a:t>
            </a:r>
            <a:endParaRPr lang="en-US" sz="3200" dirty="0">
              <a:latin typeface="-apple-system"/>
            </a:endParaRPr>
          </a:p>
          <a:p>
            <a:pPr lvl="1"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</p:spTree>
    <p:extLst>
      <p:ext uri="{BB962C8B-B14F-4D97-AF65-F5344CB8AC3E}">
        <p14:creationId xmlns:p14="http://schemas.microsoft.com/office/powerpoint/2010/main" val="35205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SG-5364 - Request to enhance</a:t>
            </a:r>
            <a:br>
              <a:rPr lang="en-US" sz="5400" dirty="0"/>
            </a:br>
            <a:r>
              <a:rPr lang="en-US" sz="5400" dirty="0"/>
              <a:t> for Vehicle dispatch documentation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</p:spTree>
    <p:extLst>
      <p:ext uri="{BB962C8B-B14F-4D97-AF65-F5344CB8AC3E}">
        <p14:creationId xmlns:p14="http://schemas.microsoft.com/office/powerpoint/2010/main" val="2899916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57762" y="1006968"/>
            <a:ext cx="979998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Vehicles can be dispatched to multiple events and arrive at any of them (but only one arrival at a time).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28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  <a:endParaRPr lang="en-US" sz="2800" dirty="0">
              <a:latin typeface="-apple-system"/>
            </a:endParaRP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When the vehicle arrives at an event, owner of another event to which the vehicle is dispatched would get a popup to alert them the vehicle has arrived at the other event.</a:t>
            </a:r>
          </a:p>
          <a:p>
            <a:pPr marL="1371600" lvl="2" indent="-4572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Is the event owner only the right person?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Operator would have the option to cancel the dispatch or keep it as is.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4379D8-8624-406F-B926-6942CF60CA4B}"/>
              </a:ext>
            </a:extLst>
          </p:cNvPr>
          <p:cNvSpPr/>
          <p:nvPr/>
        </p:nvSpPr>
        <p:spPr>
          <a:xfrm>
            <a:off x="1938552" y="275987"/>
            <a:ext cx="82489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4035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968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SG-6417 - Configure RPG Distance for DMS Messages when Travel Lanes are Cleared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10/6/2022</a:t>
            </a:r>
          </a:p>
        </p:txBody>
      </p:sp>
    </p:spTree>
    <p:extLst>
      <p:ext uri="{BB962C8B-B14F-4D97-AF65-F5344CB8AC3E}">
        <p14:creationId xmlns:p14="http://schemas.microsoft.com/office/powerpoint/2010/main" val="1060820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19945</TotalTime>
  <Words>467</Words>
  <Application>Microsoft Office PowerPoint</Application>
  <PresentationFormat>Widescreen</PresentationFormat>
  <Paragraphs>123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Parallax</vt:lpstr>
      <vt:lpstr>SunGuide Software  Users Group Meeting</vt:lpstr>
      <vt:lpstr>PowerPoint Presentation</vt:lpstr>
      <vt:lpstr>SG-6458 - License Plate  Match Pop-Up</vt:lpstr>
      <vt:lpstr>PowerPoint Presentation</vt:lpstr>
      <vt:lpstr>PowerPoint Presentation</vt:lpstr>
      <vt:lpstr>SG-5364 - Request to enhance  for Vehicle dispatch documentation </vt:lpstr>
      <vt:lpstr>PowerPoint Presentation</vt:lpstr>
      <vt:lpstr>PowerPoint Presentation</vt:lpstr>
      <vt:lpstr>SG-6417 - Configure RPG Distance for DMS Messages when Travel Lanes are Cleared</vt:lpstr>
      <vt:lpstr>PowerPoint Presentation</vt:lpstr>
      <vt:lpstr>PowerPoint Presentation</vt:lpstr>
      <vt:lpstr>SG-6389 - Add New Column in the Event List for "Congestion"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850</cp:revision>
  <cp:lastPrinted>2015-01-14T21:03:00Z</cp:lastPrinted>
  <dcterms:created xsi:type="dcterms:W3CDTF">2014-08-07T17:38:39Z</dcterms:created>
  <dcterms:modified xsi:type="dcterms:W3CDTF">2024-04-04T19:52:50Z</dcterms:modified>
</cp:coreProperties>
</file>