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570" r:id="rId2"/>
    <p:sldId id="575" r:id="rId3"/>
    <p:sldId id="1068" r:id="rId4"/>
    <p:sldId id="1069" r:id="rId5"/>
    <p:sldId id="1070" r:id="rId6"/>
    <p:sldId id="1071" r:id="rId7"/>
    <p:sldId id="1072" r:id="rId8"/>
    <p:sldId id="1073" r:id="rId9"/>
    <p:sldId id="1074" r:id="rId10"/>
    <p:sldId id="1075" r:id="rId11"/>
    <p:sldId id="1076" r:id="rId12"/>
    <p:sldId id="1077" r:id="rId13"/>
    <p:sldId id="1078" r:id="rId14"/>
    <p:sldId id="1080" r:id="rId15"/>
    <p:sldId id="1081" r:id="rId16"/>
    <p:sldId id="1079" r:id="rId17"/>
    <p:sldId id="1015" r:id="rId18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68"/>
            <p14:sldId id="1069"/>
            <p14:sldId id="1070"/>
            <p14:sldId id="1071"/>
            <p14:sldId id="1072"/>
            <p14:sldId id="1073"/>
            <p14:sldId id="1074"/>
            <p14:sldId id="1075"/>
            <p14:sldId id="1076"/>
            <p14:sldId id="1077"/>
            <p14:sldId id="1078"/>
            <p14:sldId id="1080"/>
            <p14:sldId id="1081"/>
            <p14:sldId id="1079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83806" autoAdjust="0"/>
  </p:normalViewPr>
  <p:slideViewPr>
    <p:cSldViewPr snapToGrid="0">
      <p:cViewPr varScale="1">
        <p:scale>
          <a:sx n="53" d="100"/>
          <a:sy n="53" d="100"/>
        </p:scale>
        <p:origin x="1124" y="56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762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52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adis-data.ncep.noaa.gov/MadisSurface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8130" y="2260773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October 19, 2023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0A5E2E-7156-75DD-D294-A3A9B7F608B4}"/>
              </a:ext>
            </a:extLst>
          </p:cNvPr>
          <p:cNvSpPr txBox="1">
            <a:spLocks/>
          </p:cNvSpPr>
          <p:nvPr/>
        </p:nvSpPr>
        <p:spPr>
          <a:xfrm>
            <a:off x="1089764" y="3813047"/>
            <a:ext cx="10421655" cy="11211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1200"/>
              </a:spcBef>
            </a:pP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Verification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b="0" i="0" dirty="0">
                <a:effectLst/>
                <a:latin typeface="-apple-system"/>
              </a:rPr>
              <a:t>When an event location is changed, any blockage that exists is removed; however, starting at 8.1 HF #1, this does not insert a BLOCKAGE record into the chronology stating NO LANES BLOCKED.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Verification of Desired Behavior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This record is needed, so long as it’s not inserted as part of initial event creation (Issue SG-5038 - SunGuide Automatically Adds Blockage with No Lanes Blockage when Event is Created)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10/19/2023</a:t>
            </a:r>
          </a:p>
        </p:txBody>
      </p:sp>
    </p:spTree>
    <p:extLst>
      <p:ext uri="{BB962C8B-B14F-4D97-AF65-F5344CB8AC3E}">
        <p14:creationId xmlns:p14="http://schemas.microsoft.com/office/powerpoint/2010/main" val="2610820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10/19/2023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688772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SG-6822 – Rail Notifications in SunGuide via IDS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10/19/2023</a:t>
            </a:r>
          </a:p>
        </p:txBody>
      </p:sp>
    </p:spTree>
    <p:extLst>
      <p:ext uri="{BB962C8B-B14F-4D97-AF65-F5344CB8AC3E}">
        <p14:creationId xmlns:p14="http://schemas.microsoft.com/office/powerpoint/2010/main" val="3581691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392914" y="991414"/>
            <a:ext cx="10110109" cy="4416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Receive notification in SunGuide for rail crossing arms that are in the down position.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Status feed provided has a variety of fields:</a:t>
            </a:r>
          </a:p>
          <a:p>
            <a:pPr marL="1257300" lvl="2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-apple-system"/>
              </a:rPr>
              <a:t>Crossing locations (Latitude, Longitude)</a:t>
            </a:r>
          </a:p>
          <a:p>
            <a:pPr marL="1257300" lvl="2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-apple-system"/>
              </a:rPr>
              <a:t>Crossing status (Clear or blocked)</a:t>
            </a:r>
          </a:p>
          <a:p>
            <a:pPr marL="1257300" lvl="2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-apple-system"/>
              </a:rPr>
              <a:t>Train movement (Continuous or Non-Continuous)</a:t>
            </a:r>
          </a:p>
          <a:p>
            <a:pPr marL="1257300" lvl="2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-apple-system"/>
              </a:rPr>
              <a:t>Blockage start time (actual)</a:t>
            </a:r>
          </a:p>
          <a:p>
            <a:pPr marL="1257300" lvl="2" indent="-3429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-apple-system"/>
              </a:rPr>
              <a:t>Predicted Blockage start time </a:t>
            </a:r>
          </a:p>
          <a:p>
            <a:pPr marL="1257300" lvl="2" indent="-342900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latin typeface="-apple-system"/>
              </a:rPr>
              <a:t>Blockage clear time (predicted)</a:t>
            </a:r>
            <a:endParaRPr lang="en-US" sz="3200" dirty="0"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10/19/2023</a:t>
            </a:r>
          </a:p>
        </p:txBody>
      </p:sp>
    </p:spTree>
    <p:extLst>
      <p:ext uri="{BB962C8B-B14F-4D97-AF65-F5344CB8AC3E}">
        <p14:creationId xmlns:p14="http://schemas.microsoft.com/office/powerpoint/2010/main" val="782206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10/19/2023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4A4BC5-BFD3-1F63-05F9-AAB7CFF8BCF9}"/>
              </a:ext>
            </a:extLst>
          </p:cNvPr>
          <p:cNvSpPr txBox="1"/>
          <p:nvPr/>
        </p:nvSpPr>
        <p:spPr>
          <a:xfrm>
            <a:off x="1480467" y="1007527"/>
            <a:ext cx="10110109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IDS Alert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Associate a camera to provide operator verification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Configurable to automatically use a predefined response plan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Operator could activate response plan manually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Re-alert when the crossing arms are raised.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Allow configuration to automatically terminate the response plan and close the event when the arm is raised.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7463855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Alternate Implementation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10/19/2023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4A4BC5-BFD3-1F63-05F9-AAB7CFF8BCF9}"/>
              </a:ext>
            </a:extLst>
          </p:cNvPr>
          <p:cNvSpPr txBox="1"/>
          <p:nvPr/>
        </p:nvSpPr>
        <p:spPr>
          <a:xfrm>
            <a:off x="1480467" y="866270"/>
            <a:ext cx="10110109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GPIO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Monitors feeds (integration needed)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Posts signs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Removes signs when crossing arms are raised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No operator interaction required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Has associated snapshots from CCTV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Cons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No manual verification</a:t>
            </a:r>
          </a:p>
        </p:txBody>
      </p:sp>
    </p:spTree>
    <p:extLst>
      <p:ext uri="{BB962C8B-B14F-4D97-AF65-F5344CB8AC3E}">
        <p14:creationId xmlns:p14="http://schemas.microsoft.com/office/powerpoint/2010/main" val="2934390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10/19/2023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5271834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10/19/2023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10/19/2023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SG-6240 – MADIS data feed for RWIS Devices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10/19/2023</a:t>
            </a:r>
          </a:p>
        </p:txBody>
      </p:sp>
    </p:spTree>
    <p:extLst>
      <p:ext uri="{BB962C8B-B14F-4D97-AF65-F5344CB8AC3E}">
        <p14:creationId xmlns:p14="http://schemas.microsoft.com/office/powerpoint/2010/main" val="2499820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5309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Values for weather can be retrieved from RWIS or NOAA.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Allow data from the national MADIS feed.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srgbClr val="FF0000"/>
                </a:solidFill>
                <a:latin typeface="-apple-system"/>
              </a:rPr>
              <a:t>Driver for this already exists for Oregon and would be integrated to SunGuide.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b="0" i="0" dirty="0">
                <a:solidFill>
                  <a:srgbClr val="0052CC"/>
                </a:solidFill>
                <a:effectLst/>
                <a:latin typeface="-apple-system"/>
                <a:hlinkClick r:id="rId2" tooltip="Follow link"/>
              </a:rPr>
              <a:t>https://madis-data.ncep.noaa.gov/MadisSurface/</a:t>
            </a:r>
            <a:endParaRPr lang="en-US" sz="2800" dirty="0">
              <a:latin typeface="-apple-system"/>
            </a:endParaRPr>
          </a:p>
          <a:p>
            <a:pPr marL="8001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2800" dirty="0">
              <a:latin typeface="-apple-system"/>
            </a:endParaRPr>
          </a:p>
          <a:p>
            <a:pPr marL="8001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10/19/2023</a:t>
            </a:r>
          </a:p>
        </p:txBody>
      </p:sp>
    </p:spTree>
    <p:extLst>
      <p:ext uri="{BB962C8B-B14F-4D97-AF65-F5344CB8AC3E}">
        <p14:creationId xmlns:p14="http://schemas.microsoft.com/office/powerpoint/2010/main" val="348653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10/19/2023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979522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SG-6629 – Modify Performance Reports to Use "New Event" Timestamp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10/19/2023</a:t>
            </a:r>
          </a:p>
        </p:txBody>
      </p:sp>
    </p:spTree>
    <p:extLst>
      <p:ext uri="{BB962C8B-B14F-4D97-AF65-F5344CB8AC3E}">
        <p14:creationId xmlns:p14="http://schemas.microsoft.com/office/powerpoint/2010/main" val="2052520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As part of another enhancement, SunGuide is now capturing a timestamp when the user right clicks and selects to add a new event.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lvl="2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Modify the performance measures reports to use this timestamp.</a:t>
            </a:r>
          </a:p>
          <a:p>
            <a:pPr lvl="2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Would be a separate set of reports from the existing, so either could be run.</a:t>
            </a:r>
          </a:p>
          <a:p>
            <a:pPr marL="8001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10/19/2023</a:t>
            </a:r>
          </a:p>
        </p:txBody>
      </p:sp>
    </p:spTree>
    <p:extLst>
      <p:ext uri="{BB962C8B-B14F-4D97-AF65-F5344CB8AC3E}">
        <p14:creationId xmlns:p14="http://schemas.microsoft.com/office/powerpoint/2010/main" val="2329935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10/19/2023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605570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SG-6474 – Lane Blockage Removed but not in Chronology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10/19/2023</a:t>
            </a:r>
          </a:p>
        </p:txBody>
      </p:sp>
    </p:spTree>
    <p:extLst>
      <p:ext uri="{BB962C8B-B14F-4D97-AF65-F5344CB8AC3E}">
        <p14:creationId xmlns:p14="http://schemas.microsoft.com/office/powerpoint/2010/main" val="20170291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22854</TotalTime>
  <Words>526</Words>
  <Application>Microsoft Office PowerPoint</Application>
  <PresentationFormat>Widescreen</PresentationFormat>
  <Paragraphs>142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Parallax</vt:lpstr>
      <vt:lpstr>SunGuide Software  Users Group Meeting</vt:lpstr>
      <vt:lpstr>PowerPoint Presentation</vt:lpstr>
      <vt:lpstr>SG-6240 – MADIS data feed for RWIS Devices</vt:lpstr>
      <vt:lpstr>PowerPoint Presentation</vt:lpstr>
      <vt:lpstr>PowerPoint Presentation</vt:lpstr>
      <vt:lpstr>SG-6629 – Modify Performance Reports to Use "New Event" Timestamp</vt:lpstr>
      <vt:lpstr>PowerPoint Presentation</vt:lpstr>
      <vt:lpstr>PowerPoint Presentation</vt:lpstr>
      <vt:lpstr>SG-6474 – Lane Blockage Removed but not in Chronology</vt:lpstr>
      <vt:lpstr>PowerPoint Presentation</vt:lpstr>
      <vt:lpstr>PowerPoint Presentation</vt:lpstr>
      <vt:lpstr>SG-6822 – Rail Notifications in SunGuide via IDS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917</cp:revision>
  <cp:lastPrinted>2015-01-14T21:03:00Z</cp:lastPrinted>
  <dcterms:created xsi:type="dcterms:W3CDTF">2014-08-07T17:38:39Z</dcterms:created>
  <dcterms:modified xsi:type="dcterms:W3CDTF">2024-04-04T19:52:42Z</dcterms:modified>
</cp:coreProperties>
</file>