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0" r:id="rId2"/>
    <p:sldId id="575" r:id="rId3"/>
    <p:sldId id="1058" r:id="rId4"/>
    <p:sldId id="1059" r:id="rId5"/>
    <p:sldId id="1071" r:id="rId6"/>
    <p:sldId id="1061" r:id="rId7"/>
    <p:sldId id="1062" r:id="rId8"/>
    <p:sldId id="1063" r:id="rId9"/>
    <p:sldId id="1064" r:id="rId10"/>
    <p:sldId id="1065" r:id="rId11"/>
    <p:sldId id="1066" r:id="rId12"/>
    <p:sldId id="1077" r:id="rId13"/>
    <p:sldId id="1072" r:id="rId14"/>
    <p:sldId id="1073" r:id="rId15"/>
    <p:sldId id="1075" r:id="rId16"/>
    <p:sldId id="1076" r:id="rId17"/>
    <p:sldId id="1074" r:id="rId18"/>
    <p:sldId id="1015" r:id="rId1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58"/>
            <p14:sldId id="1059"/>
            <p14:sldId id="1071"/>
            <p14:sldId id="1061"/>
            <p14:sldId id="1062"/>
            <p14:sldId id="1063"/>
            <p14:sldId id="1064"/>
            <p14:sldId id="1065"/>
            <p14:sldId id="1066"/>
            <p14:sldId id="1077"/>
            <p14:sldId id="1072"/>
            <p14:sldId id="1073"/>
            <p14:sldId id="1075"/>
            <p14:sldId id="1076"/>
            <p14:sldId id="1074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B1A4EF-D39E-4FE4-80BC-D9269EB17A1F}" v="25" dt="2023-10-04T20:49:50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60" y="52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October 5,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SG-6013 – Add historical averaging when C2C links are archived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94E8-B72E-A628-50FE-B8293BCE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3085818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For link (both local and C2C), the current value is archived but the historical value is not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field for the historical average.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This field is calculated internally for local links.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This is reported by BlueToad/Nokia for C2C links.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Note: “Historical” might be calculated in different ways from different sources. Does that matter?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099F87-FC52-3734-4022-1691C75A2A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2802911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A0A2223-5BE1-8D23-6838-2F41221C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211848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3531475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CONTINUING THE DISCUSSION:</a:t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en-US" sz="5400" dirty="0"/>
              <a:t>SG-6464 - GIS Based </a:t>
            </a:r>
            <a:br>
              <a:rPr lang="en-US" sz="5400" dirty="0"/>
            </a:br>
            <a:r>
              <a:rPr lang="en-US" sz="5400" dirty="0"/>
              <a:t>SunGuide Map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00BCB-F7D3-257E-7839-70613A7B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3051073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Questions for Discussion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511206" cy="467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160" b="1" dirty="0">
                <a:solidFill>
                  <a:srgbClr val="FF0000"/>
                </a:solidFill>
                <a:latin typeface="-apple-system"/>
              </a:rPr>
              <a:t>What unmet needs do you anticipate would be addressed by GIS-Based SunGuide Software?</a:t>
            </a: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160" b="1" dirty="0">
                <a:solidFill>
                  <a:srgbClr val="FF0000"/>
                </a:solidFill>
                <a:latin typeface="-apple-system"/>
              </a:rPr>
              <a:t>What benefits to RTMC operations do you anticipate with the addition of GIS functionality?</a:t>
            </a:r>
          </a:p>
          <a:p>
            <a:pPr marL="342900" indent="-342900" fontAlgn="ctr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160" b="1" dirty="0">
                <a:solidFill>
                  <a:srgbClr val="FF0000"/>
                </a:solidFill>
                <a:latin typeface="-apple-system"/>
              </a:rPr>
              <a:t>What 3rd party stakeholders do you anticipate would be affected by the migration to GIS-Based SunGuide Software?</a:t>
            </a:r>
            <a:endParaRPr lang="en-US" sz="3160" dirty="0">
              <a:latin typeface="-apple-system"/>
            </a:endParaRP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160" b="1" dirty="0">
                <a:solidFill>
                  <a:srgbClr val="FF0000"/>
                </a:solidFill>
                <a:latin typeface="-apple-system"/>
              </a:rPr>
              <a:t>What external applications do you anticipate would be affected by the migration to GIS-Based SunGuide Software?</a:t>
            </a:r>
            <a:endParaRPr lang="en-US" sz="316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29E742B-F848-6834-D472-9B011DA5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2598277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Things to Consider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4FF35D7-BBE4-D9D2-1A6D-DA7B25666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385113"/>
              </p:ext>
            </p:extLst>
          </p:nvPr>
        </p:nvGraphicFramePr>
        <p:xfrm>
          <a:off x="1663487" y="804933"/>
          <a:ext cx="9839536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9768">
                  <a:extLst>
                    <a:ext uri="{9D8B030D-6E8A-4147-A177-3AD203B41FA5}">
                      <a16:colId xmlns:a16="http://schemas.microsoft.com/office/drawing/2014/main" val="2735337034"/>
                    </a:ext>
                  </a:extLst>
                </a:gridCol>
                <a:gridCol w="4919768">
                  <a:extLst>
                    <a:ext uri="{9D8B030D-6E8A-4147-A177-3AD203B41FA5}">
                      <a16:colId xmlns:a16="http://schemas.microsoft.com/office/drawing/2014/main" val="34237445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PROS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CONS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281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 longer have to configure EM 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longer limited by configured EM 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Ability to manage events on any roadway, not just freeways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Ability to take advantage of additional information on other GIS layers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Ability to more accurately locate devices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Others?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Significant impacts to 3</a:t>
                      </a:r>
                      <a:r>
                        <a:rPr lang="en-US" sz="2400" baseline="30000" dirty="0"/>
                        <a:t>rd</a:t>
                      </a:r>
                      <a:r>
                        <a:rPr lang="en-US" sz="2400" dirty="0"/>
                        <a:t> party stakeholders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Significant impacts to external applications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Additional GIS resources required for support and maintenance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phased migration – all districts and affected applications and parties would have to transition at the same time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Significant development cost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Others?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762398"/>
                  </a:ext>
                </a:extLst>
              </a:tr>
            </a:tbl>
          </a:graphicData>
        </a:graphic>
      </p:graphicFrame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882998C-634B-E585-6378-517DF6AD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1987708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We 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014533"/>
            <a:ext cx="1051120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latin typeface="-apple-system"/>
              </a:rPr>
              <a:t>Recurring meeting series is underway between the TSM&amp;O Software Team, the FDOT GIS Team, and SwRI.</a:t>
            </a: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latin typeface="-apple-system"/>
              </a:rPr>
              <a:t>District 2, the originators of the GIS-Based SunGuide Jira, attended a meeting to discuss their needs and objectives.</a:t>
            </a: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latin typeface="-apple-system"/>
              </a:rPr>
              <a:t>SwRI will communicate with other states’ ActiveITS Project Managers on possible coordination of GIS activities. </a:t>
            </a: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latin typeface="-apple-system"/>
              </a:rPr>
              <a:t>An email with questions similar to the ones discussed today will be sent out so you can get input from others </a:t>
            </a:r>
            <a:r>
              <a:rPr lang="en-US" sz="3000">
                <a:latin typeface="-apple-system"/>
              </a:rPr>
              <a:t>in your </a:t>
            </a:r>
            <a:r>
              <a:rPr lang="en-US" sz="3000" dirty="0">
                <a:latin typeface="-apple-system"/>
              </a:rPr>
              <a:t>districts.</a:t>
            </a:r>
          </a:p>
          <a:p>
            <a:pPr marL="342900" indent="-342900" fontAlgn="ctr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latin typeface="-apple-system"/>
              </a:rPr>
              <a:t>A GIS-Based SunGuide Software ConOps will be developed.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29E742B-F848-6834-D472-9B011DA5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111604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71606E9-745A-CBED-32EF-672C10C3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516135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BD176A-A23D-FF51-2FF0-4D5BAFA3E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SG-6813 – Include Name of Operator in SunGuide reports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E83B4-1BC7-6F43-C306-A573C730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39923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logging the AVL RR vehicle that performed an action in the field, the name of the vehicle is shown but the driver of the vehicle is not.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database has the name of the driver that would be logged in, but would have to be found in a join of multiple database tables.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C616AF-4EE4-04E3-3049-7D12BCDD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364309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644116"/>
            <a:ext cx="973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the name of the driver to the chronology entries to more easily identify who to ask about a particular event.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6BA480-625C-4053-100C-4F8613A2D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487" y="3644225"/>
            <a:ext cx="9851862" cy="1461175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C4A1A51-D8F8-92C2-C5B1-0C46968E26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90669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E9D9F53-918E-6DC0-993C-41136D17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44684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SG-6819 – Allow counties to add events only for their 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55763-8E55-62CD-AAE2-D22B8101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880108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347920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Device permission currently allows administrators to restrict who can modify or use devices, but user who can create/modify events can create/modify events anywhere in the system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way to geographically restrict where an operator can create an event in the system.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Counties? Roadways? Event Types?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CNA regions which can be freely drawn?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17BC46-0E7B-4C01-5C26-53CD0B64B1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120876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A0A2223-5BE1-8D23-6838-2F41221C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10/5/2023</a:t>
            </a:r>
          </a:p>
        </p:txBody>
      </p:sp>
    </p:spTree>
    <p:extLst>
      <p:ext uri="{BB962C8B-B14F-4D97-AF65-F5344CB8AC3E}">
        <p14:creationId xmlns:p14="http://schemas.microsoft.com/office/powerpoint/2010/main" val="2069861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22940</TotalTime>
  <Words>680</Words>
  <Application>Microsoft Office PowerPoint</Application>
  <PresentationFormat>Widescreen</PresentationFormat>
  <Paragraphs>146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SG-6813 – Include Name of Operator in SunGuide reports</vt:lpstr>
      <vt:lpstr>PowerPoint Presentation</vt:lpstr>
      <vt:lpstr>PowerPoint Presentation</vt:lpstr>
      <vt:lpstr>PowerPoint Presentation</vt:lpstr>
      <vt:lpstr>SG-6819 – Allow counties to add events only for their devices</vt:lpstr>
      <vt:lpstr>PowerPoint Presentation</vt:lpstr>
      <vt:lpstr>PowerPoint Presentation</vt:lpstr>
      <vt:lpstr>SG-6013 – Add historical averaging when C2C links are archived</vt:lpstr>
      <vt:lpstr>PowerPoint Presentation</vt:lpstr>
      <vt:lpstr>PowerPoint Presentation</vt:lpstr>
      <vt:lpstr>CONTINUING THE DISCUSSION: SG-6464 - GIS Based  SunGuide Map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Shafik, Christine</cp:lastModifiedBy>
  <cp:revision>915</cp:revision>
  <cp:lastPrinted>2015-01-14T21:03:00Z</cp:lastPrinted>
  <dcterms:created xsi:type="dcterms:W3CDTF">2014-08-07T17:38:39Z</dcterms:created>
  <dcterms:modified xsi:type="dcterms:W3CDTF">2024-04-04T19:52:58Z</dcterms:modified>
</cp:coreProperties>
</file>