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70" r:id="rId2"/>
    <p:sldId id="575" r:id="rId3"/>
    <p:sldId id="1068" r:id="rId4"/>
    <p:sldId id="1069" r:id="rId5"/>
    <p:sldId id="1070" r:id="rId6"/>
    <p:sldId id="1071" r:id="rId7"/>
    <p:sldId id="1072" r:id="rId8"/>
    <p:sldId id="1074" r:id="rId9"/>
    <p:sldId id="1073" r:id="rId10"/>
    <p:sldId id="1075" r:id="rId11"/>
    <p:sldId id="1077" r:id="rId12"/>
    <p:sldId id="1078" r:id="rId13"/>
    <p:sldId id="1079" r:id="rId14"/>
    <p:sldId id="1083" r:id="rId15"/>
    <p:sldId id="1082" r:id="rId16"/>
    <p:sldId id="1015" r:id="rId1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68"/>
            <p14:sldId id="1069"/>
            <p14:sldId id="1070"/>
            <p14:sldId id="1071"/>
            <p14:sldId id="1072"/>
            <p14:sldId id="1074"/>
            <p14:sldId id="1073"/>
            <p14:sldId id="1075"/>
            <p14:sldId id="1077"/>
            <p14:sldId id="1078"/>
            <p14:sldId id="1079"/>
            <p14:sldId id="1083"/>
            <p14:sldId id="1082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63CC95-CAF0-42DD-B9E7-38784A22CBD4}" v="2" dt="2023-10-31T15:36:56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3806" autoAdjust="0"/>
  </p:normalViewPr>
  <p:slideViewPr>
    <p:cSldViewPr snapToGrid="0">
      <p:cViewPr>
        <p:scale>
          <a:sx n="60" d="100"/>
          <a:sy n="60" d="100"/>
        </p:scale>
        <p:origin x="856" y="-80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868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November 2,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br>
              <a:rPr lang="en-US" sz="5400" dirty="0"/>
            </a:br>
            <a:br>
              <a:rPr lang="en-US" sz="5400" dirty="0"/>
            </a:br>
            <a:r>
              <a:rPr lang="en-US" sz="5400" b="1" dirty="0">
                <a:solidFill>
                  <a:srgbClr val="FF0000"/>
                </a:solidFill>
              </a:rPr>
              <a:t>FYI:</a:t>
            </a:r>
            <a:br>
              <a:rPr lang="en-US" sz="5400" dirty="0"/>
            </a:br>
            <a:r>
              <a:rPr lang="en-US" sz="5400" dirty="0"/>
              <a:t>SG-6849 – Upgrade to .NET 4.8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</p:spTree>
    <p:extLst>
      <p:ext uri="{BB962C8B-B14F-4D97-AF65-F5344CB8AC3E}">
        <p14:creationId xmlns:p14="http://schemas.microsoft.com/office/powerpoint/2010/main" val="1776545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771321" y="1525686"/>
            <a:ext cx="973170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Upgrade the .NET version from 4.6.2 to 4.8.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Compatibility with district OS versions was checked and confirmed.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Email was sent asking if there were any potential issues with upgrading.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No responses were received.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Moving forward for 9.0 release.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</p:spTree>
    <p:extLst>
      <p:ext uri="{BB962C8B-B14F-4D97-AF65-F5344CB8AC3E}">
        <p14:creationId xmlns:p14="http://schemas.microsoft.com/office/powerpoint/2010/main" val="1599991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815873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932" y="1701538"/>
            <a:ext cx="10038365" cy="2008816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SG-6456 – Toggleable "Tester Mode" that adds username to window titles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</p:spTree>
    <p:extLst>
      <p:ext uri="{BB962C8B-B14F-4D97-AF65-F5344CB8AC3E}">
        <p14:creationId xmlns:p14="http://schemas.microsoft.com/office/powerpoint/2010/main" val="883779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When running multiple maps from a single workstation, the dialogs that pop up look identical to each other.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Add a configurable mode to add the username into all dialogs to differentiate between dialogs.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Meant for test installations as opposed to just production.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2800" dirty="0">
              <a:latin typeface="-apple-system"/>
            </a:endParaRP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</p:spTree>
    <p:extLst>
      <p:ext uri="{BB962C8B-B14F-4D97-AF65-F5344CB8AC3E}">
        <p14:creationId xmlns:p14="http://schemas.microsoft.com/office/powerpoint/2010/main" val="4188931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484366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  <a:endParaRPr kumimoji="0" lang="en-US" sz="48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C6A34E-1107-A80B-7F2E-4575891050F5}"/>
              </a:ext>
            </a:extLst>
          </p:cNvPr>
          <p:cNvSpPr txBox="1"/>
          <p:nvPr/>
        </p:nvSpPr>
        <p:spPr>
          <a:xfrm>
            <a:off x="2385030" y="4811474"/>
            <a:ext cx="97838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effectLst/>
                <a:latin typeface="+mj-lt"/>
                <a:ea typeface="Calibri" panose="020F0502020204030204" pitchFamily="34" charset="0"/>
              </a:rPr>
              <a:t>Christine Shafik, PE, PMP®, CPM, FCCM, FCCN, CGB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ffectLst/>
                <a:latin typeface="+mj-lt"/>
                <a:ea typeface="Calibri" panose="020F0502020204030204" pitchFamily="34" charset="0"/>
              </a:rPr>
              <a:t>State CAV/STAMP/ML Engineer</a:t>
            </a: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SG-6837 – Operator Map Grid views could save sort state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</p:spTree>
    <p:extLst>
      <p:ext uri="{BB962C8B-B14F-4D97-AF65-F5344CB8AC3E}">
        <p14:creationId xmlns:p14="http://schemas.microsoft.com/office/powerpoint/2010/main" val="2499820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Current Behavior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Grid column order, size, width, and columns shown are saved as user preferences.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Save column sorting and filtering as user preferences along with the other grid preferences.</a:t>
            </a: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2800" dirty="0">
              <a:latin typeface="-apple-system"/>
            </a:endParaRPr>
          </a:p>
          <a:p>
            <a:pPr marL="800100" lvl="1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endParaRPr lang="en-US" sz="3200" dirty="0">
              <a:latin typeface="-apple-system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</p:spTree>
    <p:extLst>
      <p:ext uri="{BB962C8B-B14F-4D97-AF65-F5344CB8AC3E}">
        <p14:creationId xmlns:p14="http://schemas.microsoft.com/office/powerpoint/2010/main" val="348653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979522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SG-6804 – Replace DMS </a:t>
            </a:r>
            <a:br>
              <a:rPr lang="en-US" sz="5400" dirty="0"/>
            </a:br>
            <a:r>
              <a:rPr lang="en-US" sz="5400" dirty="0"/>
              <a:t>graphics in all messages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</p:spTree>
    <p:extLst>
      <p:ext uri="{BB962C8B-B14F-4D97-AF65-F5344CB8AC3E}">
        <p14:creationId xmlns:p14="http://schemas.microsoft.com/office/powerpoint/2010/main" val="31635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415155"/>
            <a:ext cx="973170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DMS graphics are saved in the system with references to travel times, events, scheduled messages, managed lanes, etc.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New graphics have been created that may replace existing graphics.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If a new graphic was uploaded, all the references would have to be changed to the new graphic.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</p:spTree>
    <p:extLst>
      <p:ext uri="{BB962C8B-B14F-4D97-AF65-F5344CB8AC3E}">
        <p14:creationId xmlns:p14="http://schemas.microsoft.com/office/powerpoint/2010/main" val="2397171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3487" y="1389048"/>
            <a:ext cx="9731702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Create a method to replace graphics.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Most likely a method to upload new data for an existing graphic.</a:t>
            </a:r>
          </a:p>
          <a:p>
            <a:pPr marL="342900" indent="-342900">
              <a:spcAft>
                <a:spcPts val="6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Potential for configuration errors where the graphics is used if different size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srgbClr val="FF0000"/>
                </a:solidFill>
                <a:latin typeface="-apple-system"/>
              </a:rPr>
              <a:t>Should this be prevented?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</p:spTree>
    <p:extLst>
      <p:ext uri="{BB962C8B-B14F-4D97-AF65-F5344CB8AC3E}">
        <p14:creationId xmlns:p14="http://schemas.microsoft.com/office/powerpoint/2010/main" val="409147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11/2/2023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5034669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22951</TotalTime>
  <Words>442</Words>
  <Application>Microsoft Office PowerPoint</Application>
  <PresentationFormat>Widescreen</PresentationFormat>
  <Paragraphs>123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Parallax</vt:lpstr>
      <vt:lpstr>SunGuide Software  Users Group Meeting</vt:lpstr>
      <vt:lpstr>PowerPoint Presentation</vt:lpstr>
      <vt:lpstr>SG-6837 – Operator Map Grid views could save sort state</vt:lpstr>
      <vt:lpstr>PowerPoint Presentation</vt:lpstr>
      <vt:lpstr>PowerPoint Presentation</vt:lpstr>
      <vt:lpstr>SG-6804 – Replace DMS  graphics in all messages</vt:lpstr>
      <vt:lpstr>PowerPoint Presentation</vt:lpstr>
      <vt:lpstr>PowerPoint Presentation</vt:lpstr>
      <vt:lpstr>PowerPoint Presentation</vt:lpstr>
      <vt:lpstr>  FYI: SG-6849 – Upgrade to .NET 4.8</vt:lpstr>
      <vt:lpstr>PowerPoint Presentation</vt:lpstr>
      <vt:lpstr>PowerPoint Presentation</vt:lpstr>
      <vt:lpstr>SG-6456 – Toggleable "Tester Mode" that adds username to window titles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Carla Holmes</cp:lastModifiedBy>
  <cp:revision>921</cp:revision>
  <cp:lastPrinted>2015-01-14T21:03:00Z</cp:lastPrinted>
  <dcterms:created xsi:type="dcterms:W3CDTF">2014-08-07T17:38:39Z</dcterms:created>
  <dcterms:modified xsi:type="dcterms:W3CDTF">2024-04-04T19:52:24Z</dcterms:modified>
</cp:coreProperties>
</file>